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6" r:id="rId1"/>
  </p:sldMasterIdLst>
  <p:notesMasterIdLst>
    <p:notesMasterId r:id="rId3"/>
  </p:notesMasterIdLst>
  <p:sldIdLst>
    <p:sldId id="256" r:id="rId2"/>
  </p:sldIdLst>
  <p:sldSz cx="21386800" cy="30243463"/>
  <p:notesSz cx="6781800" cy="98806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25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1919"/>
    <a:srgbClr val="0066CC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5"/>
    <p:restoredTop sz="96327"/>
  </p:normalViewPr>
  <p:slideViewPr>
    <p:cSldViewPr>
      <p:cViewPr>
        <p:scale>
          <a:sx n="53" d="100"/>
          <a:sy n="53" d="100"/>
        </p:scale>
        <p:origin x="1928" y="-3432"/>
      </p:cViewPr>
      <p:guideLst>
        <p:guide orient="horz" pos="9525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81213" y="741363"/>
            <a:ext cx="262096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692650"/>
            <a:ext cx="5426075" cy="444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38530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BE83E1A-D783-4697-A8AF-9664B45944AF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3797300"/>
            <a:ext cx="21386800" cy="3895725"/>
          </a:xfrm>
          <a:prstGeom prst="rect">
            <a:avLst/>
          </a:prstGeom>
          <a:solidFill>
            <a:srgbClr val="C8191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2949575">
              <a:defRPr/>
            </a:pPr>
            <a:endParaRPr lang="en-US"/>
          </a:p>
        </p:txBody>
      </p:sp>
      <p:grpSp>
        <p:nvGrpSpPr>
          <p:cNvPr id="1027" name="Group 44"/>
          <p:cNvGrpSpPr>
            <a:grpSpLocks/>
          </p:cNvGrpSpPr>
          <p:nvPr/>
        </p:nvGrpSpPr>
        <p:grpSpPr bwMode="auto">
          <a:xfrm>
            <a:off x="11717338" y="1277938"/>
            <a:ext cx="8572500" cy="2338387"/>
            <a:chOff x="11717338" y="360363"/>
            <a:chExt cx="8572500" cy="2338387"/>
          </a:xfrm>
        </p:grpSpPr>
        <p:sp>
          <p:nvSpPr>
            <p:cNvPr id="1029" name="AutoShape 5"/>
            <p:cNvSpPr>
              <a:spLocks noChangeAspect="1" noChangeArrowheads="1" noTextEdit="1"/>
            </p:cNvSpPr>
            <p:nvPr userDrawn="1"/>
          </p:nvSpPr>
          <p:spPr bwMode="auto">
            <a:xfrm>
              <a:off x="11717338" y="360363"/>
              <a:ext cx="8572500" cy="2338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31" name="Rectangle 7"/>
            <p:cNvSpPr>
              <a:spLocks noChangeArrowheads="1"/>
            </p:cNvSpPr>
            <p:nvPr userDrawn="1"/>
          </p:nvSpPr>
          <p:spPr bwMode="auto">
            <a:xfrm>
              <a:off x="11717338" y="360363"/>
              <a:ext cx="8572500" cy="2338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auto">
            <a:xfrm>
              <a:off x="16394113" y="847725"/>
              <a:ext cx="203200" cy="292100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0" y="0"/>
                </a:cxn>
                <a:cxn ang="0">
                  <a:pos x="124" y="0"/>
                </a:cxn>
                <a:cxn ang="0">
                  <a:pos x="124" y="38"/>
                </a:cxn>
                <a:cxn ang="0">
                  <a:pos x="43" y="38"/>
                </a:cxn>
                <a:cxn ang="0">
                  <a:pos x="43" y="72"/>
                </a:cxn>
                <a:cxn ang="0">
                  <a:pos x="119" y="72"/>
                </a:cxn>
                <a:cxn ang="0">
                  <a:pos x="119" y="108"/>
                </a:cxn>
                <a:cxn ang="0">
                  <a:pos x="43" y="108"/>
                </a:cxn>
                <a:cxn ang="0">
                  <a:pos x="43" y="146"/>
                </a:cxn>
                <a:cxn ang="0">
                  <a:pos x="128" y="146"/>
                </a:cxn>
                <a:cxn ang="0">
                  <a:pos x="128" y="184"/>
                </a:cxn>
                <a:cxn ang="0">
                  <a:pos x="0" y="184"/>
                </a:cxn>
              </a:cxnLst>
              <a:rect l="0" t="0" r="r" b="b"/>
              <a:pathLst>
                <a:path w="128" h="184">
                  <a:moveTo>
                    <a:pt x="0" y="184"/>
                  </a:moveTo>
                  <a:lnTo>
                    <a:pt x="0" y="0"/>
                  </a:lnTo>
                  <a:lnTo>
                    <a:pt x="124" y="0"/>
                  </a:lnTo>
                  <a:lnTo>
                    <a:pt x="124" y="38"/>
                  </a:lnTo>
                  <a:lnTo>
                    <a:pt x="43" y="38"/>
                  </a:lnTo>
                  <a:lnTo>
                    <a:pt x="43" y="72"/>
                  </a:lnTo>
                  <a:lnTo>
                    <a:pt x="119" y="72"/>
                  </a:lnTo>
                  <a:lnTo>
                    <a:pt x="119" y="108"/>
                  </a:lnTo>
                  <a:lnTo>
                    <a:pt x="43" y="108"/>
                  </a:lnTo>
                  <a:lnTo>
                    <a:pt x="43" y="146"/>
                  </a:lnTo>
                  <a:lnTo>
                    <a:pt x="128" y="146"/>
                  </a:lnTo>
                  <a:lnTo>
                    <a:pt x="128" y="184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33" name="Rectangle 9"/>
            <p:cNvSpPr>
              <a:spLocks noChangeArrowheads="1"/>
            </p:cNvSpPr>
            <p:nvPr userDrawn="1"/>
          </p:nvSpPr>
          <p:spPr bwMode="auto">
            <a:xfrm>
              <a:off x="16654463" y="847725"/>
              <a:ext cx="71437" cy="292100"/>
            </a:xfrm>
            <a:prstGeom prst="rect">
              <a:avLst/>
            </a:prstGeom>
            <a:solidFill>
              <a:srgbClr val="C8191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16794163" y="847725"/>
              <a:ext cx="265112" cy="292100"/>
            </a:xfrm>
            <a:custGeom>
              <a:avLst/>
              <a:gdLst/>
              <a:ahLst/>
              <a:cxnLst>
                <a:cxn ang="0">
                  <a:pos x="116" y="184"/>
                </a:cxn>
                <a:cxn ang="0">
                  <a:pos x="42" y="64"/>
                </a:cxn>
                <a:cxn ang="0">
                  <a:pos x="42" y="64"/>
                </a:cxn>
                <a:cxn ang="0">
                  <a:pos x="43" y="184"/>
                </a:cxn>
                <a:cxn ang="0">
                  <a:pos x="0" y="184"/>
                </a:cxn>
                <a:cxn ang="0">
                  <a:pos x="0" y="0"/>
                </a:cxn>
                <a:cxn ang="0">
                  <a:pos x="50" y="0"/>
                </a:cxn>
                <a:cxn ang="0">
                  <a:pos x="124" y="120"/>
                </a:cxn>
                <a:cxn ang="0">
                  <a:pos x="125" y="120"/>
                </a:cxn>
                <a:cxn ang="0">
                  <a:pos x="124" y="0"/>
                </a:cxn>
                <a:cxn ang="0">
                  <a:pos x="167" y="0"/>
                </a:cxn>
                <a:cxn ang="0">
                  <a:pos x="167" y="184"/>
                </a:cxn>
                <a:cxn ang="0">
                  <a:pos x="116" y="184"/>
                </a:cxn>
              </a:cxnLst>
              <a:rect l="0" t="0" r="r" b="b"/>
              <a:pathLst>
                <a:path w="167" h="184">
                  <a:moveTo>
                    <a:pt x="116" y="184"/>
                  </a:moveTo>
                  <a:lnTo>
                    <a:pt x="42" y="64"/>
                  </a:lnTo>
                  <a:lnTo>
                    <a:pt x="42" y="64"/>
                  </a:lnTo>
                  <a:lnTo>
                    <a:pt x="43" y="184"/>
                  </a:lnTo>
                  <a:lnTo>
                    <a:pt x="0" y="184"/>
                  </a:lnTo>
                  <a:lnTo>
                    <a:pt x="0" y="0"/>
                  </a:lnTo>
                  <a:lnTo>
                    <a:pt x="50" y="0"/>
                  </a:lnTo>
                  <a:lnTo>
                    <a:pt x="124" y="120"/>
                  </a:lnTo>
                  <a:lnTo>
                    <a:pt x="125" y="120"/>
                  </a:lnTo>
                  <a:lnTo>
                    <a:pt x="124" y="0"/>
                  </a:lnTo>
                  <a:lnTo>
                    <a:pt x="167" y="0"/>
                  </a:lnTo>
                  <a:lnTo>
                    <a:pt x="167" y="184"/>
                  </a:lnTo>
                  <a:lnTo>
                    <a:pt x="116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auto">
            <a:xfrm>
              <a:off x="17127538" y="847725"/>
              <a:ext cx="271462" cy="292100"/>
            </a:xfrm>
            <a:custGeom>
              <a:avLst/>
              <a:gdLst/>
              <a:ahLst/>
              <a:cxnLst>
                <a:cxn ang="0">
                  <a:pos x="952" y="506"/>
                </a:cxn>
                <a:cxn ang="0">
                  <a:pos x="902" y="737"/>
                </a:cxn>
                <a:cxn ang="0">
                  <a:pos x="771" y="897"/>
                </a:cxn>
                <a:cxn ang="0">
                  <a:pos x="587" y="989"/>
                </a:cxn>
                <a:cxn ang="0">
                  <a:pos x="380" y="1019"/>
                </a:cxn>
                <a:cxn ang="0">
                  <a:pos x="0" y="1019"/>
                </a:cxn>
                <a:cxn ang="0">
                  <a:pos x="0" y="0"/>
                </a:cxn>
                <a:cxn ang="0">
                  <a:pos x="368" y="0"/>
                </a:cxn>
                <a:cxn ang="0">
                  <a:pos x="582" y="25"/>
                </a:cxn>
                <a:cxn ang="0">
                  <a:pos x="769" y="109"/>
                </a:cxn>
                <a:cxn ang="0">
                  <a:pos x="901" y="265"/>
                </a:cxn>
                <a:cxn ang="0">
                  <a:pos x="952" y="506"/>
                </a:cxn>
                <a:cxn ang="0">
                  <a:pos x="695" y="506"/>
                </a:cxn>
                <a:cxn ang="0">
                  <a:pos x="667" y="363"/>
                </a:cxn>
                <a:cxn ang="0">
                  <a:pos x="592" y="273"/>
                </a:cxn>
                <a:cxn ang="0">
                  <a:pos x="486" y="225"/>
                </a:cxn>
                <a:cxn ang="0">
                  <a:pos x="363" y="210"/>
                </a:cxn>
                <a:cxn ang="0">
                  <a:pos x="240" y="210"/>
                </a:cxn>
                <a:cxn ang="0">
                  <a:pos x="240" y="806"/>
                </a:cxn>
                <a:cxn ang="0">
                  <a:pos x="357" y="806"/>
                </a:cxn>
                <a:cxn ang="0">
                  <a:pos x="484" y="791"/>
                </a:cxn>
                <a:cxn ang="0">
                  <a:pos x="592" y="741"/>
                </a:cxn>
                <a:cxn ang="0">
                  <a:pos x="667" y="649"/>
                </a:cxn>
                <a:cxn ang="0">
                  <a:pos x="695" y="506"/>
                </a:cxn>
              </a:cxnLst>
              <a:rect l="0" t="0" r="r" b="b"/>
              <a:pathLst>
                <a:path w="952" h="1019">
                  <a:moveTo>
                    <a:pt x="952" y="506"/>
                  </a:moveTo>
                  <a:cubicBezTo>
                    <a:pt x="952" y="596"/>
                    <a:pt x="935" y="673"/>
                    <a:pt x="902" y="737"/>
                  </a:cubicBezTo>
                  <a:cubicBezTo>
                    <a:pt x="869" y="802"/>
                    <a:pt x="825" y="855"/>
                    <a:pt x="771" y="897"/>
                  </a:cubicBezTo>
                  <a:cubicBezTo>
                    <a:pt x="717" y="939"/>
                    <a:pt x="655" y="969"/>
                    <a:pt x="587" y="989"/>
                  </a:cubicBezTo>
                  <a:cubicBezTo>
                    <a:pt x="519" y="1009"/>
                    <a:pt x="450" y="1019"/>
                    <a:pt x="380" y="1019"/>
                  </a:cubicBezTo>
                  <a:cubicBezTo>
                    <a:pt x="0" y="1019"/>
                    <a:pt x="0" y="1019"/>
                    <a:pt x="0" y="10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440" y="0"/>
                    <a:pt x="511" y="9"/>
                    <a:pt x="582" y="25"/>
                  </a:cubicBezTo>
                  <a:cubicBezTo>
                    <a:pt x="652" y="42"/>
                    <a:pt x="714" y="70"/>
                    <a:pt x="769" y="109"/>
                  </a:cubicBezTo>
                  <a:cubicBezTo>
                    <a:pt x="823" y="148"/>
                    <a:pt x="868" y="200"/>
                    <a:pt x="901" y="265"/>
                  </a:cubicBezTo>
                  <a:cubicBezTo>
                    <a:pt x="935" y="330"/>
                    <a:pt x="952" y="411"/>
                    <a:pt x="952" y="506"/>
                  </a:cubicBezTo>
                  <a:moveTo>
                    <a:pt x="695" y="506"/>
                  </a:moveTo>
                  <a:cubicBezTo>
                    <a:pt x="695" y="449"/>
                    <a:pt x="686" y="401"/>
                    <a:pt x="667" y="363"/>
                  </a:cubicBezTo>
                  <a:cubicBezTo>
                    <a:pt x="649" y="326"/>
                    <a:pt x="624" y="295"/>
                    <a:pt x="592" y="273"/>
                  </a:cubicBezTo>
                  <a:cubicBezTo>
                    <a:pt x="561" y="250"/>
                    <a:pt x="526" y="234"/>
                    <a:pt x="486" y="225"/>
                  </a:cubicBezTo>
                  <a:cubicBezTo>
                    <a:pt x="446" y="215"/>
                    <a:pt x="405" y="210"/>
                    <a:pt x="363" y="210"/>
                  </a:cubicBezTo>
                  <a:cubicBezTo>
                    <a:pt x="240" y="210"/>
                    <a:pt x="240" y="210"/>
                    <a:pt x="240" y="210"/>
                  </a:cubicBezTo>
                  <a:cubicBezTo>
                    <a:pt x="240" y="806"/>
                    <a:pt x="240" y="806"/>
                    <a:pt x="240" y="806"/>
                  </a:cubicBezTo>
                  <a:cubicBezTo>
                    <a:pt x="357" y="806"/>
                    <a:pt x="357" y="806"/>
                    <a:pt x="357" y="806"/>
                  </a:cubicBezTo>
                  <a:cubicBezTo>
                    <a:pt x="401" y="806"/>
                    <a:pt x="444" y="801"/>
                    <a:pt x="484" y="791"/>
                  </a:cubicBezTo>
                  <a:cubicBezTo>
                    <a:pt x="525" y="781"/>
                    <a:pt x="561" y="764"/>
                    <a:pt x="592" y="741"/>
                  </a:cubicBezTo>
                  <a:cubicBezTo>
                    <a:pt x="624" y="718"/>
                    <a:pt x="649" y="687"/>
                    <a:pt x="667" y="649"/>
                  </a:cubicBezTo>
                  <a:cubicBezTo>
                    <a:pt x="686" y="611"/>
                    <a:pt x="695" y="563"/>
                    <a:pt x="695" y="506"/>
                  </a:cubicBezTo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auto">
            <a:xfrm>
              <a:off x="17452975" y="847725"/>
              <a:ext cx="254000" cy="292100"/>
            </a:xfrm>
            <a:custGeom>
              <a:avLst/>
              <a:gdLst/>
              <a:ahLst/>
              <a:cxnLst>
                <a:cxn ang="0">
                  <a:pos x="116" y="184"/>
                </a:cxn>
                <a:cxn ang="0">
                  <a:pos x="116" y="107"/>
                </a:cxn>
                <a:cxn ang="0">
                  <a:pos x="44" y="107"/>
                </a:cxn>
                <a:cxn ang="0">
                  <a:pos x="44" y="184"/>
                </a:cxn>
                <a:cxn ang="0">
                  <a:pos x="0" y="184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44" y="70"/>
                </a:cxn>
                <a:cxn ang="0">
                  <a:pos x="116" y="70"/>
                </a:cxn>
                <a:cxn ang="0">
                  <a:pos x="116" y="0"/>
                </a:cxn>
                <a:cxn ang="0">
                  <a:pos x="160" y="0"/>
                </a:cxn>
                <a:cxn ang="0">
                  <a:pos x="160" y="184"/>
                </a:cxn>
                <a:cxn ang="0">
                  <a:pos x="116" y="184"/>
                </a:cxn>
              </a:cxnLst>
              <a:rect l="0" t="0" r="r" b="b"/>
              <a:pathLst>
                <a:path w="160" h="184">
                  <a:moveTo>
                    <a:pt x="116" y="184"/>
                  </a:moveTo>
                  <a:lnTo>
                    <a:pt x="116" y="107"/>
                  </a:lnTo>
                  <a:lnTo>
                    <a:pt x="44" y="107"/>
                  </a:lnTo>
                  <a:lnTo>
                    <a:pt x="44" y="184"/>
                  </a:lnTo>
                  <a:lnTo>
                    <a:pt x="0" y="184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70"/>
                  </a:lnTo>
                  <a:lnTo>
                    <a:pt x="116" y="70"/>
                  </a:lnTo>
                  <a:lnTo>
                    <a:pt x="116" y="0"/>
                  </a:lnTo>
                  <a:lnTo>
                    <a:pt x="160" y="0"/>
                  </a:lnTo>
                  <a:lnTo>
                    <a:pt x="160" y="184"/>
                  </a:lnTo>
                  <a:lnTo>
                    <a:pt x="116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37" name="Freeform 13"/>
            <p:cNvSpPr>
              <a:spLocks noEditPoints="1"/>
            </p:cNvSpPr>
            <p:nvPr userDrawn="1"/>
          </p:nvSpPr>
          <p:spPr bwMode="auto">
            <a:xfrm>
              <a:off x="17760950" y="839788"/>
              <a:ext cx="317500" cy="307975"/>
            </a:xfrm>
            <a:custGeom>
              <a:avLst/>
              <a:gdLst/>
              <a:ahLst/>
              <a:cxnLst>
                <a:cxn ang="0">
                  <a:pos x="1110" y="532"/>
                </a:cxn>
                <a:cxn ang="0">
                  <a:pos x="1068" y="753"/>
                </a:cxn>
                <a:cxn ang="0">
                  <a:pos x="953" y="924"/>
                </a:cxn>
                <a:cxn ang="0">
                  <a:pos x="776" y="1034"/>
                </a:cxn>
                <a:cxn ang="0">
                  <a:pos x="554" y="1073"/>
                </a:cxn>
                <a:cxn ang="0">
                  <a:pos x="333" y="1034"/>
                </a:cxn>
                <a:cxn ang="0">
                  <a:pos x="158" y="924"/>
                </a:cxn>
                <a:cxn ang="0">
                  <a:pos x="42" y="753"/>
                </a:cxn>
                <a:cxn ang="0">
                  <a:pos x="0" y="532"/>
                </a:cxn>
                <a:cxn ang="0">
                  <a:pos x="42" y="311"/>
                </a:cxn>
                <a:cxn ang="0">
                  <a:pos x="158" y="144"/>
                </a:cxn>
                <a:cxn ang="0">
                  <a:pos x="333" y="37"/>
                </a:cxn>
                <a:cxn ang="0">
                  <a:pos x="554" y="0"/>
                </a:cxn>
                <a:cxn ang="0">
                  <a:pos x="776" y="37"/>
                </a:cxn>
                <a:cxn ang="0">
                  <a:pos x="953" y="144"/>
                </a:cxn>
                <a:cxn ang="0">
                  <a:pos x="1068" y="311"/>
                </a:cxn>
                <a:cxn ang="0">
                  <a:pos x="1110" y="532"/>
                </a:cxn>
                <a:cxn ang="0">
                  <a:pos x="847" y="532"/>
                </a:cxn>
                <a:cxn ang="0">
                  <a:pos x="825" y="408"/>
                </a:cxn>
                <a:cxn ang="0">
                  <a:pos x="765" y="310"/>
                </a:cxn>
                <a:cxn ang="0">
                  <a:pos x="673" y="245"/>
                </a:cxn>
                <a:cxn ang="0">
                  <a:pos x="554" y="221"/>
                </a:cxn>
                <a:cxn ang="0">
                  <a:pos x="436" y="245"/>
                </a:cxn>
                <a:cxn ang="0">
                  <a:pos x="344" y="310"/>
                </a:cxn>
                <a:cxn ang="0">
                  <a:pos x="284" y="408"/>
                </a:cxn>
                <a:cxn ang="0">
                  <a:pos x="263" y="532"/>
                </a:cxn>
                <a:cxn ang="0">
                  <a:pos x="285" y="659"/>
                </a:cxn>
                <a:cxn ang="0">
                  <a:pos x="345" y="759"/>
                </a:cxn>
                <a:cxn ang="0">
                  <a:pos x="436" y="825"/>
                </a:cxn>
                <a:cxn ang="0">
                  <a:pos x="554" y="848"/>
                </a:cxn>
                <a:cxn ang="0">
                  <a:pos x="672" y="825"/>
                </a:cxn>
                <a:cxn ang="0">
                  <a:pos x="765" y="759"/>
                </a:cxn>
                <a:cxn ang="0">
                  <a:pos x="825" y="659"/>
                </a:cxn>
                <a:cxn ang="0">
                  <a:pos x="847" y="532"/>
                </a:cxn>
              </a:cxnLst>
              <a:rect l="0" t="0" r="r" b="b"/>
              <a:pathLst>
                <a:path w="1110" h="1073">
                  <a:moveTo>
                    <a:pt x="1110" y="532"/>
                  </a:moveTo>
                  <a:cubicBezTo>
                    <a:pt x="1110" y="613"/>
                    <a:pt x="1096" y="686"/>
                    <a:pt x="1068" y="753"/>
                  </a:cubicBezTo>
                  <a:cubicBezTo>
                    <a:pt x="1040" y="819"/>
                    <a:pt x="1002" y="877"/>
                    <a:pt x="953" y="924"/>
                  </a:cubicBezTo>
                  <a:cubicBezTo>
                    <a:pt x="903" y="972"/>
                    <a:pt x="844" y="1008"/>
                    <a:pt x="776" y="1034"/>
                  </a:cubicBezTo>
                  <a:cubicBezTo>
                    <a:pt x="708" y="1060"/>
                    <a:pt x="634" y="1073"/>
                    <a:pt x="554" y="1073"/>
                  </a:cubicBezTo>
                  <a:cubicBezTo>
                    <a:pt x="475" y="1073"/>
                    <a:pt x="401" y="1060"/>
                    <a:pt x="333" y="1034"/>
                  </a:cubicBezTo>
                  <a:cubicBezTo>
                    <a:pt x="266" y="1008"/>
                    <a:pt x="207" y="972"/>
                    <a:pt x="158" y="924"/>
                  </a:cubicBezTo>
                  <a:cubicBezTo>
                    <a:pt x="108" y="877"/>
                    <a:pt x="69" y="819"/>
                    <a:pt x="42" y="753"/>
                  </a:cubicBezTo>
                  <a:cubicBezTo>
                    <a:pt x="14" y="686"/>
                    <a:pt x="0" y="613"/>
                    <a:pt x="0" y="532"/>
                  </a:cubicBezTo>
                  <a:cubicBezTo>
                    <a:pt x="0" y="451"/>
                    <a:pt x="14" y="377"/>
                    <a:pt x="42" y="311"/>
                  </a:cubicBezTo>
                  <a:cubicBezTo>
                    <a:pt x="69" y="246"/>
                    <a:pt x="108" y="190"/>
                    <a:pt x="158" y="144"/>
                  </a:cubicBezTo>
                  <a:cubicBezTo>
                    <a:pt x="207" y="98"/>
                    <a:pt x="266" y="62"/>
                    <a:pt x="333" y="37"/>
                  </a:cubicBezTo>
                  <a:cubicBezTo>
                    <a:pt x="401" y="12"/>
                    <a:pt x="475" y="0"/>
                    <a:pt x="554" y="0"/>
                  </a:cubicBezTo>
                  <a:cubicBezTo>
                    <a:pt x="634" y="0"/>
                    <a:pt x="708" y="12"/>
                    <a:pt x="776" y="37"/>
                  </a:cubicBezTo>
                  <a:cubicBezTo>
                    <a:pt x="844" y="62"/>
                    <a:pt x="903" y="98"/>
                    <a:pt x="953" y="144"/>
                  </a:cubicBezTo>
                  <a:cubicBezTo>
                    <a:pt x="1002" y="190"/>
                    <a:pt x="1040" y="246"/>
                    <a:pt x="1068" y="311"/>
                  </a:cubicBezTo>
                  <a:cubicBezTo>
                    <a:pt x="1096" y="377"/>
                    <a:pt x="1110" y="451"/>
                    <a:pt x="1110" y="532"/>
                  </a:cubicBezTo>
                  <a:moveTo>
                    <a:pt x="847" y="532"/>
                  </a:moveTo>
                  <a:cubicBezTo>
                    <a:pt x="847" y="488"/>
                    <a:pt x="839" y="447"/>
                    <a:pt x="825" y="408"/>
                  </a:cubicBezTo>
                  <a:cubicBezTo>
                    <a:pt x="811" y="370"/>
                    <a:pt x="791" y="337"/>
                    <a:pt x="765" y="310"/>
                  </a:cubicBezTo>
                  <a:cubicBezTo>
                    <a:pt x="740" y="283"/>
                    <a:pt x="709" y="261"/>
                    <a:pt x="673" y="245"/>
                  </a:cubicBezTo>
                  <a:cubicBezTo>
                    <a:pt x="637" y="229"/>
                    <a:pt x="598" y="221"/>
                    <a:pt x="554" y="221"/>
                  </a:cubicBezTo>
                  <a:cubicBezTo>
                    <a:pt x="511" y="221"/>
                    <a:pt x="472" y="229"/>
                    <a:pt x="436" y="245"/>
                  </a:cubicBezTo>
                  <a:cubicBezTo>
                    <a:pt x="401" y="261"/>
                    <a:pt x="370" y="283"/>
                    <a:pt x="344" y="310"/>
                  </a:cubicBezTo>
                  <a:cubicBezTo>
                    <a:pt x="318" y="337"/>
                    <a:pt x="298" y="370"/>
                    <a:pt x="284" y="408"/>
                  </a:cubicBezTo>
                  <a:cubicBezTo>
                    <a:pt x="270" y="447"/>
                    <a:pt x="263" y="488"/>
                    <a:pt x="263" y="532"/>
                  </a:cubicBezTo>
                  <a:cubicBezTo>
                    <a:pt x="263" y="578"/>
                    <a:pt x="271" y="620"/>
                    <a:pt x="285" y="659"/>
                  </a:cubicBezTo>
                  <a:cubicBezTo>
                    <a:pt x="299" y="698"/>
                    <a:pt x="319" y="732"/>
                    <a:pt x="345" y="759"/>
                  </a:cubicBezTo>
                  <a:cubicBezTo>
                    <a:pt x="370" y="787"/>
                    <a:pt x="401" y="809"/>
                    <a:pt x="436" y="825"/>
                  </a:cubicBezTo>
                  <a:cubicBezTo>
                    <a:pt x="472" y="841"/>
                    <a:pt x="511" y="848"/>
                    <a:pt x="554" y="848"/>
                  </a:cubicBezTo>
                  <a:cubicBezTo>
                    <a:pt x="598" y="848"/>
                    <a:pt x="637" y="841"/>
                    <a:pt x="672" y="825"/>
                  </a:cubicBezTo>
                  <a:cubicBezTo>
                    <a:pt x="708" y="809"/>
                    <a:pt x="739" y="787"/>
                    <a:pt x="765" y="759"/>
                  </a:cubicBezTo>
                  <a:cubicBezTo>
                    <a:pt x="790" y="732"/>
                    <a:pt x="811" y="698"/>
                    <a:pt x="825" y="659"/>
                  </a:cubicBezTo>
                  <a:cubicBezTo>
                    <a:pt x="839" y="620"/>
                    <a:pt x="847" y="578"/>
                    <a:pt x="847" y="532"/>
                  </a:cubicBezTo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>
              <a:off x="18086388" y="847725"/>
              <a:ext cx="293687" cy="292100"/>
            </a:xfrm>
            <a:custGeom>
              <a:avLst/>
              <a:gdLst/>
              <a:ahLst/>
              <a:cxnLst>
                <a:cxn ang="0">
                  <a:pos x="114" y="184"/>
                </a:cxn>
                <a:cxn ang="0">
                  <a:pos x="69" y="184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92" y="131"/>
                </a:cxn>
                <a:cxn ang="0">
                  <a:pos x="93" y="131"/>
                </a:cxn>
                <a:cxn ang="0">
                  <a:pos x="136" y="0"/>
                </a:cxn>
                <a:cxn ang="0">
                  <a:pos x="185" y="0"/>
                </a:cxn>
                <a:cxn ang="0">
                  <a:pos x="114" y="184"/>
                </a:cxn>
              </a:cxnLst>
              <a:rect l="0" t="0" r="r" b="b"/>
              <a:pathLst>
                <a:path w="185" h="184">
                  <a:moveTo>
                    <a:pt x="114" y="184"/>
                  </a:moveTo>
                  <a:lnTo>
                    <a:pt x="69" y="184"/>
                  </a:lnTo>
                  <a:lnTo>
                    <a:pt x="0" y="0"/>
                  </a:lnTo>
                  <a:lnTo>
                    <a:pt x="49" y="0"/>
                  </a:lnTo>
                  <a:lnTo>
                    <a:pt x="92" y="131"/>
                  </a:lnTo>
                  <a:lnTo>
                    <a:pt x="93" y="131"/>
                  </a:lnTo>
                  <a:lnTo>
                    <a:pt x="136" y="0"/>
                  </a:lnTo>
                  <a:lnTo>
                    <a:pt x="185" y="0"/>
                  </a:lnTo>
                  <a:lnTo>
                    <a:pt x="114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18413413" y="847725"/>
              <a:ext cx="203200" cy="292100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0" y="0"/>
                </a:cxn>
                <a:cxn ang="0">
                  <a:pos x="123" y="0"/>
                </a:cxn>
                <a:cxn ang="0">
                  <a:pos x="123" y="38"/>
                </a:cxn>
                <a:cxn ang="0">
                  <a:pos x="43" y="38"/>
                </a:cxn>
                <a:cxn ang="0">
                  <a:pos x="43" y="72"/>
                </a:cxn>
                <a:cxn ang="0">
                  <a:pos x="119" y="72"/>
                </a:cxn>
                <a:cxn ang="0">
                  <a:pos x="119" y="108"/>
                </a:cxn>
                <a:cxn ang="0">
                  <a:pos x="43" y="108"/>
                </a:cxn>
                <a:cxn ang="0">
                  <a:pos x="43" y="146"/>
                </a:cxn>
                <a:cxn ang="0">
                  <a:pos x="128" y="146"/>
                </a:cxn>
                <a:cxn ang="0">
                  <a:pos x="128" y="184"/>
                </a:cxn>
                <a:cxn ang="0">
                  <a:pos x="0" y="184"/>
                </a:cxn>
              </a:cxnLst>
              <a:rect l="0" t="0" r="r" b="b"/>
              <a:pathLst>
                <a:path w="128" h="184">
                  <a:moveTo>
                    <a:pt x="0" y="184"/>
                  </a:moveTo>
                  <a:lnTo>
                    <a:pt x="0" y="0"/>
                  </a:lnTo>
                  <a:lnTo>
                    <a:pt x="123" y="0"/>
                  </a:lnTo>
                  <a:lnTo>
                    <a:pt x="123" y="38"/>
                  </a:lnTo>
                  <a:lnTo>
                    <a:pt x="43" y="38"/>
                  </a:lnTo>
                  <a:lnTo>
                    <a:pt x="43" y="72"/>
                  </a:lnTo>
                  <a:lnTo>
                    <a:pt x="119" y="72"/>
                  </a:lnTo>
                  <a:lnTo>
                    <a:pt x="119" y="108"/>
                  </a:lnTo>
                  <a:lnTo>
                    <a:pt x="43" y="108"/>
                  </a:lnTo>
                  <a:lnTo>
                    <a:pt x="43" y="146"/>
                  </a:lnTo>
                  <a:lnTo>
                    <a:pt x="128" y="146"/>
                  </a:lnTo>
                  <a:lnTo>
                    <a:pt x="128" y="184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18673763" y="847725"/>
              <a:ext cx="265112" cy="292100"/>
            </a:xfrm>
            <a:custGeom>
              <a:avLst/>
              <a:gdLst/>
              <a:ahLst/>
              <a:cxnLst>
                <a:cxn ang="0">
                  <a:pos x="117" y="184"/>
                </a:cxn>
                <a:cxn ang="0">
                  <a:pos x="43" y="64"/>
                </a:cxn>
                <a:cxn ang="0">
                  <a:pos x="42" y="64"/>
                </a:cxn>
                <a:cxn ang="0">
                  <a:pos x="43" y="184"/>
                </a:cxn>
                <a:cxn ang="0">
                  <a:pos x="0" y="184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124" y="120"/>
                </a:cxn>
                <a:cxn ang="0">
                  <a:pos x="125" y="120"/>
                </a:cxn>
                <a:cxn ang="0">
                  <a:pos x="124" y="0"/>
                </a:cxn>
                <a:cxn ang="0">
                  <a:pos x="167" y="0"/>
                </a:cxn>
                <a:cxn ang="0">
                  <a:pos x="167" y="184"/>
                </a:cxn>
                <a:cxn ang="0">
                  <a:pos x="117" y="184"/>
                </a:cxn>
              </a:cxnLst>
              <a:rect l="0" t="0" r="r" b="b"/>
              <a:pathLst>
                <a:path w="167" h="184">
                  <a:moveTo>
                    <a:pt x="117" y="184"/>
                  </a:moveTo>
                  <a:lnTo>
                    <a:pt x="43" y="64"/>
                  </a:lnTo>
                  <a:lnTo>
                    <a:pt x="42" y="64"/>
                  </a:lnTo>
                  <a:lnTo>
                    <a:pt x="43" y="184"/>
                  </a:lnTo>
                  <a:lnTo>
                    <a:pt x="0" y="184"/>
                  </a:lnTo>
                  <a:lnTo>
                    <a:pt x="0" y="0"/>
                  </a:lnTo>
                  <a:lnTo>
                    <a:pt x="51" y="0"/>
                  </a:lnTo>
                  <a:lnTo>
                    <a:pt x="124" y="120"/>
                  </a:lnTo>
                  <a:lnTo>
                    <a:pt x="125" y="120"/>
                  </a:lnTo>
                  <a:lnTo>
                    <a:pt x="124" y="0"/>
                  </a:lnTo>
                  <a:lnTo>
                    <a:pt x="167" y="0"/>
                  </a:lnTo>
                  <a:lnTo>
                    <a:pt x="167" y="184"/>
                  </a:lnTo>
                  <a:lnTo>
                    <a:pt x="117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auto">
            <a:xfrm>
              <a:off x="16394113" y="1822450"/>
              <a:ext cx="234950" cy="292100"/>
            </a:xfrm>
            <a:custGeom>
              <a:avLst/>
              <a:gdLst/>
              <a:ahLst/>
              <a:cxnLst>
                <a:cxn ang="0">
                  <a:pos x="96" y="38"/>
                </a:cxn>
                <a:cxn ang="0">
                  <a:pos x="96" y="184"/>
                </a:cxn>
                <a:cxn ang="0">
                  <a:pos x="52" y="184"/>
                </a:cxn>
                <a:cxn ang="0">
                  <a:pos x="52" y="38"/>
                </a:cxn>
                <a:cxn ang="0">
                  <a:pos x="0" y="38"/>
                </a:cxn>
                <a:cxn ang="0">
                  <a:pos x="0" y="0"/>
                </a:cxn>
                <a:cxn ang="0">
                  <a:pos x="148" y="0"/>
                </a:cxn>
                <a:cxn ang="0">
                  <a:pos x="148" y="38"/>
                </a:cxn>
                <a:cxn ang="0">
                  <a:pos x="96" y="38"/>
                </a:cxn>
              </a:cxnLst>
              <a:rect l="0" t="0" r="r" b="b"/>
              <a:pathLst>
                <a:path w="148" h="184">
                  <a:moveTo>
                    <a:pt x="96" y="38"/>
                  </a:moveTo>
                  <a:lnTo>
                    <a:pt x="96" y="184"/>
                  </a:lnTo>
                  <a:lnTo>
                    <a:pt x="52" y="184"/>
                  </a:lnTo>
                  <a:lnTo>
                    <a:pt x="52" y="38"/>
                  </a:lnTo>
                  <a:lnTo>
                    <a:pt x="0" y="38"/>
                  </a:lnTo>
                  <a:lnTo>
                    <a:pt x="0" y="0"/>
                  </a:lnTo>
                  <a:lnTo>
                    <a:pt x="148" y="0"/>
                  </a:lnTo>
                  <a:lnTo>
                    <a:pt x="148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auto">
            <a:xfrm>
              <a:off x="16667163" y="1822450"/>
              <a:ext cx="203200" cy="292100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0" y="0"/>
                </a:cxn>
                <a:cxn ang="0">
                  <a:pos x="124" y="0"/>
                </a:cxn>
                <a:cxn ang="0">
                  <a:pos x="124" y="37"/>
                </a:cxn>
                <a:cxn ang="0">
                  <a:pos x="43" y="37"/>
                </a:cxn>
                <a:cxn ang="0">
                  <a:pos x="43" y="72"/>
                </a:cxn>
                <a:cxn ang="0">
                  <a:pos x="119" y="72"/>
                </a:cxn>
                <a:cxn ang="0">
                  <a:pos x="119" y="108"/>
                </a:cxn>
                <a:cxn ang="0">
                  <a:pos x="43" y="108"/>
                </a:cxn>
                <a:cxn ang="0">
                  <a:pos x="43" y="146"/>
                </a:cxn>
                <a:cxn ang="0">
                  <a:pos x="128" y="146"/>
                </a:cxn>
                <a:cxn ang="0">
                  <a:pos x="128" y="184"/>
                </a:cxn>
                <a:cxn ang="0">
                  <a:pos x="0" y="184"/>
                </a:cxn>
              </a:cxnLst>
              <a:rect l="0" t="0" r="r" b="b"/>
              <a:pathLst>
                <a:path w="128" h="184">
                  <a:moveTo>
                    <a:pt x="0" y="184"/>
                  </a:moveTo>
                  <a:lnTo>
                    <a:pt x="0" y="0"/>
                  </a:lnTo>
                  <a:lnTo>
                    <a:pt x="124" y="0"/>
                  </a:lnTo>
                  <a:lnTo>
                    <a:pt x="124" y="37"/>
                  </a:lnTo>
                  <a:lnTo>
                    <a:pt x="43" y="37"/>
                  </a:lnTo>
                  <a:lnTo>
                    <a:pt x="43" y="72"/>
                  </a:lnTo>
                  <a:lnTo>
                    <a:pt x="119" y="72"/>
                  </a:lnTo>
                  <a:lnTo>
                    <a:pt x="119" y="108"/>
                  </a:lnTo>
                  <a:lnTo>
                    <a:pt x="43" y="108"/>
                  </a:lnTo>
                  <a:lnTo>
                    <a:pt x="43" y="146"/>
                  </a:lnTo>
                  <a:lnTo>
                    <a:pt x="128" y="146"/>
                  </a:lnTo>
                  <a:lnTo>
                    <a:pt x="128" y="184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auto">
            <a:xfrm>
              <a:off x="16908463" y="1814513"/>
              <a:ext cx="271462" cy="307975"/>
            </a:xfrm>
            <a:custGeom>
              <a:avLst/>
              <a:gdLst/>
              <a:ahLst/>
              <a:cxnLst>
                <a:cxn ang="0">
                  <a:pos x="778" y="1027"/>
                </a:cxn>
                <a:cxn ang="0">
                  <a:pos x="549" y="1073"/>
                </a:cxn>
                <a:cxn ang="0">
                  <a:pos x="331" y="1034"/>
                </a:cxn>
                <a:cxn ang="0">
                  <a:pos x="157" y="924"/>
                </a:cxn>
                <a:cxn ang="0">
                  <a:pos x="42" y="753"/>
                </a:cxn>
                <a:cxn ang="0">
                  <a:pos x="0" y="535"/>
                </a:cxn>
                <a:cxn ang="0">
                  <a:pos x="43" y="313"/>
                </a:cxn>
                <a:cxn ang="0">
                  <a:pos x="160" y="144"/>
                </a:cxn>
                <a:cxn ang="0">
                  <a:pos x="336" y="37"/>
                </a:cxn>
                <a:cxn ang="0">
                  <a:pos x="553" y="0"/>
                </a:cxn>
                <a:cxn ang="0">
                  <a:pos x="766" y="38"/>
                </a:cxn>
                <a:cxn ang="0">
                  <a:pos x="935" y="149"/>
                </a:cxn>
                <a:cxn ang="0">
                  <a:pos x="768" y="316"/>
                </a:cxn>
                <a:cxn ang="0">
                  <a:pos x="677" y="245"/>
                </a:cxn>
                <a:cxn ang="0">
                  <a:pos x="562" y="222"/>
                </a:cxn>
                <a:cxn ang="0">
                  <a:pos x="443" y="246"/>
                </a:cxn>
                <a:cxn ang="0">
                  <a:pos x="350" y="312"/>
                </a:cxn>
                <a:cxn ang="0">
                  <a:pos x="290" y="410"/>
                </a:cxn>
                <a:cxn ang="0">
                  <a:pos x="268" y="535"/>
                </a:cxn>
                <a:cxn ang="0">
                  <a:pos x="290" y="661"/>
                </a:cxn>
                <a:cxn ang="0">
                  <a:pos x="350" y="760"/>
                </a:cxn>
                <a:cxn ang="0">
                  <a:pos x="441" y="824"/>
                </a:cxn>
                <a:cxn ang="0">
                  <a:pos x="558" y="847"/>
                </a:cxn>
                <a:cxn ang="0">
                  <a:pos x="686" y="818"/>
                </a:cxn>
                <a:cxn ang="0">
                  <a:pos x="774" y="743"/>
                </a:cxn>
                <a:cxn ang="0">
                  <a:pos x="945" y="904"/>
                </a:cxn>
                <a:cxn ang="0">
                  <a:pos x="778" y="1027"/>
                </a:cxn>
              </a:cxnLst>
              <a:rect l="0" t="0" r="r" b="b"/>
              <a:pathLst>
                <a:path w="945" h="1073">
                  <a:moveTo>
                    <a:pt x="778" y="1027"/>
                  </a:moveTo>
                  <a:cubicBezTo>
                    <a:pt x="712" y="1057"/>
                    <a:pt x="635" y="1073"/>
                    <a:pt x="549" y="1073"/>
                  </a:cubicBezTo>
                  <a:cubicBezTo>
                    <a:pt x="470" y="1073"/>
                    <a:pt x="397" y="1060"/>
                    <a:pt x="331" y="1034"/>
                  </a:cubicBezTo>
                  <a:cubicBezTo>
                    <a:pt x="264" y="1008"/>
                    <a:pt x="206" y="971"/>
                    <a:pt x="157" y="924"/>
                  </a:cubicBezTo>
                  <a:cubicBezTo>
                    <a:pt x="108" y="876"/>
                    <a:pt x="70" y="819"/>
                    <a:pt x="42" y="753"/>
                  </a:cubicBezTo>
                  <a:cubicBezTo>
                    <a:pt x="14" y="687"/>
                    <a:pt x="0" y="614"/>
                    <a:pt x="0" y="535"/>
                  </a:cubicBezTo>
                  <a:cubicBezTo>
                    <a:pt x="0" y="453"/>
                    <a:pt x="14" y="379"/>
                    <a:pt x="43" y="313"/>
                  </a:cubicBezTo>
                  <a:cubicBezTo>
                    <a:pt x="71" y="247"/>
                    <a:pt x="110" y="191"/>
                    <a:pt x="160" y="144"/>
                  </a:cubicBezTo>
                  <a:cubicBezTo>
                    <a:pt x="210" y="98"/>
                    <a:pt x="269" y="62"/>
                    <a:pt x="336" y="37"/>
                  </a:cubicBezTo>
                  <a:cubicBezTo>
                    <a:pt x="403" y="12"/>
                    <a:pt x="475" y="0"/>
                    <a:pt x="553" y="0"/>
                  </a:cubicBezTo>
                  <a:cubicBezTo>
                    <a:pt x="625" y="0"/>
                    <a:pt x="696" y="12"/>
                    <a:pt x="766" y="38"/>
                  </a:cubicBezTo>
                  <a:cubicBezTo>
                    <a:pt x="835" y="63"/>
                    <a:pt x="892" y="100"/>
                    <a:pt x="935" y="149"/>
                  </a:cubicBezTo>
                  <a:cubicBezTo>
                    <a:pt x="768" y="316"/>
                    <a:pt x="768" y="316"/>
                    <a:pt x="768" y="316"/>
                  </a:cubicBezTo>
                  <a:cubicBezTo>
                    <a:pt x="745" y="284"/>
                    <a:pt x="715" y="261"/>
                    <a:pt x="677" y="245"/>
                  </a:cubicBezTo>
                  <a:cubicBezTo>
                    <a:pt x="640" y="230"/>
                    <a:pt x="601" y="222"/>
                    <a:pt x="562" y="222"/>
                  </a:cubicBezTo>
                  <a:cubicBezTo>
                    <a:pt x="519" y="222"/>
                    <a:pt x="479" y="230"/>
                    <a:pt x="443" y="246"/>
                  </a:cubicBezTo>
                  <a:cubicBezTo>
                    <a:pt x="407" y="262"/>
                    <a:pt x="376" y="284"/>
                    <a:pt x="350" y="312"/>
                  </a:cubicBezTo>
                  <a:cubicBezTo>
                    <a:pt x="324" y="340"/>
                    <a:pt x="304" y="372"/>
                    <a:pt x="290" y="410"/>
                  </a:cubicBezTo>
                  <a:cubicBezTo>
                    <a:pt x="275" y="448"/>
                    <a:pt x="268" y="490"/>
                    <a:pt x="268" y="535"/>
                  </a:cubicBezTo>
                  <a:cubicBezTo>
                    <a:pt x="268" y="581"/>
                    <a:pt x="275" y="623"/>
                    <a:pt x="290" y="661"/>
                  </a:cubicBezTo>
                  <a:cubicBezTo>
                    <a:pt x="304" y="700"/>
                    <a:pt x="324" y="732"/>
                    <a:pt x="350" y="760"/>
                  </a:cubicBezTo>
                  <a:cubicBezTo>
                    <a:pt x="375" y="787"/>
                    <a:pt x="405" y="808"/>
                    <a:pt x="441" y="824"/>
                  </a:cubicBezTo>
                  <a:cubicBezTo>
                    <a:pt x="477" y="839"/>
                    <a:pt x="515" y="847"/>
                    <a:pt x="558" y="847"/>
                  </a:cubicBezTo>
                  <a:cubicBezTo>
                    <a:pt x="607" y="847"/>
                    <a:pt x="649" y="837"/>
                    <a:pt x="686" y="818"/>
                  </a:cubicBezTo>
                  <a:cubicBezTo>
                    <a:pt x="722" y="799"/>
                    <a:pt x="752" y="774"/>
                    <a:pt x="774" y="743"/>
                  </a:cubicBezTo>
                  <a:cubicBezTo>
                    <a:pt x="945" y="904"/>
                    <a:pt x="945" y="904"/>
                    <a:pt x="945" y="904"/>
                  </a:cubicBezTo>
                  <a:cubicBezTo>
                    <a:pt x="900" y="956"/>
                    <a:pt x="844" y="997"/>
                    <a:pt x="778" y="1027"/>
                  </a:cubicBezTo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auto">
            <a:xfrm>
              <a:off x="17216438" y="1822450"/>
              <a:ext cx="255587" cy="292100"/>
            </a:xfrm>
            <a:custGeom>
              <a:avLst/>
              <a:gdLst/>
              <a:ahLst/>
              <a:cxnLst>
                <a:cxn ang="0">
                  <a:pos x="116" y="184"/>
                </a:cxn>
                <a:cxn ang="0">
                  <a:pos x="116" y="107"/>
                </a:cxn>
                <a:cxn ang="0">
                  <a:pos x="45" y="107"/>
                </a:cxn>
                <a:cxn ang="0">
                  <a:pos x="45" y="184"/>
                </a:cxn>
                <a:cxn ang="0">
                  <a:pos x="0" y="184"/>
                </a:cxn>
                <a:cxn ang="0">
                  <a:pos x="0" y="0"/>
                </a:cxn>
                <a:cxn ang="0">
                  <a:pos x="45" y="0"/>
                </a:cxn>
                <a:cxn ang="0">
                  <a:pos x="45" y="70"/>
                </a:cxn>
                <a:cxn ang="0">
                  <a:pos x="116" y="70"/>
                </a:cxn>
                <a:cxn ang="0">
                  <a:pos x="116" y="0"/>
                </a:cxn>
                <a:cxn ang="0">
                  <a:pos x="161" y="0"/>
                </a:cxn>
                <a:cxn ang="0">
                  <a:pos x="161" y="184"/>
                </a:cxn>
                <a:cxn ang="0">
                  <a:pos x="116" y="184"/>
                </a:cxn>
              </a:cxnLst>
              <a:rect l="0" t="0" r="r" b="b"/>
              <a:pathLst>
                <a:path w="161" h="184">
                  <a:moveTo>
                    <a:pt x="116" y="184"/>
                  </a:moveTo>
                  <a:lnTo>
                    <a:pt x="116" y="107"/>
                  </a:lnTo>
                  <a:lnTo>
                    <a:pt x="45" y="107"/>
                  </a:lnTo>
                  <a:lnTo>
                    <a:pt x="45" y="184"/>
                  </a:lnTo>
                  <a:lnTo>
                    <a:pt x="0" y="18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70"/>
                  </a:lnTo>
                  <a:lnTo>
                    <a:pt x="116" y="70"/>
                  </a:lnTo>
                  <a:lnTo>
                    <a:pt x="116" y="0"/>
                  </a:lnTo>
                  <a:lnTo>
                    <a:pt x="161" y="0"/>
                  </a:lnTo>
                  <a:lnTo>
                    <a:pt x="161" y="184"/>
                  </a:lnTo>
                  <a:lnTo>
                    <a:pt x="116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45" name="Freeform 21"/>
            <p:cNvSpPr>
              <a:spLocks/>
            </p:cNvSpPr>
            <p:nvPr userDrawn="1"/>
          </p:nvSpPr>
          <p:spPr bwMode="auto">
            <a:xfrm>
              <a:off x="17538700" y="1822450"/>
              <a:ext cx="266700" cy="292100"/>
            </a:xfrm>
            <a:custGeom>
              <a:avLst/>
              <a:gdLst/>
              <a:ahLst/>
              <a:cxnLst>
                <a:cxn ang="0">
                  <a:pos x="117" y="184"/>
                </a:cxn>
                <a:cxn ang="0">
                  <a:pos x="43" y="64"/>
                </a:cxn>
                <a:cxn ang="0">
                  <a:pos x="43" y="64"/>
                </a:cxn>
                <a:cxn ang="0">
                  <a:pos x="44" y="184"/>
                </a:cxn>
                <a:cxn ang="0">
                  <a:pos x="0" y="184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125" y="120"/>
                </a:cxn>
                <a:cxn ang="0">
                  <a:pos x="126" y="120"/>
                </a:cxn>
                <a:cxn ang="0">
                  <a:pos x="125" y="0"/>
                </a:cxn>
                <a:cxn ang="0">
                  <a:pos x="168" y="0"/>
                </a:cxn>
                <a:cxn ang="0">
                  <a:pos x="168" y="184"/>
                </a:cxn>
                <a:cxn ang="0">
                  <a:pos x="117" y="184"/>
                </a:cxn>
              </a:cxnLst>
              <a:rect l="0" t="0" r="r" b="b"/>
              <a:pathLst>
                <a:path w="168" h="184">
                  <a:moveTo>
                    <a:pt x="117" y="184"/>
                  </a:moveTo>
                  <a:lnTo>
                    <a:pt x="43" y="64"/>
                  </a:lnTo>
                  <a:lnTo>
                    <a:pt x="43" y="64"/>
                  </a:lnTo>
                  <a:lnTo>
                    <a:pt x="44" y="184"/>
                  </a:lnTo>
                  <a:lnTo>
                    <a:pt x="0" y="184"/>
                  </a:lnTo>
                  <a:lnTo>
                    <a:pt x="0" y="0"/>
                  </a:lnTo>
                  <a:lnTo>
                    <a:pt x="51" y="0"/>
                  </a:lnTo>
                  <a:lnTo>
                    <a:pt x="125" y="120"/>
                  </a:lnTo>
                  <a:lnTo>
                    <a:pt x="126" y="120"/>
                  </a:lnTo>
                  <a:lnTo>
                    <a:pt x="125" y="0"/>
                  </a:lnTo>
                  <a:lnTo>
                    <a:pt x="168" y="0"/>
                  </a:lnTo>
                  <a:lnTo>
                    <a:pt x="168" y="184"/>
                  </a:lnTo>
                  <a:lnTo>
                    <a:pt x="117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46" name="Freeform 22"/>
            <p:cNvSpPr>
              <a:spLocks noEditPoints="1"/>
            </p:cNvSpPr>
            <p:nvPr userDrawn="1"/>
          </p:nvSpPr>
          <p:spPr bwMode="auto">
            <a:xfrm>
              <a:off x="17859375" y="1814513"/>
              <a:ext cx="317500" cy="307975"/>
            </a:xfrm>
            <a:custGeom>
              <a:avLst/>
              <a:gdLst/>
              <a:ahLst/>
              <a:cxnLst>
                <a:cxn ang="0">
                  <a:pos x="1110" y="532"/>
                </a:cxn>
                <a:cxn ang="0">
                  <a:pos x="1068" y="753"/>
                </a:cxn>
                <a:cxn ang="0">
                  <a:pos x="953" y="924"/>
                </a:cxn>
                <a:cxn ang="0">
                  <a:pos x="776" y="1034"/>
                </a:cxn>
                <a:cxn ang="0">
                  <a:pos x="554" y="1073"/>
                </a:cxn>
                <a:cxn ang="0">
                  <a:pos x="333" y="1034"/>
                </a:cxn>
                <a:cxn ang="0">
                  <a:pos x="158" y="924"/>
                </a:cxn>
                <a:cxn ang="0">
                  <a:pos x="42" y="753"/>
                </a:cxn>
                <a:cxn ang="0">
                  <a:pos x="0" y="532"/>
                </a:cxn>
                <a:cxn ang="0">
                  <a:pos x="42" y="311"/>
                </a:cxn>
                <a:cxn ang="0">
                  <a:pos x="158" y="143"/>
                </a:cxn>
                <a:cxn ang="0">
                  <a:pos x="333" y="37"/>
                </a:cxn>
                <a:cxn ang="0">
                  <a:pos x="554" y="0"/>
                </a:cxn>
                <a:cxn ang="0">
                  <a:pos x="776" y="37"/>
                </a:cxn>
                <a:cxn ang="0">
                  <a:pos x="953" y="143"/>
                </a:cxn>
                <a:cxn ang="0">
                  <a:pos x="1068" y="311"/>
                </a:cxn>
                <a:cxn ang="0">
                  <a:pos x="1110" y="532"/>
                </a:cxn>
                <a:cxn ang="0">
                  <a:pos x="847" y="532"/>
                </a:cxn>
                <a:cxn ang="0">
                  <a:pos x="825" y="408"/>
                </a:cxn>
                <a:cxn ang="0">
                  <a:pos x="765" y="310"/>
                </a:cxn>
                <a:cxn ang="0">
                  <a:pos x="673" y="245"/>
                </a:cxn>
                <a:cxn ang="0">
                  <a:pos x="554" y="221"/>
                </a:cxn>
                <a:cxn ang="0">
                  <a:pos x="436" y="245"/>
                </a:cxn>
                <a:cxn ang="0">
                  <a:pos x="344" y="310"/>
                </a:cxn>
                <a:cxn ang="0">
                  <a:pos x="284" y="408"/>
                </a:cxn>
                <a:cxn ang="0">
                  <a:pos x="264" y="532"/>
                </a:cxn>
                <a:cxn ang="0">
                  <a:pos x="285" y="659"/>
                </a:cxn>
                <a:cxn ang="0">
                  <a:pos x="345" y="759"/>
                </a:cxn>
                <a:cxn ang="0">
                  <a:pos x="436" y="824"/>
                </a:cxn>
                <a:cxn ang="0">
                  <a:pos x="554" y="848"/>
                </a:cxn>
                <a:cxn ang="0">
                  <a:pos x="672" y="824"/>
                </a:cxn>
                <a:cxn ang="0">
                  <a:pos x="765" y="759"/>
                </a:cxn>
                <a:cxn ang="0">
                  <a:pos x="825" y="659"/>
                </a:cxn>
                <a:cxn ang="0">
                  <a:pos x="847" y="532"/>
                </a:cxn>
              </a:cxnLst>
              <a:rect l="0" t="0" r="r" b="b"/>
              <a:pathLst>
                <a:path w="1110" h="1073">
                  <a:moveTo>
                    <a:pt x="1110" y="532"/>
                  </a:moveTo>
                  <a:cubicBezTo>
                    <a:pt x="1110" y="612"/>
                    <a:pt x="1096" y="686"/>
                    <a:pt x="1068" y="753"/>
                  </a:cubicBezTo>
                  <a:cubicBezTo>
                    <a:pt x="1040" y="819"/>
                    <a:pt x="1002" y="876"/>
                    <a:pt x="953" y="924"/>
                  </a:cubicBezTo>
                  <a:cubicBezTo>
                    <a:pt x="903" y="971"/>
                    <a:pt x="844" y="1008"/>
                    <a:pt x="776" y="1034"/>
                  </a:cubicBezTo>
                  <a:cubicBezTo>
                    <a:pt x="708" y="1060"/>
                    <a:pt x="634" y="1073"/>
                    <a:pt x="554" y="1073"/>
                  </a:cubicBezTo>
                  <a:cubicBezTo>
                    <a:pt x="475" y="1073"/>
                    <a:pt x="401" y="1060"/>
                    <a:pt x="333" y="1034"/>
                  </a:cubicBezTo>
                  <a:cubicBezTo>
                    <a:pt x="266" y="1008"/>
                    <a:pt x="207" y="971"/>
                    <a:pt x="158" y="924"/>
                  </a:cubicBezTo>
                  <a:cubicBezTo>
                    <a:pt x="108" y="876"/>
                    <a:pt x="70" y="819"/>
                    <a:pt x="42" y="753"/>
                  </a:cubicBezTo>
                  <a:cubicBezTo>
                    <a:pt x="14" y="686"/>
                    <a:pt x="0" y="612"/>
                    <a:pt x="0" y="532"/>
                  </a:cubicBezTo>
                  <a:cubicBezTo>
                    <a:pt x="0" y="450"/>
                    <a:pt x="14" y="377"/>
                    <a:pt x="42" y="311"/>
                  </a:cubicBezTo>
                  <a:cubicBezTo>
                    <a:pt x="70" y="245"/>
                    <a:pt x="108" y="190"/>
                    <a:pt x="158" y="143"/>
                  </a:cubicBezTo>
                  <a:cubicBezTo>
                    <a:pt x="207" y="97"/>
                    <a:pt x="266" y="62"/>
                    <a:pt x="333" y="37"/>
                  </a:cubicBezTo>
                  <a:cubicBezTo>
                    <a:pt x="401" y="12"/>
                    <a:pt x="475" y="0"/>
                    <a:pt x="554" y="0"/>
                  </a:cubicBezTo>
                  <a:cubicBezTo>
                    <a:pt x="634" y="0"/>
                    <a:pt x="708" y="12"/>
                    <a:pt x="776" y="37"/>
                  </a:cubicBezTo>
                  <a:cubicBezTo>
                    <a:pt x="844" y="62"/>
                    <a:pt x="903" y="97"/>
                    <a:pt x="953" y="143"/>
                  </a:cubicBezTo>
                  <a:cubicBezTo>
                    <a:pt x="1002" y="190"/>
                    <a:pt x="1040" y="245"/>
                    <a:pt x="1068" y="311"/>
                  </a:cubicBezTo>
                  <a:cubicBezTo>
                    <a:pt x="1096" y="377"/>
                    <a:pt x="1110" y="450"/>
                    <a:pt x="1110" y="532"/>
                  </a:cubicBezTo>
                  <a:moveTo>
                    <a:pt x="847" y="532"/>
                  </a:moveTo>
                  <a:cubicBezTo>
                    <a:pt x="847" y="488"/>
                    <a:pt x="839" y="446"/>
                    <a:pt x="825" y="408"/>
                  </a:cubicBezTo>
                  <a:cubicBezTo>
                    <a:pt x="811" y="370"/>
                    <a:pt x="791" y="337"/>
                    <a:pt x="765" y="310"/>
                  </a:cubicBezTo>
                  <a:cubicBezTo>
                    <a:pt x="740" y="282"/>
                    <a:pt x="709" y="261"/>
                    <a:pt x="673" y="245"/>
                  </a:cubicBezTo>
                  <a:cubicBezTo>
                    <a:pt x="637" y="229"/>
                    <a:pt x="598" y="221"/>
                    <a:pt x="554" y="221"/>
                  </a:cubicBezTo>
                  <a:cubicBezTo>
                    <a:pt x="511" y="221"/>
                    <a:pt x="472" y="229"/>
                    <a:pt x="436" y="245"/>
                  </a:cubicBezTo>
                  <a:cubicBezTo>
                    <a:pt x="401" y="261"/>
                    <a:pt x="370" y="282"/>
                    <a:pt x="344" y="310"/>
                  </a:cubicBezTo>
                  <a:cubicBezTo>
                    <a:pt x="318" y="337"/>
                    <a:pt x="298" y="370"/>
                    <a:pt x="284" y="408"/>
                  </a:cubicBezTo>
                  <a:cubicBezTo>
                    <a:pt x="270" y="446"/>
                    <a:pt x="264" y="488"/>
                    <a:pt x="264" y="532"/>
                  </a:cubicBezTo>
                  <a:cubicBezTo>
                    <a:pt x="264" y="578"/>
                    <a:pt x="271" y="620"/>
                    <a:pt x="285" y="659"/>
                  </a:cubicBezTo>
                  <a:cubicBezTo>
                    <a:pt x="299" y="698"/>
                    <a:pt x="319" y="731"/>
                    <a:pt x="345" y="759"/>
                  </a:cubicBezTo>
                  <a:cubicBezTo>
                    <a:pt x="370" y="787"/>
                    <a:pt x="401" y="809"/>
                    <a:pt x="436" y="824"/>
                  </a:cubicBezTo>
                  <a:cubicBezTo>
                    <a:pt x="472" y="840"/>
                    <a:pt x="511" y="848"/>
                    <a:pt x="554" y="848"/>
                  </a:cubicBezTo>
                  <a:cubicBezTo>
                    <a:pt x="598" y="848"/>
                    <a:pt x="637" y="840"/>
                    <a:pt x="672" y="824"/>
                  </a:cubicBezTo>
                  <a:cubicBezTo>
                    <a:pt x="708" y="809"/>
                    <a:pt x="739" y="787"/>
                    <a:pt x="765" y="759"/>
                  </a:cubicBezTo>
                  <a:cubicBezTo>
                    <a:pt x="790" y="731"/>
                    <a:pt x="811" y="698"/>
                    <a:pt x="825" y="659"/>
                  </a:cubicBezTo>
                  <a:cubicBezTo>
                    <a:pt x="839" y="620"/>
                    <a:pt x="847" y="578"/>
                    <a:pt x="847" y="532"/>
                  </a:cubicBezTo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18229263" y="1822450"/>
              <a:ext cx="184150" cy="292100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0" y="0"/>
                </a:cxn>
                <a:cxn ang="0">
                  <a:pos x="45" y="0"/>
                </a:cxn>
                <a:cxn ang="0">
                  <a:pos x="45" y="145"/>
                </a:cxn>
                <a:cxn ang="0">
                  <a:pos x="116" y="145"/>
                </a:cxn>
                <a:cxn ang="0">
                  <a:pos x="116" y="184"/>
                </a:cxn>
                <a:cxn ang="0">
                  <a:pos x="0" y="184"/>
                </a:cxn>
              </a:cxnLst>
              <a:rect l="0" t="0" r="r" b="b"/>
              <a:pathLst>
                <a:path w="116" h="184">
                  <a:moveTo>
                    <a:pt x="0" y="184"/>
                  </a:moveTo>
                  <a:lnTo>
                    <a:pt x="0" y="0"/>
                  </a:lnTo>
                  <a:lnTo>
                    <a:pt x="45" y="0"/>
                  </a:lnTo>
                  <a:lnTo>
                    <a:pt x="45" y="145"/>
                  </a:lnTo>
                  <a:lnTo>
                    <a:pt x="116" y="145"/>
                  </a:lnTo>
                  <a:lnTo>
                    <a:pt x="116" y="184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48" name="Freeform 24"/>
            <p:cNvSpPr>
              <a:spLocks noEditPoints="1"/>
            </p:cNvSpPr>
            <p:nvPr userDrawn="1"/>
          </p:nvSpPr>
          <p:spPr bwMode="auto">
            <a:xfrm>
              <a:off x="18434050" y="1814513"/>
              <a:ext cx="319088" cy="307975"/>
            </a:xfrm>
            <a:custGeom>
              <a:avLst/>
              <a:gdLst/>
              <a:ahLst/>
              <a:cxnLst>
                <a:cxn ang="0">
                  <a:pos x="1110" y="532"/>
                </a:cxn>
                <a:cxn ang="0">
                  <a:pos x="1068" y="753"/>
                </a:cxn>
                <a:cxn ang="0">
                  <a:pos x="953" y="924"/>
                </a:cxn>
                <a:cxn ang="0">
                  <a:pos x="776" y="1034"/>
                </a:cxn>
                <a:cxn ang="0">
                  <a:pos x="554" y="1073"/>
                </a:cxn>
                <a:cxn ang="0">
                  <a:pos x="333" y="1034"/>
                </a:cxn>
                <a:cxn ang="0">
                  <a:pos x="158" y="924"/>
                </a:cxn>
                <a:cxn ang="0">
                  <a:pos x="42" y="753"/>
                </a:cxn>
                <a:cxn ang="0">
                  <a:pos x="0" y="532"/>
                </a:cxn>
                <a:cxn ang="0">
                  <a:pos x="42" y="311"/>
                </a:cxn>
                <a:cxn ang="0">
                  <a:pos x="158" y="143"/>
                </a:cxn>
                <a:cxn ang="0">
                  <a:pos x="333" y="37"/>
                </a:cxn>
                <a:cxn ang="0">
                  <a:pos x="554" y="0"/>
                </a:cxn>
                <a:cxn ang="0">
                  <a:pos x="776" y="37"/>
                </a:cxn>
                <a:cxn ang="0">
                  <a:pos x="953" y="143"/>
                </a:cxn>
                <a:cxn ang="0">
                  <a:pos x="1068" y="311"/>
                </a:cxn>
                <a:cxn ang="0">
                  <a:pos x="1110" y="532"/>
                </a:cxn>
                <a:cxn ang="0">
                  <a:pos x="847" y="532"/>
                </a:cxn>
                <a:cxn ang="0">
                  <a:pos x="825" y="408"/>
                </a:cxn>
                <a:cxn ang="0">
                  <a:pos x="765" y="310"/>
                </a:cxn>
                <a:cxn ang="0">
                  <a:pos x="673" y="245"/>
                </a:cxn>
                <a:cxn ang="0">
                  <a:pos x="554" y="221"/>
                </a:cxn>
                <a:cxn ang="0">
                  <a:pos x="436" y="245"/>
                </a:cxn>
                <a:cxn ang="0">
                  <a:pos x="344" y="310"/>
                </a:cxn>
                <a:cxn ang="0">
                  <a:pos x="284" y="408"/>
                </a:cxn>
                <a:cxn ang="0">
                  <a:pos x="263" y="532"/>
                </a:cxn>
                <a:cxn ang="0">
                  <a:pos x="285" y="659"/>
                </a:cxn>
                <a:cxn ang="0">
                  <a:pos x="345" y="759"/>
                </a:cxn>
                <a:cxn ang="0">
                  <a:pos x="436" y="824"/>
                </a:cxn>
                <a:cxn ang="0">
                  <a:pos x="554" y="848"/>
                </a:cxn>
                <a:cxn ang="0">
                  <a:pos x="672" y="824"/>
                </a:cxn>
                <a:cxn ang="0">
                  <a:pos x="764" y="759"/>
                </a:cxn>
                <a:cxn ang="0">
                  <a:pos x="825" y="659"/>
                </a:cxn>
                <a:cxn ang="0">
                  <a:pos x="847" y="532"/>
                </a:cxn>
              </a:cxnLst>
              <a:rect l="0" t="0" r="r" b="b"/>
              <a:pathLst>
                <a:path w="1110" h="1073">
                  <a:moveTo>
                    <a:pt x="1110" y="532"/>
                  </a:moveTo>
                  <a:cubicBezTo>
                    <a:pt x="1110" y="612"/>
                    <a:pt x="1096" y="686"/>
                    <a:pt x="1068" y="753"/>
                  </a:cubicBezTo>
                  <a:cubicBezTo>
                    <a:pt x="1040" y="819"/>
                    <a:pt x="1002" y="876"/>
                    <a:pt x="953" y="924"/>
                  </a:cubicBezTo>
                  <a:cubicBezTo>
                    <a:pt x="903" y="971"/>
                    <a:pt x="844" y="1008"/>
                    <a:pt x="776" y="1034"/>
                  </a:cubicBezTo>
                  <a:cubicBezTo>
                    <a:pt x="708" y="1060"/>
                    <a:pt x="634" y="1073"/>
                    <a:pt x="554" y="1073"/>
                  </a:cubicBezTo>
                  <a:cubicBezTo>
                    <a:pt x="475" y="1073"/>
                    <a:pt x="401" y="1060"/>
                    <a:pt x="333" y="1034"/>
                  </a:cubicBezTo>
                  <a:cubicBezTo>
                    <a:pt x="266" y="1008"/>
                    <a:pt x="207" y="971"/>
                    <a:pt x="158" y="924"/>
                  </a:cubicBezTo>
                  <a:cubicBezTo>
                    <a:pt x="108" y="876"/>
                    <a:pt x="69" y="819"/>
                    <a:pt x="42" y="753"/>
                  </a:cubicBezTo>
                  <a:cubicBezTo>
                    <a:pt x="14" y="686"/>
                    <a:pt x="0" y="612"/>
                    <a:pt x="0" y="532"/>
                  </a:cubicBezTo>
                  <a:cubicBezTo>
                    <a:pt x="0" y="450"/>
                    <a:pt x="14" y="377"/>
                    <a:pt x="42" y="311"/>
                  </a:cubicBezTo>
                  <a:cubicBezTo>
                    <a:pt x="69" y="245"/>
                    <a:pt x="108" y="190"/>
                    <a:pt x="158" y="143"/>
                  </a:cubicBezTo>
                  <a:cubicBezTo>
                    <a:pt x="207" y="97"/>
                    <a:pt x="266" y="62"/>
                    <a:pt x="333" y="37"/>
                  </a:cubicBezTo>
                  <a:cubicBezTo>
                    <a:pt x="401" y="12"/>
                    <a:pt x="475" y="0"/>
                    <a:pt x="554" y="0"/>
                  </a:cubicBezTo>
                  <a:cubicBezTo>
                    <a:pt x="634" y="0"/>
                    <a:pt x="708" y="12"/>
                    <a:pt x="776" y="37"/>
                  </a:cubicBezTo>
                  <a:cubicBezTo>
                    <a:pt x="844" y="62"/>
                    <a:pt x="903" y="97"/>
                    <a:pt x="953" y="143"/>
                  </a:cubicBezTo>
                  <a:cubicBezTo>
                    <a:pt x="1002" y="190"/>
                    <a:pt x="1040" y="245"/>
                    <a:pt x="1068" y="311"/>
                  </a:cubicBezTo>
                  <a:cubicBezTo>
                    <a:pt x="1096" y="377"/>
                    <a:pt x="1110" y="450"/>
                    <a:pt x="1110" y="532"/>
                  </a:cubicBezTo>
                  <a:moveTo>
                    <a:pt x="847" y="532"/>
                  </a:moveTo>
                  <a:cubicBezTo>
                    <a:pt x="847" y="488"/>
                    <a:pt x="839" y="446"/>
                    <a:pt x="825" y="408"/>
                  </a:cubicBezTo>
                  <a:cubicBezTo>
                    <a:pt x="811" y="370"/>
                    <a:pt x="791" y="337"/>
                    <a:pt x="765" y="310"/>
                  </a:cubicBezTo>
                  <a:cubicBezTo>
                    <a:pt x="740" y="282"/>
                    <a:pt x="709" y="261"/>
                    <a:pt x="673" y="245"/>
                  </a:cubicBezTo>
                  <a:cubicBezTo>
                    <a:pt x="637" y="229"/>
                    <a:pt x="598" y="221"/>
                    <a:pt x="554" y="221"/>
                  </a:cubicBezTo>
                  <a:cubicBezTo>
                    <a:pt x="511" y="221"/>
                    <a:pt x="472" y="229"/>
                    <a:pt x="436" y="245"/>
                  </a:cubicBezTo>
                  <a:cubicBezTo>
                    <a:pt x="401" y="261"/>
                    <a:pt x="370" y="282"/>
                    <a:pt x="344" y="310"/>
                  </a:cubicBezTo>
                  <a:cubicBezTo>
                    <a:pt x="318" y="337"/>
                    <a:pt x="298" y="370"/>
                    <a:pt x="284" y="408"/>
                  </a:cubicBezTo>
                  <a:cubicBezTo>
                    <a:pt x="270" y="446"/>
                    <a:pt x="263" y="488"/>
                    <a:pt x="263" y="532"/>
                  </a:cubicBezTo>
                  <a:cubicBezTo>
                    <a:pt x="263" y="578"/>
                    <a:pt x="271" y="620"/>
                    <a:pt x="285" y="659"/>
                  </a:cubicBezTo>
                  <a:cubicBezTo>
                    <a:pt x="299" y="698"/>
                    <a:pt x="319" y="731"/>
                    <a:pt x="345" y="759"/>
                  </a:cubicBezTo>
                  <a:cubicBezTo>
                    <a:pt x="370" y="787"/>
                    <a:pt x="401" y="809"/>
                    <a:pt x="436" y="824"/>
                  </a:cubicBezTo>
                  <a:cubicBezTo>
                    <a:pt x="472" y="840"/>
                    <a:pt x="511" y="848"/>
                    <a:pt x="554" y="848"/>
                  </a:cubicBezTo>
                  <a:cubicBezTo>
                    <a:pt x="598" y="848"/>
                    <a:pt x="637" y="840"/>
                    <a:pt x="672" y="824"/>
                  </a:cubicBezTo>
                  <a:cubicBezTo>
                    <a:pt x="708" y="809"/>
                    <a:pt x="739" y="787"/>
                    <a:pt x="764" y="759"/>
                  </a:cubicBezTo>
                  <a:cubicBezTo>
                    <a:pt x="790" y="731"/>
                    <a:pt x="811" y="698"/>
                    <a:pt x="825" y="659"/>
                  </a:cubicBezTo>
                  <a:cubicBezTo>
                    <a:pt x="839" y="620"/>
                    <a:pt x="847" y="578"/>
                    <a:pt x="847" y="532"/>
                  </a:cubicBezTo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49" name="Freeform 25"/>
            <p:cNvSpPr>
              <a:spLocks/>
            </p:cNvSpPr>
            <p:nvPr userDrawn="1"/>
          </p:nvSpPr>
          <p:spPr bwMode="auto">
            <a:xfrm>
              <a:off x="18791238" y="1814513"/>
              <a:ext cx="273050" cy="306387"/>
            </a:xfrm>
            <a:custGeom>
              <a:avLst/>
              <a:gdLst/>
              <a:ahLst/>
              <a:cxnLst>
                <a:cxn ang="0">
                  <a:pos x="778" y="1047"/>
                </a:cxn>
                <a:cxn ang="0">
                  <a:pos x="560" y="1071"/>
                </a:cxn>
                <a:cxn ang="0">
                  <a:pos x="334" y="1032"/>
                </a:cxn>
                <a:cxn ang="0">
                  <a:pos x="157" y="923"/>
                </a:cxn>
                <a:cxn ang="0">
                  <a:pos x="41" y="754"/>
                </a:cxn>
                <a:cxn ang="0">
                  <a:pos x="0" y="535"/>
                </a:cxn>
                <a:cxn ang="0">
                  <a:pos x="42" y="313"/>
                </a:cxn>
                <a:cxn ang="0">
                  <a:pos x="159" y="144"/>
                </a:cxn>
                <a:cxn ang="0">
                  <a:pos x="335" y="37"/>
                </a:cxn>
                <a:cxn ang="0">
                  <a:pos x="553" y="0"/>
                </a:cxn>
                <a:cxn ang="0">
                  <a:pos x="777" y="36"/>
                </a:cxn>
                <a:cxn ang="0">
                  <a:pos x="946" y="135"/>
                </a:cxn>
                <a:cxn ang="0">
                  <a:pos x="790" y="312"/>
                </a:cxn>
                <a:cxn ang="0">
                  <a:pos x="695" y="243"/>
                </a:cxn>
                <a:cxn ang="0">
                  <a:pos x="561" y="217"/>
                </a:cxn>
                <a:cxn ang="0">
                  <a:pos x="442" y="241"/>
                </a:cxn>
                <a:cxn ang="0">
                  <a:pos x="347" y="307"/>
                </a:cxn>
                <a:cxn ang="0">
                  <a:pos x="284" y="407"/>
                </a:cxn>
                <a:cxn ang="0">
                  <a:pos x="262" y="535"/>
                </a:cxn>
                <a:cxn ang="0">
                  <a:pos x="282" y="664"/>
                </a:cxn>
                <a:cxn ang="0">
                  <a:pos x="342" y="765"/>
                </a:cxn>
                <a:cxn ang="0">
                  <a:pos x="440" y="832"/>
                </a:cxn>
                <a:cxn ang="0">
                  <a:pos x="573" y="855"/>
                </a:cxn>
                <a:cxn ang="0">
                  <a:pos x="655" y="849"/>
                </a:cxn>
                <a:cxn ang="0">
                  <a:pos x="727" y="828"/>
                </a:cxn>
                <a:cxn ang="0">
                  <a:pos x="727" y="643"/>
                </a:cxn>
                <a:cxn ang="0">
                  <a:pos x="532" y="643"/>
                </a:cxn>
                <a:cxn ang="0">
                  <a:pos x="532" y="444"/>
                </a:cxn>
                <a:cxn ang="0">
                  <a:pos x="953" y="444"/>
                </a:cxn>
                <a:cxn ang="0">
                  <a:pos x="953" y="983"/>
                </a:cxn>
                <a:cxn ang="0">
                  <a:pos x="778" y="1047"/>
                </a:cxn>
              </a:cxnLst>
              <a:rect l="0" t="0" r="r" b="b"/>
              <a:pathLst>
                <a:path w="953" h="1071">
                  <a:moveTo>
                    <a:pt x="778" y="1047"/>
                  </a:moveTo>
                  <a:cubicBezTo>
                    <a:pt x="711" y="1063"/>
                    <a:pt x="638" y="1071"/>
                    <a:pt x="560" y="1071"/>
                  </a:cubicBezTo>
                  <a:cubicBezTo>
                    <a:pt x="478" y="1071"/>
                    <a:pt x="403" y="1058"/>
                    <a:pt x="334" y="1032"/>
                  </a:cubicBezTo>
                  <a:cubicBezTo>
                    <a:pt x="266" y="1006"/>
                    <a:pt x="207" y="970"/>
                    <a:pt x="157" y="923"/>
                  </a:cubicBezTo>
                  <a:cubicBezTo>
                    <a:pt x="108" y="876"/>
                    <a:pt x="69" y="820"/>
                    <a:pt x="41" y="754"/>
                  </a:cubicBezTo>
                  <a:cubicBezTo>
                    <a:pt x="13" y="688"/>
                    <a:pt x="0" y="615"/>
                    <a:pt x="0" y="535"/>
                  </a:cubicBezTo>
                  <a:cubicBezTo>
                    <a:pt x="0" y="453"/>
                    <a:pt x="14" y="379"/>
                    <a:pt x="42" y="313"/>
                  </a:cubicBezTo>
                  <a:cubicBezTo>
                    <a:pt x="70" y="247"/>
                    <a:pt x="110" y="191"/>
                    <a:pt x="159" y="144"/>
                  </a:cubicBezTo>
                  <a:cubicBezTo>
                    <a:pt x="209" y="98"/>
                    <a:pt x="268" y="62"/>
                    <a:pt x="335" y="37"/>
                  </a:cubicBezTo>
                  <a:cubicBezTo>
                    <a:pt x="402" y="12"/>
                    <a:pt x="475" y="0"/>
                    <a:pt x="553" y="0"/>
                  </a:cubicBezTo>
                  <a:cubicBezTo>
                    <a:pt x="633" y="0"/>
                    <a:pt x="708" y="12"/>
                    <a:pt x="777" y="36"/>
                  </a:cubicBezTo>
                  <a:cubicBezTo>
                    <a:pt x="846" y="61"/>
                    <a:pt x="902" y="94"/>
                    <a:pt x="946" y="135"/>
                  </a:cubicBezTo>
                  <a:cubicBezTo>
                    <a:pt x="790" y="312"/>
                    <a:pt x="790" y="312"/>
                    <a:pt x="790" y="312"/>
                  </a:cubicBezTo>
                  <a:cubicBezTo>
                    <a:pt x="766" y="284"/>
                    <a:pt x="734" y="261"/>
                    <a:pt x="695" y="243"/>
                  </a:cubicBezTo>
                  <a:cubicBezTo>
                    <a:pt x="656" y="226"/>
                    <a:pt x="611" y="217"/>
                    <a:pt x="561" y="217"/>
                  </a:cubicBezTo>
                  <a:cubicBezTo>
                    <a:pt x="518" y="217"/>
                    <a:pt x="478" y="225"/>
                    <a:pt x="442" y="241"/>
                  </a:cubicBezTo>
                  <a:cubicBezTo>
                    <a:pt x="405" y="256"/>
                    <a:pt x="373" y="278"/>
                    <a:pt x="347" y="307"/>
                  </a:cubicBezTo>
                  <a:cubicBezTo>
                    <a:pt x="320" y="335"/>
                    <a:pt x="299" y="369"/>
                    <a:pt x="284" y="407"/>
                  </a:cubicBezTo>
                  <a:cubicBezTo>
                    <a:pt x="269" y="446"/>
                    <a:pt x="262" y="489"/>
                    <a:pt x="262" y="535"/>
                  </a:cubicBezTo>
                  <a:cubicBezTo>
                    <a:pt x="262" y="582"/>
                    <a:pt x="268" y="625"/>
                    <a:pt x="282" y="664"/>
                  </a:cubicBezTo>
                  <a:cubicBezTo>
                    <a:pt x="295" y="703"/>
                    <a:pt x="315" y="737"/>
                    <a:pt x="342" y="765"/>
                  </a:cubicBezTo>
                  <a:cubicBezTo>
                    <a:pt x="368" y="794"/>
                    <a:pt x="401" y="816"/>
                    <a:pt x="440" y="832"/>
                  </a:cubicBezTo>
                  <a:cubicBezTo>
                    <a:pt x="478" y="847"/>
                    <a:pt x="523" y="855"/>
                    <a:pt x="573" y="855"/>
                  </a:cubicBezTo>
                  <a:cubicBezTo>
                    <a:pt x="601" y="855"/>
                    <a:pt x="629" y="853"/>
                    <a:pt x="655" y="849"/>
                  </a:cubicBezTo>
                  <a:cubicBezTo>
                    <a:pt x="681" y="845"/>
                    <a:pt x="705" y="838"/>
                    <a:pt x="727" y="828"/>
                  </a:cubicBezTo>
                  <a:cubicBezTo>
                    <a:pt x="727" y="643"/>
                    <a:pt x="727" y="643"/>
                    <a:pt x="727" y="643"/>
                  </a:cubicBezTo>
                  <a:cubicBezTo>
                    <a:pt x="532" y="643"/>
                    <a:pt x="532" y="643"/>
                    <a:pt x="532" y="643"/>
                  </a:cubicBezTo>
                  <a:cubicBezTo>
                    <a:pt x="532" y="444"/>
                    <a:pt x="532" y="444"/>
                    <a:pt x="532" y="444"/>
                  </a:cubicBezTo>
                  <a:cubicBezTo>
                    <a:pt x="953" y="444"/>
                    <a:pt x="953" y="444"/>
                    <a:pt x="953" y="444"/>
                  </a:cubicBezTo>
                  <a:cubicBezTo>
                    <a:pt x="953" y="983"/>
                    <a:pt x="953" y="983"/>
                    <a:pt x="953" y="983"/>
                  </a:cubicBezTo>
                  <a:cubicBezTo>
                    <a:pt x="903" y="1009"/>
                    <a:pt x="845" y="1030"/>
                    <a:pt x="778" y="1047"/>
                  </a:cubicBezTo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50" name="Freeform 26"/>
            <p:cNvSpPr>
              <a:spLocks/>
            </p:cNvSpPr>
            <p:nvPr userDrawn="1"/>
          </p:nvSpPr>
          <p:spPr bwMode="auto">
            <a:xfrm>
              <a:off x="19086513" y="1822450"/>
              <a:ext cx="292100" cy="292100"/>
            </a:xfrm>
            <a:custGeom>
              <a:avLst/>
              <a:gdLst/>
              <a:ahLst/>
              <a:cxnLst>
                <a:cxn ang="0">
                  <a:pos x="113" y="106"/>
                </a:cxn>
                <a:cxn ang="0">
                  <a:pos x="113" y="184"/>
                </a:cxn>
                <a:cxn ang="0">
                  <a:pos x="69" y="184"/>
                </a:cxn>
                <a:cxn ang="0">
                  <a:pos x="69" y="106"/>
                </a:cxn>
                <a:cxn ang="0">
                  <a:pos x="0" y="0"/>
                </a:cxn>
                <a:cxn ang="0">
                  <a:pos x="54" y="0"/>
                </a:cxn>
                <a:cxn ang="0">
                  <a:pos x="93" y="68"/>
                </a:cxn>
                <a:cxn ang="0">
                  <a:pos x="132" y="0"/>
                </a:cxn>
                <a:cxn ang="0">
                  <a:pos x="184" y="0"/>
                </a:cxn>
                <a:cxn ang="0">
                  <a:pos x="113" y="106"/>
                </a:cxn>
              </a:cxnLst>
              <a:rect l="0" t="0" r="r" b="b"/>
              <a:pathLst>
                <a:path w="184" h="184">
                  <a:moveTo>
                    <a:pt x="113" y="106"/>
                  </a:moveTo>
                  <a:lnTo>
                    <a:pt x="113" y="184"/>
                  </a:lnTo>
                  <a:lnTo>
                    <a:pt x="69" y="184"/>
                  </a:lnTo>
                  <a:lnTo>
                    <a:pt x="69" y="106"/>
                  </a:lnTo>
                  <a:lnTo>
                    <a:pt x="0" y="0"/>
                  </a:lnTo>
                  <a:lnTo>
                    <a:pt x="54" y="0"/>
                  </a:lnTo>
                  <a:lnTo>
                    <a:pt x="93" y="68"/>
                  </a:lnTo>
                  <a:lnTo>
                    <a:pt x="132" y="0"/>
                  </a:lnTo>
                  <a:lnTo>
                    <a:pt x="184" y="0"/>
                  </a:lnTo>
                  <a:lnTo>
                    <a:pt x="113" y="106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51" name="Freeform 27"/>
            <p:cNvSpPr>
              <a:spLocks/>
            </p:cNvSpPr>
            <p:nvPr userDrawn="1"/>
          </p:nvSpPr>
          <p:spPr bwMode="auto">
            <a:xfrm>
              <a:off x="16394113" y="1335088"/>
              <a:ext cx="250825" cy="300037"/>
            </a:xfrm>
            <a:custGeom>
              <a:avLst/>
              <a:gdLst/>
              <a:ahLst/>
              <a:cxnLst>
                <a:cxn ang="0">
                  <a:pos x="843" y="802"/>
                </a:cxn>
                <a:cxn ang="0">
                  <a:pos x="755" y="931"/>
                </a:cxn>
                <a:cxn ang="0">
                  <a:pos x="616" y="1015"/>
                </a:cxn>
                <a:cxn ang="0">
                  <a:pos x="435" y="1046"/>
                </a:cxn>
                <a:cxn ang="0">
                  <a:pos x="254" y="1015"/>
                </a:cxn>
                <a:cxn ang="0">
                  <a:pos x="117" y="931"/>
                </a:cxn>
                <a:cxn ang="0">
                  <a:pos x="30" y="802"/>
                </a:cxn>
                <a:cxn ang="0">
                  <a:pos x="0" y="634"/>
                </a:cxn>
                <a:cxn ang="0">
                  <a:pos x="0" y="0"/>
                </a:cxn>
                <a:cxn ang="0">
                  <a:pos x="245" y="0"/>
                </a:cxn>
                <a:cxn ang="0">
                  <a:pos x="245" y="614"/>
                </a:cxn>
                <a:cxn ang="0">
                  <a:pos x="256" y="693"/>
                </a:cxn>
                <a:cxn ang="0">
                  <a:pos x="289" y="760"/>
                </a:cxn>
                <a:cxn ang="0">
                  <a:pos x="348" y="807"/>
                </a:cxn>
                <a:cxn ang="0">
                  <a:pos x="436" y="824"/>
                </a:cxn>
                <a:cxn ang="0">
                  <a:pos x="525" y="807"/>
                </a:cxn>
                <a:cxn ang="0">
                  <a:pos x="585" y="760"/>
                </a:cxn>
                <a:cxn ang="0">
                  <a:pos x="618" y="693"/>
                </a:cxn>
                <a:cxn ang="0">
                  <a:pos x="628" y="614"/>
                </a:cxn>
                <a:cxn ang="0">
                  <a:pos x="628" y="0"/>
                </a:cxn>
                <a:cxn ang="0">
                  <a:pos x="874" y="0"/>
                </a:cxn>
                <a:cxn ang="0">
                  <a:pos x="874" y="634"/>
                </a:cxn>
                <a:cxn ang="0">
                  <a:pos x="843" y="802"/>
                </a:cxn>
              </a:cxnLst>
              <a:rect l="0" t="0" r="r" b="b"/>
              <a:pathLst>
                <a:path w="874" h="1046">
                  <a:moveTo>
                    <a:pt x="843" y="802"/>
                  </a:moveTo>
                  <a:cubicBezTo>
                    <a:pt x="823" y="852"/>
                    <a:pt x="793" y="895"/>
                    <a:pt x="755" y="931"/>
                  </a:cubicBezTo>
                  <a:cubicBezTo>
                    <a:pt x="716" y="967"/>
                    <a:pt x="670" y="995"/>
                    <a:pt x="616" y="1015"/>
                  </a:cubicBezTo>
                  <a:cubicBezTo>
                    <a:pt x="561" y="1036"/>
                    <a:pt x="501" y="1046"/>
                    <a:pt x="435" y="1046"/>
                  </a:cubicBezTo>
                  <a:cubicBezTo>
                    <a:pt x="368" y="1046"/>
                    <a:pt x="307" y="1036"/>
                    <a:pt x="254" y="1015"/>
                  </a:cubicBezTo>
                  <a:cubicBezTo>
                    <a:pt x="200" y="995"/>
                    <a:pt x="154" y="967"/>
                    <a:pt x="117" y="931"/>
                  </a:cubicBezTo>
                  <a:cubicBezTo>
                    <a:pt x="79" y="895"/>
                    <a:pt x="51" y="852"/>
                    <a:pt x="30" y="802"/>
                  </a:cubicBezTo>
                  <a:cubicBezTo>
                    <a:pt x="10" y="752"/>
                    <a:pt x="0" y="696"/>
                    <a:pt x="0" y="6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42"/>
                    <a:pt x="249" y="668"/>
                    <a:pt x="256" y="693"/>
                  </a:cubicBezTo>
                  <a:cubicBezTo>
                    <a:pt x="263" y="718"/>
                    <a:pt x="274" y="741"/>
                    <a:pt x="289" y="760"/>
                  </a:cubicBezTo>
                  <a:cubicBezTo>
                    <a:pt x="304" y="780"/>
                    <a:pt x="323" y="795"/>
                    <a:pt x="348" y="807"/>
                  </a:cubicBezTo>
                  <a:cubicBezTo>
                    <a:pt x="372" y="818"/>
                    <a:pt x="402" y="824"/>
                    <a:pt x="436" y="824"/>
                  </a:cubicBezTo>
                  <a:cubicBezTo>
                    <a:pt x="471" y="824"/>
                    <a:pt x="501" y="818"/>
                    <a:pt x="525" y="807"/>
                  </a:cubicBezTo>
                  <a:cubicBezTo>
                    <a:pt x="549" y="795"/>
                    <a:pt x="569" y="780"/>
                    <a:pt x="585" y="760"/>
                  </a:cubicBezTo>
                  <a:cubicBezTo>
                    <a:pt x="600" y="741"/>
                    <a:pt x="611" y="718"/>
                    <a:pt x="618" y="693"/>
                  </a:cubicBezTo>
                  <a:cubicBezTo>
                    <a:pt x="624" y="668"/>
                    <a:pt x="628" y="642"/>
                    <a:pt x="628" y="614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634"/>
                    <a:pt x="874" y="634"/>
                    <a:pt x="874" y="634"/>
                  </a:cubicBezTo>
                  <a:cubicBezTo>
                    <a:pt x="874" y="696"/>
                    <a:pt x="864" y="752"/>
                    <a:pt x="843" y="802"/>
                  </a:cubicBezTo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52" name="Freeform 28"/>
            <p:cNvSpPr>
              <a:spLocks/>
            </p:cNvSpPr>
            <p:nvPr userDrawn="1"/>
          </p:nvSpPr>
          <p:spPr bwMode="auto">
            <a:xfrm>
              <a:off x="16710025" y="1335088"/>
              <a:ext cx="265113" cy="292100"/>
            </a:xfrm>
            <a:custGeom>
              <a:avLst/>
              <a:gdLst/>
              <a:ahLst/>
              <a:cxnLst>
                <a:cxn ang="0">
                  <a:pos x="117" y="184"/>
                </a:cxn>
                <a:cxn ang="0">
                  <a:pos x="43" y="64"/>
                </a:cxn>
                <a:cxn ang="0">
                  <a:pos x="42" y="64"/>
                </a:cxn>
                <a:cxn ang="0">
                  <a:pos x="43" y="184"/>
                </a:cxn>
                <a:cxn ang="0">
                  <a:pos x="0" y="184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124" y="120"/>
                </a:cxn>
                <a:cxn ang="0">
                  <a:pos x="125" y="120"/>
                </a:cxn>
                <a:cxn ang="0">
                  <a:pos x="124" y="0"/>
                </a:cxn>
                <a:cxn ang="0">
                  <a:pos x="167" y="0"/>
                </a:cxn>
                <a:cxn ang="0">
                  <a:pos x="167" y="184"/>
                </a:cxn>
                <a:cxn ang="0">
                  <a:pos x="117" y="184"/>
                </a:cxn>
              </a:cxnLst>
              <a:rect l="0" t="0" r="r" b="b"/>
              <a:pathLst>
                <a:path w="167" h="184">
                  <a:moveTo>
                    <a:pt x="117" y="184"/>
                  </a:moveTo>
                  <a:lnTo>
                    <a:pt x="43" y="64"/>
                  </a:lnTo>
                  <a:lnTo>
                    <a:pt x="42" y="64"/>
                  </a:lnTo>
                  <a:lnTo>
                    <a:pt x="43" y="184"/>
                  </a:lnTo>
                  <a:lnTo>
                    <a:pt x="0" y="184"/>
                  </a:lnTo>
                  <a:lnTo>
                    <a:pt x="0" y="0"/>
                  </a:lnTo>
                  <a:lnTo>
                    <a:pt x="51" y="0"/>
                  </a:lnTo>
                  <a:lnTo>
                    <a:pt x="124" y="120"/>
                  </a:lnTo>
                  <a:lnTo>
                    <a:pt x="125" y="120"/>
                  </a:lnTo>
                  <a:lnTo>
                    <a:pt x="124" y="0"/>
                  </a:lnTo>
                  <a:lnTo>
                    <a:pt x="167" y="0"/>
                  </a:lnTo>
                  <a:lnTo>
                    <a:pt x="167" y="184"/>
                  </a:lnTo>
                  <a:lnTo>
                    <a:pt x="117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53" name="Rectangle 29"/>
            <p:cNvSpPr>
              <a:spLocks noChangeArrowheads="1"/>
            </p:cNvSpPr>
            <p:nvPr userDrawn="1"/>
          </p:nvSpPr>
          <p:spPr bwMode="auto">
            <a:xfrm>
              <a:off x="17043400" y="1335088"/>
              <a:ext cx="71438" cy="292100"/>
            </a:xfrm>
            <a:prstGeom prst="rect">
              <a:avLst/>
            </a:prstGeom>
            <a:solidFill>
              <a:srgbClr val="C8191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54" name="Freeform 30"/>
            <p:cNvSpPr>
              <a:spLocks/>
            </p:cNvSpPr>
            <p:nvPr userDrawn="1"/>
          </p:nvSpPr>
          <p:spPr bwMode="auto">
            <a:xfrm>
              <a:off x="17148175" y="1335088"/>
              <a:ext cx="293688" cy="292100"/>
            </a:xfrm>
            <a:custGeom>
              <a:avLst/>
              <a:gdLst/>
              <a:ahLst/>
              <a:cxnLst>
                <a:cxn ang="0">
                  <a:pos x="114" y="184"/>
                </a:cxn>
                <a:cxn ang="0">
                  <a:pos x="69" y="184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92" y="130"/>
                </a:cxn>
                <a:cxn ang="0">
                  <a:pos x="93" y="130"/>
                </a:cxn>
                <a:cxn ang="0">
                  <a:pos x="136" y="0"/>
                </a:cxn>
                <a:cxn ang="0">
                  <a:pos x="185" y="0"/>
                </a:cxn>
                <a:cxn ang="0">
                  <a:pos x="114" y="184"/>
                </a:cxn>
              </a:cxnLst>
              <a:rect l="0" t="0" r="r" b="b"/>
              <a:pathLst>
                <a:path w="185" h="184">
                  <a:moveTo>
                    <a:pt x="114" y="184"/>
                  </a:moveTo>
                  <a:lnTo>
                    <a:pt x="69" y="184"/>
                  </a:lnTo>
                  <a:lnTo>
                    <a:pt x="0" y="0"/>
                  </a:lnTo>
                  <a:lnTo>
                    <a:pt x="49" y="0"/>
                  </a:lnTo>
                  <a:lnTo>
                    <a:pt x="92" y="130"/>
                  </a:lnTo>
                  <a:lnTo>
                    <a:pt x="93" y="130"/>
                  </a:lnTo>
                  <a:lnTo>
                    <a:pt x="136" y="0"/>
                  </a:lnTo>
                  <a:lnTo>
                    <a:pt x="185" y="0"/>
                  </a:lnTo>
                  <a:lnTo>
                    <a:pt x="114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55" name="Freeform 31"/>
            <p:cNvSpPr>
              <a:spLocks/>
            </p:cNvSpPr>
            <p:nvPr userDrawn="1"/>
          </p:nvSpPr>
          <p:spPr bwMode="auto">
            <a:xfrm>
              <a:off x="17475200" y="1335088"/>
              <a:ext cx="203200" cy="292100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0" y="0"/>
                </a:cxn>
                <a:cxn ang="0">
                  <a:pos x="123" y="0"/>
                </a:cxn>
                <a:cxn ang="0">
                  <a:pos x="123" y="37"/>
                </a:cxn>
                <a:cxn ang="0">
                  <a:pos x="43" y="37"/>
                </a:cxn>
                <a:cxn ang="0">
                  <a:pos x="43" y="72"/>
                </a:cxn>
                <a:cxn ang="0">
                  <a:pos x="119" y="72"/>
                </a:cxn>
                <a:cxn ang="0">
                  <a:pos x="119" y="108"/>
                </a:cxn>
                <a:cxn ang="0">
                  <a:pos x="43" y="108"/>
                </a:cxn>
                <a:cxn ang="0">
                  <a:pos x="43" y="146"/>
                </a:cxn>
                <a:cxn ang="0">
                  <a:pos x="128" y="146"/>
                </a:cxn>
                <a:cxn ang="0">
                  <a:pos x="128" y="184"/>
                </a:cxn>
                <a:cxn ang="0">
                  <a:pos x="0" y="184"/>
                </a:cxn>
              </a:cxnLst>
              <a:rect l="0" t="0" r="r" b="b"/>
              <a:pathLst>
                <a:path w="128" h="184">
                  <a:moveTo>
                    <a:pt x="0" y="184"/>
                  </a:moveTo>
                  <a:lnTo>
                    <a:pt x="0" y="0"/>
                  </a:lnTo>
                  <a:lnTo>
                    <a:pt x="123" y="0"/>
                  </a:lnTo>
                  <a:lnTo>
                    <a:pt x="123" y="37"/>
                  </a:lnTo>
                  <a:lnTo>
                    <a:pt x="43" y="37"/>
                  </a:lnTo>
                  <a:lnTo>
                    <a:pt x="43" y="72"/>
                  </a:lnTo>
                  <a:lnTo>
                    <a:pt x="119" y="72"/>
                  </a:lnTo>
                  <a:lnTo>
                    <a:pt x="119" y="108"/>
                  </a:lnTo>
                  <a:lnTo>
                    <a:pt x="43" y="108"/>
                  </a:lnTo>
                  <a:lnTo>
                    <a:pt x="43" y="146"/>
                  </a:lnTo>
                  <a:lnTo>
                    <a:pt x="128" y="146"/>
                  </a:lnTo>
                  <a:lnTo>
                    <a:pt x="128" y="184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56" name="Freeform 32"/>
            <p:cNvSpPr>
              <a:spLocks noEditPoints="1"/>
            </p:cNvSpPr>
            <p:nvPr userDrawn="1"/>
          </p:nvSpPr>
          <p:spPr bwMode="auto">
            <a:xfrm>
              <a:off x="17735550" y="1335088"/>
              <a:ext cx="238125" cy="292100"/>
            </a:xfrm>
            <a:custGeom>
              <a:avLst/>
              <a:gdLst/>
              <a:ahLst/>
              <a:cxnLst>
                <a:cxn ang="0">
                  <a:pos x="546" y="1018"/>
                </a:cxn>
                <a:cxn ang="0">
                  <a:pos x="325" y="614"/>
                </a:cxn>
                <a:cxn ang="0">
                  <a:pos x="241" y="614"/>
                </a:cxn>
                <a:cxn ang="0">
                  <a:pos x="241" y="1018"/>
                </a:cxn>
                <a:cxn ang="0">
                  <a:pos x="0" y="1018"/>
                </a:cxn>
                <a:cxn ang="0">
                  <a:pos x="0" y="0"/>
                </a:cxn>
                <a:cxn ang="0">
                  <a:pos x="389" y="0"/>
                </a:cxn>
                <a:cxn ang="0">
                  <a:pos x="533" y="15"/>
                </a:cxn>
                <a:cxn ang="0">
                  <a:pos x="658" y="66"/>
                </a:cxn>
                <a:cxn ang="0">
                  <a:pos x="746" y="161"/>
                </a:cxn>
                <a:cxn ang="0">
                  <a:pos x="780" y="308"/>
                </a:cxn>
                <a:cxn ang="0">
                  <a:pos x="723" y="482"/>
                </a:cxn>
                <a:cxn ang="0">
                  <a:pos x="568" y="583"/>
                </a:cxn>
                <a:cxn ang="0">
                  <a:pos x="834" y="1018"/>
                </a:cxn>
                <a:cxn ang="0">
                  <a:pos x="546" y="1018"/>
                </a:cxn>
                <a:cxn ang="0">
                  <a:pos x="536" y="312"/>
                </a:cxn>
                <a:cxn ang="0">
                  <a:pos x="521" y="254"/>
                </a:cxn>
                <a:cxn ang="0">
                  <a:pos x="482" y="219"/>
                </a:cxn>
                <a:cxn ang="0">
                  <a:pos x="428" y="203"/>
                </a:cxn>
                <a:cxn ang="0">
                  <a:pos x="371" y="199"/>
                </a:cxn>
                <a:cxn ang="0">
                  <a:pos x="239" y="199"/>
                </a:cxn>
                <a:cxn ang="0">
                  <a:pos x="239" y="436"/>
                </a:cxn>
                <a:cxn ang="0">
                  <a:pos x="357" y="436"/>
                </a:cxn>
                <a:cxn ang="0">
                  <a:pos x="419" y="431"/>
                </a:cxn>
                <a:cxn ang="0">
                  <a:pos x="477" y="413"/>
                </a:cxn>
                <a:cxn ang="0">
                  <a:pos x="520" y="375"/>
                </a:cxn>
                <a:cxn ang="0">
                  <a:pos x="536" y="312"/>
                </a:cxn>
              </a:cxnLst>
              <a:rect l="0" t="0" r="r" b="b"/>
              <a:pathLst>
                <a:path w="834" h="1018">
                  <a:moveTo>
                    <a:pt x="546" y="1018"/>
                  </a:moveTo>
                  <a:cubicBezTo>
                    <a:pt x="325" y="614"/>
                    <a:pt x="325" y="614"/>
                    <a:pt x="325" y="614"/>
                  </a:cubicBezTo>
                  <a:cubicBezTo>
                    <a:pt x="241" y="614"/>
                    <a:pt x="241" y="614"/>
                    <a:pt x="241" y="614"/>
                  </a:cubicBezTo>
                  <a:cubicBezTo>
                    <a:pt x="241" y="1018"/>
                    <a:pt x="241" y="1018"/>
                    <a:pt x="241" y="1018"/>
                  </a:cubicBezTo>
                  <a:cubicBezTo>
                    <a:pt x="0" y="1018"/>
                    <a:pt x="0" y="1018"/>
                    <a:pt x="0" y="10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438" y="0"/>
                    <a:pt x="486" y="5"/>
                    <a:pt x="533" y="15"/>
                  </a:cubicBezTo>
                  <a:cubicBezTo>
                    <a:pt x="579" y="25"/>
                    <a:pt x="621" y="42"/>
                    <a:pt x="658" y="66"/>
                  </a:cubicBezTo>
                  <a:cubicBezTo>
                    <a:pt x="695" y="90"/>
                    <a:pt x="724" y="122"/>
                    <a:pt x="746" y="161"/>
                  </a:cubicBezTo>
                  <a:cubicBezTo>
                    <a:pt x="768" y="200"/>
                    <a:pt x="780" y="249"/>
                    <a:pt x="780" y="308"/>
                  </a:cubicBezTo>
                  <a:cubicBezTo>
                    <a:pt x="780" y="377"/>
                    <a:pt x="761" y="435"/>
                    <a:pt x="723" y="482"/>
                  </a:cubicBezTo>
                  <a:cubicBezTo>
                    <a:pt x="686" y="529"/>
                    <a:pt x="634" y="562"/>
                    <a:pt x="568" y="583"/>
                  </a:cubicBezTo>
                  <a:cubicBezTo>
                    <a:pt x="834" y="1018"/>
                    <a:pt x="834" y="1018"/>
                    <a:pt x="834" y="1018"/>
                  </a:cubicBezTo>
                  <a:lnTo>
                    <a:pt x="546" y="1018"/>
                  </a:lnTo>
                  <a:close/>
                  <a:moveTo>
                    <a:pt x="536" y="312"/>
                  </a:moveTo>
                  <a:cubicBezTo>
                    <a:pt x="536" y="288"/>
                    <a:pt x="531" y="269"/>
                    <a:pt x="521" y="254"/>
                  </a:cubicBezTo>
                  <a:cubicBezTo>
                    <a:pt x="511" y="239"/>
                    <a:pt x="498" y="227"/>
                    <a:pt x="482" y="219"/>
                  </a:cubicBezTo>
                  <a:cubicBezTo>
                    <a:pt x="466" y="211"/>
                    <a:pt x="448" y="206"/>
                    <a:pt x="428" y="203"/>
                  </a:cubicBezTo>
                  <a:cubicBezTo>
                    <a:pt x="409" y="200"/>
                    <a:pt x="389" y="199"/>
                    <a:pt x="371" y="199"/>
                  </a:cubicBezTo>
                  <a:cubicBezTo>
                    <a:pt x="239" y="199"/>
                    <a:pt x="239" y="199"/>
                    <a:pt x="239" y="199"/>
                  </a:cubicBezTo>
                  <a:cubicBezTo>
                    <a:pt x="239" y="436"/>
                    <a:pt x="239" y="436"/>
                    <a:pt x="239" y="436"/>
                  </a:cubicBezTo>
                  <a:cubicBezTo>
                    <a:pt x="357" y="436"/>
                    <a:pt x="357" y="436"/>
                    <a:pt x="357" y="436"/>
                  </a:cubicBezTo>
                  <a:cubicBezTo>
                    <a:pt x="377" y="436"/>
                    <a:pt x="398" y="434"/>
                    <a:pt x="419" y="431"/>
                  </a:cubicBezTo>
                  <a:cubicBezTo>
                    <a:pt x="440" y="427"/>
                    <a:pt x="459" y="422"/>
                    <a:pt x="477" y="413"/>
                  </a:cubicBezTo>
                  <a:cubicBezTo>
                    <a:pt x="494" y="404"/>
                    <a:pt x="508" y="392"/>
                    <a:pt x="520" y="375"/>
                  </a:cubicBezTo>
                  <a:cubicBezTo>
                    <a:pt x="531" y="359"/>
                    <a:pt x="536" y="338"/>
                    <a:pt x="536" y="312"/>
                  </a:cubicBezTo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57" name="Freeform 33"/>
            <p:cNvSpPr>
              <a:spLocks/>
            </p:cNvSpPr>
            <p:nvPr userDrawn="1"/>
          </p:nvSpPr>
          <p:spPr bwMode="auto">
            <a:xfrm>
              <a:off x="17992725" y="1327150"/>
              <a:ext cx="223838" cy="307975"/>
            </a:xfrm>
            <a:custGeom>
              <a:avLst/>
              <a:gdLst/>
              <a:ahLst/>
              <a:cxnLst>
                <a:cxn ang="0">
                  <a:pos x="623" y="291"/>
                </a:cxn>
                <a:cxn ang="0">
                  <a:pos x="540" y="227"/>
                </a:cxn>
                <a:cxn ang="0">
                  <a:pos x="441" y="203"/>
                </a:cxn>
                <a:cxn ang="0">
                  <a:pos x="392" y="207"/>
                </a:cxn>
                <a:cxn ang="0">
                  <a:pos x="346" y="224"/>
                </a:cxn>
                <a:cxn ang="0">
                  <a:pos x="312" y="255"/>
                </a:cxn>
                <a:cxn ang="0">
                  <a:pos x="299" y="305"/>
                </a:cxn>
                <a:cxn ang="0">
                  <a:pos x="309" y="348"/>
                </a:cxn>
                <a:cxn ang="0">
                  <a:pos x="341" y="378"/>
                </a:cxn>
                <a:cxn ang="0">
                  <a:pos x="391" y="402"/>
                </a:cxn>
                <a:cxn ang="0">
                  <a:pos x="455" y="424"/>
                </a:cxn>
                <a:cxn ang="0">
                  <a:pos x="564" y="463"/>
                </a:cxn>
                <a:cxn ang="0">
                  <a:pos x="666" y="518"/>
                </a:cxn>
                <a:cxn ang="0">
                  <a:pos x="742" y="603"/>
                </a:cxn>
                <a:cxn ang="0">
                  <a:pos x="772" y="731"/>
                </a:cxn>
                <a:cxn ang="0">
                  <a:pos x="740" y="883"/>
                </a:cxn>
                <a:cxn ang="0">
                  <a:pos x="653" y="988"/>
                </a:cxn>
                <a:cxn ang="0">
                  <a:pos x="527" y="1050"/>
                </a:cxn>
                <a:cxn ang="0">
                  <a:pos x="382" y="1070"/>
                </a:cxn>
                <a:cxn ang="0">
                  <a:pos x="170" y="1032"/>
                </a:cxn>
                <a:cxn ang="0">
                  <a:pos x="0" y="923"/>
                </a:cxn>
                <a:cxn ang="0">
                  <a:pos x="162" y="760"/>
                </a:cxn>
                <a:cxn ang="0">
                  <a:pos x="260" y="837"/>
                </a:cxn>
                <a:cxn ang="0">
                  <a:pos x="382" y="868"/>
                </a:cxn>
                <a:cxn ang="0">
                  <a:pos x="435" y="862"/>
                </a:cxn>
                <a:cxn ang="0">
                  <a:pos x="481" y="843"/>
                </a:cxn>
                <a:cxn ang="0">
                  <a:pos x="512" y="808"/>
                </a:cxn>
                <a:cxn ang="0">
                  <a:pos x="523" y="757"/>
                </a:cxn>
                <a:cxn ang="0">
                  <a:pos x="509" y="708"/>
                </a:cxn>
                <a:cxn ang="0">
                  <a:pos x="468" y="671"/>
                </a:cxn>
                <a:cxn ang="0">
                  <a:pos x="402" y="641"/>
                </a:cxn>
                <a:cxn ang="0">
                  <a:pos x="311" y="611"/>
                </a:cxn>
                <a:cxn ang="0">
                  <a:pos x="216" y="574"/>
                </a:cxn>
                <a:cxn ang="0">
                  <a:pos x="132" y="519"/>
                </a:cxn>
                <a:cxn ang="0">
                  <a:pos x="73" y="437"/>
                </a:cxn>
                <a:cxn ang="0">
                  <a:pos x="51" y="319"/>
                </a:cxn>
                <a:cxn ang="0">
                  <a:pos x="86" y="174"/>
                </a:cxn>
                <a:cxn ang="0">
                  <a:pos x="176" y="75"/>
                </a:cxn>
                <a:cxn ang="0">
                  <a:pos x="303" y="18"/>
                </a:cxn>
                <a:cxn ang="0">
                  <a:pos x="446" y="0"/>
                </a:cxn>
                <a:cxn ang="0">
                  <a:pos x="622" y="32"/>
                </a:cxn>
                <a:cxn ang="0">
                  <a:pos x="780" y="125"/>
                </a:cxn>
                <a:cxn ang="0">
                  <a:pos x="623" y="291"/>
                </a:cxn>
              </a:cxnLst>
              <a:rect l="0" t="0" r="r" b="b"/>
              <a:pathLst>
                <a:path w="780" h="1070">
                  <a:moveTo>
                    <a:pt x="623" y="291"/>
                  </a:moveTo>
                  <a:cubicBezTo>
                    <a:pt x="602" y="264"/>
                    <a:pt x="574" y="243"/>
                    <a:pt x="540" y="227"/>
                  </a:cubicBezTo>
                  <a:cubicBezTo>
                    <a:pt x="506" y="211"/>
                    <a:pt x="473" y="203"/>
                    <a:pt x="441" y="203"/>
                  </a:cubicBezTo>
                  <a:cubicBezTo>
                    <a:pt x="425" y="203"/>
                    <a:pt x="408" y="204"/>
                    <a:pt x="392" y="207"/>
                  </a:cubicBezTo>
                  <a:cubicBezTo>
                    <a:pt x="375" y="210"/>
                    <a:pt x="359" y="216"/>
                    <a:pt x="346" y="224"/>
                  </a:cubicBezTo>
                  <a:cubicBezTo>
                    <a:pt x="333" y="232"/>
                    <a:pt x="321" y="243"/>
                    <a:pt x="312" y="255"/>
                  </a:cubicBezTo>
                  <a:cubicBezTo>
                    <a:pt x="303" y="268"/>
                    <a:pt x="299" y="285"/>
                    <a:pt x="299" y="305"/>
                  </a:cubicBezTo>
                  <a:cubicBezTo>
                    <a:pt x="299" y="322"/>
                    <a:pt x="302" y="337"/>
                    <a:pt x="309" y="348"/>
                  </a:cubicBezTo>
                  <a:cubicBezTo>
                    <a:pt x="317" y="360"/>
                    <a:pt x="327" y="370"/>
                    <a:pt x="341" y="378"/>
                  </a:cubicBezTo>
                  <a:cubicBezTo>
                    <a:pt x="355" y="387"/>
                    <a:pt x="371" y="395"/>
                    <a:pt x="391" y="402"/>
                  </a:cubicBezTo>
                  <a:cubicBezTo>
                    <a:pt x="410" y="409"/>
                    <a:pt x="431" y="417"/>
                    <a:pt x="455" y="424"/>
                  </a:cubicBezTo>
                  <a:cubicBezTo>
                    <a:pt x="490" y="436"/>
                    <a:pt x="526" y="449"/>
                    <a:pt x="564" y="463"/>
                  </a:cubicBezTo>
                  <a:cubicBezTo>
                    <a:pt x="601" y="477"/>
                    <a:pt x="635" y="495"/>
                    <a:pt x="666" y="518"/>
                  </a:cubicBezTo>
                  <a:cubicBezTo>
                    <a:pt x="696" y="541"/>
                    <a:pt x="722" y="569"/>
                    <a:pt x="742" y="603"/>
                  </a:cubicBezTo>
                  <a:cubicBezTo>
                    <a:pt x="762" y="638"/>
                    <a:pt x="772" y="680"/>
                    <a:pt x="772" y="731"/>
                  </a:cubicBezTo>
                  <a:cubicBezTo>
                    <a:pt x="772" y="789"/>
                    <a:pt x="761" y="840"/>
                    <a:pt x="740" y="883"/>
                  </a:cubicBezTo>
                  <a:cubicBezTo>
                    <a:pt x="718" y="925"/>
                    <a:pt x="689" y="960"/>
                    <a:pt x="653" y="988"/>
                  </a:cubicBezTo>
                  <a:cubicBezTo>
                    <a:pt x="616" y="1016"/>
                    <a:pt x="575" y="1037"/>
                    <a:pt x="527" y="1050"/>
                  </a:cubicBezTo>
                  <a:cubicBezTo>
                    <a:pt x="480" y="1064"/>
                    <a:pt x="432" y="1070"/>
                    <a:pt x="382" y="1070"/>
                  </a:cubicBezTo>
                  <a:cubicBezTo>
                    <a:pt x="309" y="1070"/>
                    <a:pt x="239" y="1057"/>
                    <a:pt x="170" y="1032"/>
                  </a:cubicBezTo>
                  <a:cubicBezTo>
                    <a:pt x="102" y="1007"/>
                    <a:pt x="46" y="971"/>
                    <a:pt x="0" y="923"/>
                  </a:cubicBezTo>
                  <a:cubicBezTo>
                    <a:pt x="162" y="760"/>
                    <a:pt x="162" y="760"/>
                    <a:pt x="162" y="760"/>
                  </a:cubicBezTo>
                  <a:cubicBezTo>
                    <a:pt x="187" y="790"/>
                    <a:pt x="220" y="816"/>
                    <a:pt x="260" y="837"/>
                  </a:cubicBezTo>
                  <a:cubicBezTo>
                    <a:pt x="301" y="857"/>
                    <a:pt x="342" y="868"/>
                    <a:pt x="382" y="868"/>
                  </a:cubicBezTo>
                  <a:cubicBezTo>
                    <a:pt x="400" y="868"/>
                    <a:pt x="418" y="866"/>
                    <a:pt x="435" y="862"/>
                  </a:cubicBezTo>
                  <a:cubicBezTo>
                    <a:pt x="453" y="858"/>
                    <a:pt x="468" y="852"/>
                    <a:pt x="481" y="843"/>
                  </a:cubicBezTo>
                  <a:cubicBezTo>
                    <a:pt x="494" y="834"/>
                    <a:pt x="504" y="823"/>
                    <a:pt x="512" y="808"/>
                  </a:cubicBezTo>
                  <a:cubicBezTo>
                    <a:pt x="519" y="794"/>
                    <a:pt x="523" y="777"/>
                    <a:pt x="523" y="757"/>
                  </a:cubicBezTo>
                  <a:cubicBezTo>
                    <a:pt x="523" y="737"/>
                    <a:pt x="518" y="721"/>
                    <a:pt x="509" y="708"/>
                  </a:cubicBezTo>
                  <a:cubicBezTo>
                    <a:pt x="499" y="694"/>
                    <a:pt x="486" y="682"/>
                    <a:pt x="468" y="671"/>
                  </a:cubicBezTo>
                  <a:cubicBezTo>
                    <a:pt x="450" y="660"/>
                    <a:pt x="428" y="650"/>
                    <a:pt x="402" y="641"/>
                  </a:cubicBezTo>
                  <a:cubicBezTo>
                    <a:pt x="375" y="632"/>
                    <a:pt x="345" y="622"/>
                    <a:pt x="311" y="611"/>
                  </a:cubicBezTo>
                  <a:cubicBezTo>
                    <a:pt x="279" y="601"/>
                    <a:pt x="247" y="588"/>
                    <a:pt x="216" y="574"/>
                  </a:cubicBezTo>
                  <a:cubicBezTo>
                    <a:pt x="185" y="560"/>
                    <a:pt x="157" y="541"/>
                    <a:pt x="132" y="519"/>
                  </a:cubicBezTo>
                  <a:cubicBezTo>
                    <a:pt x="108" y="496"/>
                    <a:pt x="88" y="469"/>
                    <a:pt x="73" y="437"/>
                  </a:cubicBezTo>
                  <a:cubicBezTo>
                    <a:pt x="58" y="405"/>
                    <a:pt x="51" y="365"/>
                    <a:pt x="51" y="319"/>
                  </a:cubicBezTo>
                  <a:cubicBezTo>
                    <a:pt x="51" y="263"/>
                    <a:pt x="62" y="214"/>
                    <a:pt x="86" y="174"/>
                  </a:cubicBezTo>
                  <a:cubicBezTo>
                    <a:pt x="108" y="134"/>
                    <a:pt x="139" y="101"/>
                    <a:pt x="176" y="75"/>
                  </a:cubicBezTo>
                  <a:cubicBezTo>
                    <a:pt x="214" y="49"/>
                    <a:pt x="256" y="30"/>
                    <a:pt x="303" y="18"/>
                  </a:cubicBezTo>
                  <a:cubicBezTo>
                    <a:pt x="350" y="6"/>
                    <a:pt x="397" y="0"/>
                    <a:pt x="446" y="0"/>
                  </a:cubicBezTo>
                  <a:cubicBezTo>
                    <a:pt x="503" y="0"/>
                    <a:pt x="562" y="11"/>
                    <a:pt x="622" y="32"/>
                  </a:cubicBezTo>
                  <a:cubicBezTo>
                    <a:pt x="682" y="53"/>
                    <a:pt x="734" y="84"/>
                    <a:pt x="780" y="125"/>
                  </a:cubicBezTo>
                  <a:lnTo>
                    <a:pt x="623" y="291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58" name="Rectangle 34"/>
            <p:cNvSpPr>
              <a:spLocks noChangeArrowheads="1"/>
            </p:cNvSpPr>
            <p:nvPr userDrawn="1"/>
          </p:nvSpPr>
          <p:spPr bwMode="auto">
            <a:xfrm>
              <a:off x="18267363" y="1335088"/>
              <a:ext cx="71437" cy="292100"/>
            </a:xfrm>
            <a:prstGeom prst="rect">
              <a:avLst/>
            </a:prstGeom>
            <a:solidFill>
              <a:srgbClr val="C8191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59" name="Freeform 35"/>
            <p:cNvSpPr>
              <a:spLocks/>
            </p:cNvSpPr>
            <p:nvPr userDrawn="1"/>
          </p:nvSpPr>
          <p:spPr bwMode="auto">
            <a:xfrm>
              <a:off x="18376900" y="1335088"/>
              <a:ext cx="234950" cy="292100"/>
            </a:xfrm>
            <a:custGeom>
              <a:avLst/>
              <a:gdLst/>
              <a:ahLst/>
              <a:cxnLst>
                <a:cxn ang="0">
                  <a:pos x="96" y="38"/>
                </a:cxn>
                <a:cxn ang="0">
                  <a:pos x="96" y="184"/>
                </a:cxn>
                <a:cxn ang="0">
                  <a:pos x="52" y="184"/>
                </a:cxn>
                <a:cxn ang="0">
                  <a:pos x="52" y="38"/>
                </a:cxn>
                <a:cxn ang="0">
                  <a:pos x="0" y="38"/>
                </a:cxn>
                <a:cxn ang="0">
                  <a:pos x="0" y="0"/>
                </a:cxn>
                <a:cxn ang="0">
                  <a:pos x="148" y="0"/>
                </a:cxn>
                <a:cxn ang="0">
                  <a:pos x="148" y="38"/>
                </a:cxn>
                <a:cxn ang="0">
                  <a:pos x="96" y="38"/>
                </a:cxn>
              </a:cxnLst>
              <a:rect l="0" t="0" r="r" b="b"/>
              <a:pathLst>
                <a:path w="148" h="184">
                  <a:moveTo>
                    <a:pt x="96" y="38"/>
                  </a:moveTo>
                  <a:lnTo>
                    <a:pt x="96" y="184"/>
                  </a:lnTo>
                  <a:lnTo>
                    <a:pt x="52" y="184"/>
                  </a:lnTo>
                  <a:lnTo>
                    <a:pt x="52" y="38"/>
                  </a:lnTo>
                  <a:lnTo>
                    <a:pt x="0" y="38"/>
                  </a:lnTo>
                  <a:lnTo>
                    <a:pt x="0" y="0"/>
                  </a:lnTo>
                  <a:lnTo>
                    <a:pt x="148" y="0"/>
                  </a:lnTo>
                  <a:lnTo>
                    <a:pt x="148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60" name="Freeform 36"/>
            <p:cNvSpPr>
              <a:spLocks/>
            </p:cNvSpPr>
            <p:nvPr userDrawn="1"/>
          </p:nvSpPr>
          <p:spPr bwMode="auto">
            <a:xfrm>
              <a:off x="18630900" y="1335088"/>
              <a:ext cx="293688" cy="292100"/>
            </a:xfrm>
            <a:custGeom>
              <a:avLst/>
              <a:gdLst/>
              <a:ahLst/>
              <a:cxnLst>
                <a:cxn ang="0">
                  <a:pos x="114" y="106"/>
                </a:cxn>
                <a:cxn ang="0">
                  <a:pos x="114" y="184"/>
                </a:cxn>
                <a:cxn ang="0">
                  <a:pos x="69" y="184"/>
                </a:cxn>
                <a:cxn ang="0">
                  <a:pos x="69" y="106"/>
                </a:cxn>
                <a:cxn ang="0">
                  <a:pos x="0" y="0"/>
                </a:cxn>
                <a:cxn ang="0">
                  <a:pos x="54" y="0"/>
                </a:cxn>
                <a:cxn ang="0">
                  <a:pos x="93" y="68"/>
                </a:cxn>
                <a:cxn ang="0">
                  <a:pos x="133" y="0"/>
                </a:cxn>
                <a:cxn ang="0">
                  <a:pos x="185" y="0"/>
                </a:cxn>
                <a:cxn ang="0">
                  <a:pos x="114" y="106"/>
                </a:cxn>
              </a:cxnLst>
              <a:rect l="0" t="0" r="r" b="b"/>
              <a:pathLst>
                <a:path w="185" h="184">
                  <a:moveTo>
                    <a:pt x="114" y="106"/>
                  </a:moveTo>
                  <a:lnTo>
                    <a:pt x="114" y="184"/>
                  </a:lnTo>
                  <a:lnTo>
                    <a:pt x="69" y="184"/>
                  </a:lnTo>
                  <a:lnTo>
                    <a:pt x="69" y="106"/>
                  </a:lnTo>
                  <a:lnTo>
                    <a:pt x="0" y="0"/>
                  </a:lnTo>
                  <a:lnTo>
                    <a:pt x="54" y="0"/>
                  </a:lnTo>
                  <a:lnTo>
                    <a:pt x="93" y="68"/>
                  </a:lnTo>
                  <a:lnTo>
                    <a:pt x="133" y="0"/>
                  </a:lnTo>
                  <a:lnTo>
                    <a:pt x="185" y="0"/>
                  </a:lnTo>
                  <a:lnTo>
                    <a:pt x="114" y="106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61" name="Freeform 37"/>
            <p:cNvSpPr>
              <a:spLocks noEditPoints="1"/>
            </p:cNvSpPr>
            <p:nvPr userDrawn="1"/>
          </p:nvSpPr>
          <p:spPr bwMode="auto">
            <a:xfrm>
              <a:off x="19051588" y="1327150"/>
              <a:ext cx="317500" cy="307975"/>
            </a:xfrm>
            <a:custGeom>
              <a:avLst/>
              <a:gdLst/>
              <a:ahLst/>
              <a:cxnLst>
                <a:cxn ang="0">
                  <a:pos x="1110" y="532"/>
                </a:cxn>
                <a:cxn ang="0">
                  <a:pos x="1068" y="753"/>
                </a:cxn>
                <a:cxn ang="0">
                  <a:pos x="952" y="924"/>
                </a:cxn>
                <a:cxn ang="0">
                  <a:pos x="776" y="1034"/>
                </a:cxn>
                <a:cxn ang="0">
                  <a:pos x="554" y="1073"/>
                </a:cxn>
                <a:cxn ang="0">
                  <a:pos x="333" y="1034"/>
                </a:cxn>
                <a:cxn ang="0">
                  <a:pos x="157" y="924"/>
                </a:cxn>
                <a:cxn ang="0">
                  <a:pos x="42" y="753"/>
                </a:cxn>
                <a:cxn ang="0">
                  <a:pos x="0" y="532"/>
                </a:cxn>
                <a:cxn ang="0">
                  <a:pos x="42" y="311"/>
                </a:cxn>
                <a:cxn ang="0">
                  <a:pos x="157" y="143"/>
                </a:cxn>
                <a:cxn ang="0">
                  <a:pos x="333" y="37"/>
                </a:cxn>
                <a:cxn ang="0">
                  <a:pos x="554" y="0"/>
                </a:cxn>
                <a:cxn ang="0">
                  <a:pos x="776" y="37"/>
                </a:cxn>
                <a:cxn ang="0">
                  <a:pos x="952" y="143"/>
                </a:cxn>
                <a:cxn ang="0">
                  <a:pos x="1068" y="311"/>
                </a:cxn>
                <a:cxn ang="0">
                  <a:pos x="1110" y="532"/>
                </a:cxn>
                <a:cxn ang="0">
                  <a:pos x="846" y="532"/>
                </a:cxn>
                <a:cxn ang="0">
                  <a:pos x="825" y="408"/>
                </a:cxn>
                <a:cxn ang="0">
                  <a:pos x="765" y="310"/>
                </a:cxn>
                <a:cxn ang="0">
                  <a:pos x="673" y="245"/>
                </a:cxn>
                <a:cxn ang="0">
                  <a:pos x="554" y="221"/>
                </a:cxn>
                <a:cxn ang="0">
                  <a:pos x="436" y="245"/>
                </a:cxn>
                <a:cxn ang="0">
                  <a:pos x="344" y="310"/>
                </a:cxn>
                <a:cxn ang="0">
                  <a:pos x="284" y="408"/>
                </a:cxn>
                <a:cxn ang="0">
                  <a:pos x="263" y="532"/>
                </a:cxn>
                <a:cxn ang="0">
                  <a:pos x="285" y="659"/>
                </a:cxn>
                <a:cxn ang="0">
                  <a:pos x="345" y="759"/>
                </a:cxn>
                <a:cxn ang="0">
                  <a:pos x="436" y="825"/>
                </a:cxn>
                <a:cxn ang="0">
                  <a:pos x="554" y="848"/>
                </a:cxn>
                <a:cxn ang="0">
                  <a:pos x="672" y="825"/>
                </a:cxn>
                <a:cxn ang="0">
                  <a:pos x="764" y="759"/>
                </a:cxn>
                <a:cxn ang="0">
                  <a:pos x="825" y="659"/>
                </a:cxn>
                <a:cxn ang="0">
                  <a:pos x="846" y="532"/>
                </a:cxn>
              </a:cxnLst>
              <a:rect l="0" t="0" r="r" b="b"/>
              <a:pathLst>
                <a:path w="1110" h="1073">
                  <a:moveTo>
                    <a:pt x="1110" y="532"/>
                  </a:moveTo>
                  <a:cubicBezTo>
                    <a:pt x="1110" y="612"/>
                    <a:pt x="1096" y="686"/>
                    <a:pt x="1068" y="753"/>
                  </a:cubicBezTo>
                  <a:cubicBezTo>
                    <a:pt x="1040" y="819"/>
                    <a:pt x="1002" y="876"/>
                    <a:pt x="952" y="924"/>
                  </a:cubicBezTo>
                  <a:cubicBezTo>
                    <a:pt x="903" y="971"/>
                    <a:pt x="844" y="1008"/>
                    <a:pt x="776" y="1034"/>
                  </a:cubicBezTo>
                  <a:cubicBezTo>
                    <a:pt x="708" y="1060"/>
                    <a:pt x="634" y="1073"/>
                    <a:pt x="554" y="1073"/>
                  </a:cubicBezTo>
                  <a:cubicBezTo>
                    <a:pt x="474" y="1073"/>
                    <a:pt x="401" y="1060"/>
                    <a:pt x="333" y="1034"/>
                  </a:cubicBezTo>
                  <a:cubicBezTo>
                    <a:pt x="265" y="1008"/>
                    <a:pt x="207" y="971"/>
                    <a:pt x="157" y="924"/>
                  </a:cubicBezTo>
                  <a:cubicBezTo>
                    <a:pt x="108" y="876"/>
                    <a:pt x="69" y="819"/>
                    <a:pt x="42" y="753"/>
                  </a:cubicBezTo>
                  <a:cubicBezTo>
                    <a:pt x="14" y="686"/>
                    <a:pt x="0" y="612"/>
                    <a:pt x="0" y="532"/>
                  </a:cubicBezTo>
                  <a:cubicBezTo>
                    <a:pt x="0" y="450"/>
                    <a:pt x="14" y="377"/>
                    <a:pt x="42" y="311"/>
                  </a:cubicBezTo>
                  <a:cubicBezTo>
                    <a:pt x="69" y="245"/>
                    <a:pt x="108" y="190"/>
                    <a:pt x="157" y="143"/>
                  </a:cubicBezTo>
                  <a:cubicBezTo>
                    <a:pt x="207" y="97"/>
                    <a:pt x="265" y="62"/>
                    <a:pt x="333" y="37"/>
                  </a:cubicBezTo>
                  <a:cubicBezTo>
                    <a:pt x="401" y="12"/>
                    <a:pt x="474" y="0"/>
                    <a:pt x="554" y="0"/>
                  </a:cubicBezTo>
                  <a:cubicBezTo>
                    <a:pt x="634" y="0"/>
                    <a:pt x="708" y="12"/>
                    <a:pt x="776" y="37"/>
                  </a:cubicBezTo>
                  <a:cubicBezTo>
                    <a:pt x="844" y="62"/>
                    <a:pt x="903" y="97"/>
                    <a:pt x="952" y="143"/>
                  </a:cubicBezTo>
                  <a:cubicBezTo>
                    <a:pt x="1002" y="190"/>
                    <a:pt x="1040" y="245"/>
                    <a:pt x="1068" y="311"/>
                  </a:cubicBezTo>
                  <a:cubicBezTo>
                    <a:pt x="1096" y="377"/>
                    <a:pt x="1110" y="450"/>
                    <a:pt x="1110" y="532"/>
                  </a:cubicBezTo>
                  <a:moveTo>
                    <a:pt x="846" y="532"/>
                  </a:moveTo>
                  <a:cubicBezTo>
                    <a:pt x="846" y="488"/>
                    <a:pt x="839" y="446"/>
                    <a:pt x="825" y="408"/>
                  </a:cubicBezTo>
                  <a:cubicBezTo>
                    <a:pt x="811" y="370"/>
                    <a:pt x="790" y="337"/>
                    <a:pt x="765" y="310"/>
                  </a:cubicBezTo>
                  <a:cubicBezTo>
                    <a:pt x="740" y="282"/>
                    <a:pt x="709" y="261"/>
                    <a:pt x="673" y="245"/>
                  </a:cubicBezTo>
                  <a:cubicBezTo>
                    <a:pt x="637" y="229"/>
                    <a:pt x="597" y="221"/>
                    <a:pt x="554" y="221"/>
                  </a:cubicBezTo>
                  <a:cubicBezTo>
                    <a:pt x="511" y="221"/>
                    <a:pt x="472" y="229"/>
                    <a:pt x="436" y="245"/>
                  </a:cubicBezTo>
                  <a:cubicBezTo>
                    <a:pt x="401" y="261"/>
                    <a:pt x="370" y="282"/>
                    <a:pt x="344" y="310"/>
                  </a:cubicBezTo>
                  <a:cubicBezTo>
                    <a:pt x="318" y="337"/>
                    <a:pt x="298" y="370"/>
                    <a:pt x="284" y="408"/>
                  </a:cubicBezTo>
                  <a:cubicBezTo>
                    <a:pt x="270" y="446"/>
                    <a:pt x="263" y="488"/>
                    <a:pt x="263" y="532"/>
                  </a:cubicBezTo>
                  <a:cubicBezTo>
                    <a:pt x="263" y="578"/>
                    <a:pt x="270" y="620"/>
                    <a:pt x="285" y="659"/>
                  </a:cubicBezTo>
                  <a:cubicBezTo>
                    <a:pt x="299" y="698"/>
                    <a:pt x="319" y="731"/>
                    <a:pt x="345" y="759"/>
                  </a:cubicBezTo>
                  <a:cubicBezTo>
                    <a:pt x="370" y="787"/>
                    <a:pt x="401" y="809"/>
                    <a:pt x="436" y="825"/>
                  </a:cubicBezTo>
                  <a:cubicBezTo>
                    <a:pt x="472" y="840"/>
                    <a:pt x="511" y="848"/>
                    <a:pt x="554" y="848"/>
                  </a:cubicBezTo>
                  <a:cubicBezTo>
                    <a:pt x="597" y="848"/>
                    <a:pt x="637" y="840"/>
                    <a:pt x="672" y="825"/>
                  </a:cubicBezTo>
                  <a:cubicBezTo>
                    <a:pt x="708" y="809"/>
                    <a:pt x="739" y="787"/>
                    <a:pt x="764" y="759"/>
                  </a:cubicBezTo>
                  <a:cubicBezTo>
                    <a:pt x="790" y="731"/>
                    <a:pt x="811" y="698"/>
                    <a:pt x="825" y="659"/>
                  </a:cubicBezTo>
                  <a:cubicBezTo>
                    <a:pt x="839" y="620"/>
                    <a:pt x="846" y="578"/>
                    <a:pt x="846" y="532"/>
                  </a:cubicBezTo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62" name="Freeform 38"/>
            <p:cNvSpPr>
              <a:spLocks/>
            </p:cNvSpPr>
            <p:nvPr userDrawn="1"/>
          </p:nvSpPr>
          <p:spPr bwMode="auto">
            <a:xfrm>
              <a:off x="19423063" y="1335088"/>
              <a:ext cx="192087" cy="292100"/>
            </a:xfrm>
            <a:custGeom>
              <a:avLst/>
              <a:gdLst/>
              <a:ahLst/>
              <a:cxnLst>
                <a:cxn ang="0">
                  <a:pos x="44" y="38"/>
                </a:cxn>
                <a:cxn ang="0">
                  <a:pos x="44" y="76"/>
                </a:cxn>
                <a:cxn ang="0">
                  <a:pos x="115" y="76"/>
                </a:cxn>
                <a:cxn ang="0">
                  <a:pos x="115" y="113"/>
                </a:cxn>
                <a:cxn ang="0">
                  <a:pos x="44" y="113"/>
                </a:cxn>
                <a:cxn ang="0">
                  <a:pos x="44" y="184"/>
                </a:cxn>
                <a:cxn ang="0">
                  <a:pos x="0" y="184"/>
                </a:cxn>
                <a:cxn ang="0">
                  <a:pos x="0" y="0"/>
                </a:cxn>
                <a:cxn ang="0">
                  <a:pos x="121" y="0"/>
                </a:cxn>
                <a:cxn ang="0">
                  <a:pos x="121" y="38"/>
                </a:cxn>
                <a:cxn ang="0">
                  <a:pos x="44" y="38"/>
                </a:cxn>
              </a:cxnLst>
              <a:rect l="0" t="0" r="r" b="b"/>
              <a:pathLst>
                <a:path w="121" h="184">
                  <a:moveTo>
                    <a:pt x="44" y="38"/>
                  </a:moveTo>
                  <a:lnTo>
                    <a:pt x="44" y="76"/>
                  </a:lnTo>
                  <a:lnTo>
                    <a:pt x="115" y="76"/>
                  </a:lnTo>
                  <a:lnTo>
                    <a:pt x="115" y="113"/>
                  </a:lnTo>
                  <a:lnTo>
                    <a:pt x="44" y="113"/>
                  </a:lnTo>
                  <a:lnTo>
                    <a:pt x="44" y="184"/>
                  </a:lnTo>
                  <a:lnTo>
                    <a:pt x="0" y="184"/>
                  </a:lnTo>
                  <a:lnTo>
                    <a:pt x="0" y="0"/>
                  </a:lnTo>
                  <a:lnTo>
                    <a:pt x="121" y="0"/>
                  </a:lnTo>
                  <a:lnTo>
                    <a:pt x="121" y="38"/>
                  </a:lnTo>
                  <a:lnTo>
                    <a:pt x="44" y="38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63" name="Freeform 39"/>
            <p:cNvSpPr>
              <a:spLocks/>
            </p:cNvSpPr>
            <p:nvPr userDrawn="1"/>
          </p:nvSpPr>
          <p:spPr bwMode="auto">
            <a:xfrm>
              <a:off x="12106275" y="847725"/>
              <a:ext cx="1049338" cy="1266825"/>
            </a:xfrm>
            <a:custGeom>
              <a:avLst/>
              <a:gdLst/>
              <a:ahLst/>
              <a:cxnLst>
                <a:cxn ang="0">
                  <a:pos x="429" y="164"/>
                </a:cxn>
                <a:cxn ang="0">
                  <a:pos x="429" y="798"/>
                </a:cxn>
                <a:cxn ang="0">
                  <a:pos x="232" y="798"/>
                </a:cxn>
                <a:cxn ang="0">
                  <a:pos x="232" y="164"/>
                </a:cxn>
                <a:cxn ang="0">
                  <a:pos x="0" y="164"/>
                </a:cxn>
                <a:cxn ang="0">
                  <a:pos x="0" y="0"/>
                </a:cxn>
                <a:cxn ang="0">
                  <a:pos x="661" y="0"/>
                </a:cxn>
                <a:cxn ang="0">
                  <a:pos x="661" y="164"/>
                </a:cxn>
                <a:cxn ang="0">
                  <a:pos x="429" y="164"/>
                </a:cxn>
              </a:cxnLst>
              <a:rect l="0" t="0" r="r" b="b"/>
              <a:pathLst>
                <a:path w="661" h="798">
                  <a:moveTo>
                    <a:pt x="429" y="164"/>
                  </a:moveTo>
                  <a:lnTo>
                    <a:pt x="429" y="798"/>
                  </a:lnTo>
                  <a:lnTo>
                    <a:pt x="232" y="798"/>
                  </a:lnTo>
                  <a:lnTo>
                    <a:pt x="232" y="164"/>
                  </a:lnTo>
                  <a:lnTo>
                    <a:pt x="0" y="164"/>
                  </a:lnTo>
                  <a:lnTo>
                    <a:pt x="0" y="0"/>
                  </a:lnTo>
                  <a:lnTo>
                    <a:pt x="661" y="0"/>
                  </a:lnTo>
                  <a:lnTo>
                    <a:pt x="661" y="164"/>
                  </a:lnTo>
                  <a:lnTo>
                    <a:pt x="429" y="16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64" name="Freeform 40"/>
            <p:cNvSpPr>
              <a:spLocks/>
            </p:cNvSpPr>
            <p:nvPr userDrawn="1"/>
          </p:nvSpPr>
          <p:spPr bwMode="auto">
            <a:xfrm>
              <a:off x="13276263" y="847725"/>
              <a:ext cx="1112837" cy="1300163"/>
            </a:xfrm>
            <a:custGeom>
              <a:avLst/>
              <a:gdLst/>
              <a:ahLst/>
              <a:cxnLst>
                <a:cxn ang="0">
                  <a:pos x="3753" y="3482"/>
                </a:cxn>
                <a:cxn ang="0">
                  <a:pos x="3359" y="4044"/>
                </a:cxn>
                <a:cxn ang="0">
                  <a:pos x="2740" y="4409"/>
                </a:cxn>
                <a:cxn ang="0">
                  <a:pos x="1936" y="4540"/>
                </a:cxn>
                <a:cxn ang="0">
                  <a:pos x="1128" y="4409"/>
                </a:cxn>
                <a:cxn ang="0">
                  <a:pos x="519" y="4044"/>
                </a:cxn>
                <a:cxn ang="0">
                  <a:pos x="135" y="3482"/>
                </a:cxn>
                <a:cxn ang="0">
                  <a:pos x="0" y="2754"/>
                </a:cxn>
                <a:cxn ang="0">
                  <a:pos x="0" y="0"/>
                </a:cxn>
                <a:cxn ang="0">
                  <a:pos x="1090" y="0"/>
                </a:cxn>
                <a:cxn ang="0">
                  <a:pos x="1090" y="2667"/>
                </a:cxn>
                <a:cxn ang="0">
                  <a:pos x="1138" y="3010"/>
                </a:cxn>
                <a:cxn ang="0">
                  <a:pos x="1285" y="3301"/>
                </a:cxn>
                <a:cxn ang="0">
                  <a:pos x="1548" y="3504"/>
                </a:cxn>
                <a:cxn ang="0">
                  <a:pos x="1942" y="3579"/>
                </a:cxn>
                <a:cxn ang="0">
                  <a:pos x="2336" y="3504"/>
                </a:cxn>
                <a:cxn ang="0">
                  <a:pos x="2602" y="3301"/>
                </a:cxn>
                <a:cxn ang="0">
                  <a:pos x="2750" y="3010"/>
                </a:cxn>
                <a:cxn ang="0">
                  <a:pos x="2795" y="2667"/>
                </a:cxn>
                <a:cxn ang="0">
                  <a:pos x="2795" y="0"/>
                </a:cxn>
                <a:cxn ang="0">
                  <a:pos x="3890" y="0"/>
                </a:cxn>
                <a:cxn ang="0">
                  <a:pos x="3890" y="2754"/>
                </a:cxn>
                <a:cxn ang="0">
                  <a:pos x="3753" y="3482"/>
                </a:cxn>
              </a:cxnLst>
              <a:rect l="0" t="0" r="r" b="b"/>
              <a:pathLst>
                <a:path w="3890" h="4540">
                  <a:moveTo>
                    <a:pt x="3753" y="3482"/>
                  </a:moveTo>
                  <a:cubicBezTo>
                    <a:pt x="3661" y="3700"/>
                    <a:pt x="3529" y="3888"/>
                    <a:pt x="3359" y="4044"/>
                  </a:cubicBezTo>
                  <a:cubicBezTo>
                    <a:pt x="3188" y="4200"/>
                    <a:pt x="2982" y="4322"/>
                    <a:pt x="2740" y="4409"/>
                  </a:cubicBezTo>
                  <a:cubicBezTo>
                    <a:pt x="2499" y="4497"/>
                    <a:pt x="2231" y="4540"/>
                    <a:pt x="1936" y="4540"/>
                  </a:cubicBezTo>
                  <a:cubicBezTo>
                    <a:pt x="1637" y="4540"/>
                    <a:pt x="1368" y="4497"/>
                    <a:pt x="1128" y="4409"/>
                  </a:cubicBezTo>
                  <a:cubicBezTo>
                    <a:pt x="889" y="4322"/>
                    <a:pt x="686" y="4200"/>
                    <a:pt x="519" y="4044"/>
                  </a:cubicBezTo>
                  <a:cubicBezTo>
                    <a:pt x="353" y="3888"/>
                    <a:pt x="225" y="3700"/>
                    <a:pt x="135" y="3482"/>
                  </a:cubicBezTo>
                  <a:cubicBezTo>
                    <a:pt x="45" y="3263"/>
                    <a:pt x="0" y="3021"/>
                    <a:pt x="0" y="27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90" y="0"/>
                    <a:pt x="1090" y="0"/>
                    <a:pt x="1090" y="0"/>
                  </a:cubicBezTo>
                  <a:cubicBezTo>
                    <a:pt x="1090" y="2667"/>
                    <a:pt x="1090" y="2667"/>
                    <a:pt x="1090" y="2667"/>
                  </a:cubicBezTo>
                  <a:cubicBezTo>
                    <a:pt x="1090" y="2788"/>
                    <a:pt x="1106" y="2902"/>
                    <a:pt x="1138" y="3010"/>
                  </a:cubicBezTo>
                  <a:cubicBezTo>
                    <a:pt x="1170" y="3119"/>
                    <a:pt x="1219" y="3215"/>
                    <a:pt x="1285" y="3301"/>
                  </a:cubicBezTo>
                  <a:cubicBezTo>
                    <a:pt x="1351" y="3386"/>
                    <a:pt x="1439" y="3454"/>
                    <a:pt x="1548" y="3504"/>
                  </a:cubicBezTo>
                  <a:cubicBezTo>
                    <a:pt x="1657" y="3554"/>
                    <a:pt x="1788" y="3579"/>
                    <a:pt x="1942" y="3579"/>
                  </a:cubicBezTo>
                  <a:cubicBezTo>
                    <a:pt x="2096" y="3579"/>
                    <a:pt x="2227" y="3554"/>
                    <a:pt x="2336" y="3504"/>
                  </a:cubicBezTo>
                  <a:cubicBezTo>
                    <a:pt x="2445" y="3454"/>
                    <a:pt x="2534" y="3386"/>
                    <a:pt x="2602" y="3301"/>
                  </a:cubicBezTo>
                  <a:cubicBezTo>
                    <a:pt x="2671" y="3215"/>
                    <a:pt x="2720" y="3119"/>
                    <a:pt x="2750" y="3010"/>
                  </a:cubicBezTo>
                  <a:cubicBezTo>
                    <a:pt x="2780" y="2902"/>
                    <a:pt x="2795" y="2788"/>
                    <a:pt x="2795" y="2667"/>
                  </a:cubicBezTo>
                  <a:cubicBezTo>
                    <a:pt x="2795" y="0"/>
                    <a:pt x="2795" y="0"/>
                    <a:pt x="2795" y="0"/>
                  </a:cubicBezTo>
                  <a:cubicBezTo>
                    <a:pt x="3890" y="0"/>
                    <a:pt x="3890" y="0"/>
                    <a:pt x="3890" y="0"/>
                  </a:cubicBezTo>
                  <a:cubicBezTo>
                    <a:pt x="3890" y="2754"/>
                    <a:pt x="3890" y="2754"/>
                    <a:pt x="3890" y="2754"/>
                  </a:cubicBezTo>
                  <a:cubicBezTo>
                    <a:pt x="3890" y="3021"/>
                    <a:pt x="3845" y="3263"/>
                    <a:pt x="3753" y="3482"/>
                  </a:cubicBezTo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65" name="Freeform 41"/>
            <p:cNvSpPr>
              <a:spLocks/>
            </p:cNvSpPr>
            <p:nvPr userDrawn="1"/>
          </p:nvSpPr>
          <p:spPr bwMode="auto">
            <a:xfrm>
              <a:off x="14357350" y="750888"/>
              <a:ext cx="863600" cy="1557337"/>
            </a:xfrm>
            <a:custGeom>
              <a:avLst/>
              <a:gdLst/>
              <a:ahLst/>
              <a:cxnLst>
                <a:cxn ang="0">
                  <a:pos x="143" y="981"/>
                </a:cxn>
                <a:cxn ang="0">
                  <a:pos x="544" y="0"/>
                </a:cxn>
                <a:cxn ang="0">
                  <a:pos x="401" y="0"/>
                </a:cxn>
                <a:cxn ang="0">
                  <a:pos x="0" y="981"/>
                </a:cxn>
                <a:cxn ang="0">
                  <a:pos x="143" y="981"/>
                </a:cxn>
              </a:cxnLst>
              <a:rect l="0" t="0" r="r" b="b"/>
              <a:pathLst>
                <a:path w="544" h="981">
                  <a:moveTo>
                    <a:pt x="143" y="981"/>
                  </a:moveTo>
                  <a:lnTo>
                    <a:pt x="544" y="0"/>
                  </a:lnTo>
                  <a:lnTo>
                    <a:pt x="401" y="0"/>
                  </a:lnTo>
                  <a:lnTo>
                    <a:pt x="0" y="981"/>
                  </a:lnTo>
                  <a:lnTo>
                    <a:pt x="143" y="981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66" name="Freeform 42"/>
            <p:cNvSpPr>
              <a:spLocks noEditPoints="1"/>
            </p:cNvSpPr>
            <p:nvPr userDrawn="1"/>
          </p:nvSpPr>
          <p:spPr bwMode="auto">
            <a:xfrm>
              <a:off x="15055850" y="1200150"/>
              <a:ext cx="947738" cy="947738"/>
            </a:xfrm>
            <a:custGeom>
              <a:avLst/>
              <a:gdLst/>
              <a:ahLst/>
              <a:cxnLst>
                <a:cxn ang="0">
                  <a:pos x="1656" y="0"/>
                </a:cxn>
                <a:cxn ang="0">
                  <a:pos x="0" y="1655"/>
                </a:cxn>
                <a:cxn ang="0">
                  <a:pos x="1656" y="3311"/>
                </a:cxn>
                <a:cxn ang="0">
                  <a:pos x="3166" y="2592"/>
                </a:cxn>
                <a:cxn ang="0">
                  <a:pos x="2415" y="2286"/>
                </a:cxn>
                <a:cxn ang="0">
                  <a:pos x="1656" y="2595"/>
                </a:cxn>
                <a:cxn ang="0">
                  <a:pos x="759" y="1936"/>
                </a:cxn>
                <a:cxn ang="0">
                  <a:pos x="3287" y="1936"/>
                </a:cxn>
                <a:cxn ang="0">
                  <a:pos x="3311" y="1655"/>
                </a:cxn>
                <a:cxn ang="0">
                  <a:pos x="1656" y="0"/>
                </a:cxn>
                <a:cxn ang="0">
                  <a:pos x="1656" y="717"/>
                </a:cxn>
                <a:cxn ang="0">
                  <a:pos x="2525" y="1299"/>
                </a:cxn>
                <a:cxn ang="0">
                  <a:pos x="787" y="1299"/>
                </a:cxn>
                <a:cxn ang="0">
                  <a:pos x="1656" y="717"/>
                </a:cxn>
              </a:cxnLst>
              <a:rect l="0" t="0" r="r" b="b"/>
              <a:pathLst>
                <a:path w="3311" h="3311">
                  <a:moveTo>
                    <a:pt x="1656" y="0"/>
                  </a:moveTo>
                  <a:cubicBezTo>
                    <a:pt x="741" y="0"/>
                    <a:pt x="0" y="741"/>
                    <a:pt x="0" y="1655"/>
                  </a:cubicBezTo>
                  <a:cubicBezTo>
                    <a:pt x="0" y="2570"/>
                    <a:pt x="741" y="3311"/>
                    <a:pt x="1656" y="3311"/>
                  </a:cubicBezTo>
                  <a:cubicBezTo>
                    <a:pt x="2242" y="3311"/>
                    <a:pt x="2842" y="3054"/>
                    <a:pt x="3166" y="2592"/>
                  </a:cubicBezTo>
                  <a:cubicBezTo>
                    <a:pt x="2415" y="2286"/>
                    <a:pt x="2415" y="2286"/>
                    <a:pt x="2415" y="2286"/>
                  </a:cubicBezTo>
                  <a:cubicBezTo>
                    <a:pt x="2215" y="2507"/>
                    <a:pt x="1941" y="2595"/>
                    <a:pt x="1656" y="2595"/>
                  </a:cubicBezTo>
                  <a:cubicBezTo>
                    <a:pt x="1235" y="2595"/>
                    <a:pt x="879" y="2318"/>
                    <a:pt x="759" y="1936"/>
                  </a:cubicBezTo>
                  <a:cubicBezTo>
                    <a:pt x="3287" y="1936"/>
                    <a:pt x="3287" y="1936"/>
                    <a:pt x="3287" y="1936"/>
                  </a:cubicBezTo>
                  <a:cubicBezTo>
                    <a:pt x="3303" y="1845"/>
                    <a:pt x="3311" y="1751"/>
                    <a:pt x="3311" y="1655"/>
                  </a:cubicBezTo>
                  <a:cubicBezTo>
                    <a:pt x="3311" y="741"/>
                    <a:pt x="2570" y="0"/>
                    <a:pt x="1656" y="0"/>
                  </a:cubicBezTo>
                  <a:moveTo>
                    <a:pt x="1656" y="717"/>
                  </a:moveTo>
                  <a:cubicBezTo>
                    <a:pt x="2048" y="717"/>
                    <a:pt x="2384" y="957"/>
                    <a:pt x="2525" y="1299"/>
                  </a:cubicBezTo>
                  <a:cubicBezTo>
                    <a:pt x="787" y="1299"/>
                    <a:pt x="787" y="1299"/>
                    <a:pt x="787" y="1299"/>
                  </a:cubicBezTo>
                  <a:cubicBezTo>
                    <a:pt x="927" y="957"/>
                    <a:pt x="1263" y="717"/>
                    <a:pt x="1656" y="717"/>
                  </a:cubicBezTo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6pPr>
      <a:lvl7pPr marL="914400"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7pPr>
      <a:lvl8pPr marL="1371600"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8pPr>
      <a:lvl9pPr marL="1828800"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9pPr>
    </p:titleStyle>
    <p:bodyStyle>
      <a:lvl1pPr marL="866775" indent="-866775" algn="l" defTabSz="2949575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78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727200" indent="-8572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7100" b="1">
          <a:solidFill>
            <a:schemeClr val="tx1"/>
          </a:solidFill>
          <a:latin typeface="+mn-lt"/>
          <a:ea typeface="ＭＳ Ｐゴシック" charset="-128"/>
        </a:defRPr>
      </a:lvl2pPr>
      <a:lvl3pPr marL="2627313" indent="-896938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  <a:ea typeface="ＭＳ Ｐゴシック" charset="-128"/>
        </a:defRPr>
      </a:lvl3pPr>
      <a:lvl4pPr marL="3454400" indent="-820738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  <a:ea typeface="ＭＳ Ｐゴシック" charset="-128"/>
        </a:defRPr>
      </a:lvl4pPr>
      <a:lvl5pPr marL="4352925" indent="-8953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  <a:ea typeface="ＭＳ Ｐゴシック" charset="-128"/>
        </a:defRPr>
      </a:lvl5pPr>
      <a:lvl6pPr marL="4810125" indent="-8953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</a:defRPr>
      </a:lvl6pPr>
      <a:lvl7pPr marL="5267325" indent="-8953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</a:defRPr>
      </a:lvl7pPr>
      <a:lvl8pPr marL="5724525" indent="-8953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</a:defRPr>
      </a:lvl8pPr>
      <a:lvl9pPr marL="6181725" indent="-8953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/>
          <p:cNvSpPr txBox="1">
            <a:spLocks noChangeArrowheads="1"/>
          </p:cNvSpPr>
          <p:nvPr/>
        </p:nvSpPr>
        <p:spPr bwMode="auto">
          <a:xfrm>
            <a:off x="1763713" y="4214813"/>
            <a:ext cx="17859375" cy="311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2949575">
              <a:lnSpc>
                <a:spcPts val="3200"/>
              </a:lnSpc>
            </a:pPr>
            <a:r>
              <a:rPr lang="en-US" sz="2800" b="1" dirty="0">
                <a:solidFill>
                  <a:srgbClr val="FFFFFF"/>
                </a:solidFill>
                <a:latin typeface="Calibri" charset="0"/>
              </a:rPr>
              <a:t>Big Data Management</a:t>
            </a:r>
          </a:p>
          <a:p>
            <a:pPr defTabSz="2949575">
              <a:lnSpc>
                <a:spcPts val="6800"/>
              </a:lnSpc>
            </a:pPr>
            <a:r>
              <a:rPr lang="en-US" sz="6200" b="1" dirty="0">
                <a:solidFill>
                  <a:srgbClr val="FFFFFF"/>
                </a:solidFill>
                <a:latin typeface="Calibri" charset="0"/>
              </a:rPr>
              <a:t>Discovery of combinations of vectors with low aggregate variance</a:t>
            </a:r>
          </a:p>
          <a:p>
            <a:pPr defTabSz="2949575">
              <a:lnSpc>
                <a:spcPts val="6800"/>
              </a:lnSpc>
            </a:pPr>
            <a:r>
              <a:rPr lang="en-US" sz="2800" b="1" dirty="0">
                <a:solidFill>
                  <a:srgbClr val="FFFFFF"/>
                </a:solidFill>
                <a:latin typeface="Calibri" charset="0"/>
              </a:rPr>
              <a:t>Thomas de Lange (2648586) &amp; &amp; &amp; &amp; &amp;</a:t>
            </a:r>
          </a:p>
        </p:txBody>
      </p:sp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1763713" y="27971750"/>
            <a:ext cx="178593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2949575">
              <a:defRPr/>
            </a:pPr>
            <a:r>
              <a:rPr lang="en-US" sz="2800" b="1" dirty="0">
                <a:solidFill>
                  <a:srgbClr val="000000"/>
                </a:solidFill>
                <a:latin typeface="Calibri" charset="0"/>
              </a:rPr>
              <a:t>Data Science &amp; Artificial Intelligence</a:t>
            </a: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1763713" y="9277350"/>
            <a:ext cx="8488362" cy="171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2949575">
              <a:lnSpc>
                <a:spcPts val="4400"/>
              </a:lnSpc>
              <a:defRPr/>
            </a:pPr>
            <a:r>
              <a:rPr lang="en-US" sz="4400" b="1" dirty="0">
                <a:solidFill>
                  <a:srgbClr val="0066CC"/>
                </a:solidFill>
                <a:latin typeface="Calibri" charset="0"/>
              </a:rPr>
              <a:t>Head Text</a:t>
            </a:r>
          </a:p>
          <a:p>
            <a:pPr defTabSz="2949575">
              <a:lnSpc>
                <a:spcPts val="4400"/>
              </a:lnSpc>
              <a:defRPr/>
            </a:pPr>
            <a:endParaRPr lang="en-US" sz="4400" b="1" dirty="0">
              <a:solidFill>
                <a:srgbClr val="0066CC"/>
              </a:solidFill>
              <a:latin typeface="Calibri" charset="0"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Bold</a:t>
            </a:r>
            <a:endParaRPr lang="en-US" sz="4400" b="1" dirty="0">
              <a:solidFill>
                <a:srgbClr val="0066CC"/>
              </a:solidFill>
              <a:latin typeface="Calibri" charset="0"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Text</a:t>
            </a: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pPr algn="ctr" rtl="0" fontAlgn="base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Figure 1, Figure description</a:t>
            </a:r>
            <a:endParaRPr lang="en-US" sz="800" dirty="0">
              <a:effectLst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103" name="Text Box 9"/>
          <p:cNvSpPr txBox="1">
            <a:spLocks noChangeArrowheads="1"/>
          </p:cNvSpPr>
          <p:nvPr/>
        </p:nvSpPr>
        <p:spPr bwMode="auto">
          <a:xfrm>
            <a:off x="11134725" y="9277350"/>
            <a:ext cx="8488363" cy="171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2949575">
              <a:lnSpc>
                <a:spcPts val="4400"/>
              </a:lnSpc>
              <a:defRPr/>
            </a:pPr>
            <a:endParaRPr lang="en-US" sz="4400" b="1" dirty="0">
              <a:solidFill>
                <a:srgbClr val="0066CC"/>
              </a:solidFill>
              <a:latin typeface="Calibri" charset="0"/>
            </a:endParaRPr>
          </a:p>
          <a:p>
            <a:pPr defTabSz="2949575">
              <a:lnSpc>
                <a:spcPts val="4400"/>
              </a:lnSpc>
              <a:defRPr/>
            </a:pPr>
            <a:endParaRPr lang="en-US" sz="4400" b="1" dirty="0">
              <a:solidFill>
                <a:srgbClr val="0066CC"/>
              </a:solidFill>
              <a:latin typeface="Calibri" charset="0"/>
            </a:endParaRPr>
          </a:p>
          <a:p>
            <a:pPr defTabSz="2949575">
              <a:lnSpc>
                <a:spcPts val="4400"/>
              </a:lnSpc>
              <a:defRPr/>
            </a:pPr>
            <a:endParaRPr lang="en-US" sz="4400" b="1" dirty="0">
              <a:solidFill>
                <a:srgbClr val="0066CC"/>
              </a:solidFill>
              <a:latin typeface="Calibri" charset="0"/>
            </a:endParaRPr>
          </a:p>
          <a:p>
            <a:pPr defTabSz="2949575">
              <a:lnSpc>
                <a:spcPts val="4400"/>
              </a:lnSpc>
              <a:defRPr/>
            </a:pPr>
            <a:endParaRPr lang="en-US" sz="4400" b="1" dirty="0">
              <a:solidFill>
                <a:srgbClr val="0066CC"/>
              </a:solidFill>
              <a:latin typeface="Calibri" charset="0"/>
            </a:endParaRPr>
          </a:p>
          <a:p>
            <a:pPr defTabSz="2949575">
              <a:lnSpc>
                <a:spcPts val="4400"/>
              </a:lnSpc>
              <a:defRPr/>
            </a:pPr>
            <a:endParaRPr lang="en-US" sz="4400" b="1" dirty="0">
              <a:solidFill>
                <a:srgbClr val="0066CC"/>
              </a:solidFill>
              <a:latin typeface="Calibri" charset="0"/>
            </a:endParaRPr>
          </a:p>
          <a:p>
            <a:pPr defTabSz="2949575">
              <a:lnSpc>
                <a:spcPts val="4400"/>
              </a:lnSpc>
              <a:defRPr/>
            </a:pPr>
            <a:endParaRPr lang="en-US" sz="4400" b="1" dirty="0">
              <a:solidFill>
                <a:srgbClr val="0066CC"/>
              </a:solidFill>
              <a:latin typeface="Calibri" charset="0"/>
            </a:endParaRPr>
          </a:p>
          <a:p>
            <a:pPr defTabSz="2949575">
              <a:lnSpc>
                <a:spcPts val="4400"/>
              </a:lnSpc>
              <a:defRPr/>
            </a:pPr>
            <a:endParaRPr lang="en-US" sz="4400" b="1" dirty="0">
              <a:solidFill>
                <a:srgbClr val="0066CC"/>
              </a:solidFill>
              <a:latin typeface="Calibri" charset="0"/>
            </a:endParaRPr>
          </a:p>
          <a:p>
            <a:pPr defTabSz="2949575">
              <a:lnSpc>
                <a:spcPts val="4400"/>
              </a:lnSpc>
              <a:defRPr/>
            </a:pPr>
            <a:endParaRPr lang="en-US" sz="4400" b="1" dirty="0">
              <a:solidFill>
                <a:srgbClr val="0066CC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ster A1 scarlet in-line">
  <a:themeElements>
    <a:clrScheme name="poster cyan A1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poster cyan 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495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5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495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5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ster cyan A1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 A1 scarlet in-line</Template>
  <TotalTime>67</TotalTime>
  <Words>37</Words>
  <Application>Microsoft Macintosh PowerPoint</Application>
  <PresentationFormat>Aangepast</PresentationFormat>
  <Paragraphs>15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4" baseType="lpstr">
      <vt:lpstr>Arial</vt:lpstr>
      <vt:lpstr>Calibri</vt:lpstr>
      <vt:lpstr>Poster A1 scarlet in-line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Lange, Thomas de</dc:creator>
  <cp:lastModifiedBy>Lange, Thomas de</cp:lastModifiedBy>
  <cp:revision>6</cp:revision>
  <dcterms:created xsi:type="dcterms:W3CDTF">2023-01-10T12:26:13Z</dcterms:created>
  <dcterms:modified xsi:type="dcterms:W3CDTF">2023-03-21T10:58:51Z</dcterms:modified>
</cp:coreProperties>
</file>