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6" r:id="rId1"/>
  </p:sldMasterIdLst>
  <p:notesMasterIdLst>
    <p:notesMasterId r:id="rId3"/>
  </p:notesMasterIdLst>
  <p:sldIdLst>
    <p:sldId id="256" r:id="rId2"/>
  </p:sldIdLst>
  <p:sldSz cx="21386800" cy="30243463"/>
  <p:notesSz cx="6781800" cy="9880600"/>
  <p:defaultTextStyle>
    <a:defPPr>
      <a:defRPr lang="nl-NL"/>
    </a:defPPr>
    <a:lvl1pPr algn="l" rtl="0" fontAlgn="base">
      <a:spcBef>
        <a:spcPct val="0"/>
      </a:spcBef>
      <a:spcAft>
        <a:spcPct val="0"/>
      </a:spcAft>
      <a:defRPr sz="5800" kern="1200">
        <a:solidFill>
          <a:schemeClr val="tx1"/>
        </a:solidFill>
        <a:latin typeface="Arial" charset="0"/>
        <a:ea typeface="ＭＳ Ｐゴシック" charset="-128"/>
        <a:cs typeface="+mn-cs"/>
      </a:defRPr>
    </a:lvl1pPr>
    <a:lvl2pPr marL="457200" algn="l" rtl="0" fontAlgn="base">
      <a:spcBef>
        <a:spcPct val="0"/>
      </a:spcBef>
      <a:spcAft>
        <a:spcPct val="0"/>
      </a:spcAft>
      <a:defRPr sz="5800" kern="1200">
        <a:solidFill>
          <a:schemeClr val="tx1"/>
        </a:solidFill>
        <a:latin typeface="Arial" charset="0"/>
        <a:ea typeface="ＭＳ Ｐゴシック" charset="-128"/>
        <a:cs typeface="+mn-cs"/>
      </a:defRPr>
    </a:lvl2pPr>
    <a:lvl3pPr marL="914400" algn="l" rtl="0" fontAlgn="base">
      <a:spcBef>
        <a:spcPct val="0"/>
      </a:spcBef>
      <a:spcAft>
        <a:spcPct val="0"/>
      </a:spcAft>
      <a:defRPr sz="5800" kern="1200">
        <a:solidFill>
          <a:schemeClr val="tx1"/>
        </a:solidFill>
        <a:latin typeface="Arial" charset="0"/>
        <a:ea typeface="ＭＳ Ｐゴシック" charset="-128"/>
        <a:cs typeface="+mn-cs"/>
      </a:defRPr>
    </a:lvl3pPr>
    <a:lvl4pPr marL="1371600" algn="l" rtl="0" fontAlgn="base">
      <a:spcBef>
        <a:spcPct val="0"/>
      </a:spcBef>
      <a:spcAft>
        <a:spcPct val="0"/>
      </a:spcAft>
      <a:defRPr sz="5800" kern="1200">
        <a:solidFill>
          <a:schemeClr val="tx1"/>
        </a:solidFill>
        <a:latin typeface="Arial" charset="0"/>
        <a:ea typeface="ＭＳ Ｐゴシック" charset="-128"/>
        <a:cs typeface="+mn-cs"/>
      </a:defRPr>
    </a:lvl4pPr>
    <a:lvl5pPr marL="1828800" algn="l" rtl="0" fontAlgn="base">
      <a:spcBef>
        <a:spcPct val="0"/>
      </a:spcBef>
      <a:spcAft>
        <a:spcPct val="0"/>
      </a:spcAft>
      <a:defRPr sz="5800" kern="1200">
        <a:solidFill>
          <a:schemeClr val="tx1"/>
        </a:solidFill>
        <a:latin typeface="Arial" charset="0"/>
        <a:ea typeface="ＭＳ Ｐゴシック" charset="-128"/>
        <a:cs typeface="+mn-cs"/>
      </a:defRPr>
    </a:lvl5pPr>
    <a:lvl6pPr marL="2286000" algn="l" defTabSz="914400" rtl="0" eaLnBrk="1" latinLnBrk="0" hangingPunct="1">
      <a:defRPr sz="5800" kern="1200">
        <a:solidFill>
          <a:schemeClr val="tx1"/>
        </a:solidFill>
        <a:latin typeface="Arial" charset="0"/>
        <a:ea typeface="ＭＳ Ｐゴシック" charset="-128"/>
        <a:cs typeface="+mn-cs"/>
      </a:defRPr>
    </a:lvl6pPr>
    <a:lvl7pPr marL="2743200" algn="l" defTabSz="914400" rtl="0" eaLnBrk="1" latinLnBrk="0" hangingPunct="1">
      <a:defRPr sz="5800" kern="1200">
        <a:solidFill>
          <a:schemeClr val="tx1"/>
        </a:solidFill>
        <a:latin typeface="Arial" charset="0"/>
        <a:ea typeface="ＭＳ Ｐゴシック" charset="-128"/>
        <a:cs typeface="+mn-cs"/>
      </a:defRPr>
    </a:lvl7pPr>
    <a:lvl8pPr marL="3200400" algn="l" defTabSz="914400" rtl="0" eaLnBrk="1" latinLnBrk="0" hangingPunct="1">
      <a:defRPr sz="5800" kern="1200">
        <a:solidFill>
          <a:schemeClr val="tx1"/>
        </a:solidFill>
        <a:latin typeface="Arial" charset="0"/>
        <a:ea typeface="ＭＳ Ｐゴシック" charset="-128"/>
        <a:cs typeface="+mn-cs"/>
      </a:defRPr>
    </a:lvl8pPr>
    <a:lvl9pPr marL="3657600" algn="l" defTabSz="914400" rtl="0" eaLnBrk="1" latinLnBrk="0" hangingPunct="1">
      <a:defRPr sz="58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9525">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81919"/>
    <a:srgbClr val="0066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25"/>
    <p:restoredTop sz="96327"/>
  </p:normalViewPr>
  <p:slideViewPr>
    <p:cSldViewPr>
      <p:cViewPr>
        <p:scale>
          <a:sx n="25" d="100"/>
          <a:sy n="25" d="100"/>
        </p:scale>
        <p:origin x="2443" y="-638"/>
      </p:cViewPr>
      <p:guideLst>
        <p:guide orient="horz" pos="9525"/>
        <p:guide pos="673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3846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8195" name="Rectangle 3"/>
          <p:cNvSpPr>
            <a:spLocks noGrp="1" noChangeArrowheads="1"/>
          </p:cNvSpPr>
          <p:nvPr>
            <p:ph type="dt" idx="1"/>
          </p:nvPr>
        </p:nvSpPr>
        <p:spPr bwMode="auto">
          <a:xfrm>
            <a:off x="3841750" y="0"/>
            <a:ext cx="293846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2081213" y="741363"/>
            <a:ext cx="2620962" cy="3705225"/>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77863" y="4692650"/>
            <a:ext cx="5426075" cy="4446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nl-NL" noProof="0"/>
              <a:t>Click to edit Master text styles</a:t>
            </a:r>
          </a:p>
          <a:p>
            <a:pPr lvl="1"/>
            <a:r>
              <a:rPr lang="nl-NL" noProof="0"/>
              <a:t>Second level</a:t>
            </a:r>
          </a:p>
          <a:p>
            <a:pPr lvl="2"/>
            <a:r>
              <a:rPr lang="nl-NL" noProof="0"/>
              <a:t>Third level</a:t>
            </a:r>
          </a:p>
          <a:p>
            <a:pPr lvl="3"/>
            <a:r>
              <a:rPr lang="nl-NL" noProof="0"/>
              <a:t>Fourth level</a:t>
            </a:r>
          </a:p>
          <a:p>
            <a:pPr lvl="4"/>
            <a:r>
              <a:rPr lang="nl-NL" noProof="0"/>
              <a:t>Fifth level</a:t>
            </a:r>
          </a:p>
        </p:txBody>
      </p:sp>
      <p:sp>
        <p:nvSpPr>
          <p:cNvPr id="8198" name="Rectangle 6"/>
          <p:cNvSpPr>
            <a:spLocks noGrp="1" noChangeArrowheads="1"/>
          </p:cNvSpPr>
          <p:nvPr>
            <p:ph type="ftr" sz="quarter" idx="4"/>
          </p:nvPr>
        </p:nvSpPr>
        <p:spPr bwMode="auto">
          <a:xfrm>
            <a:off x="0" y="9385300"/>
            <a:ext cx="293846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8199" name="Rectangle 7"/>
          <p:cNvSpPr>
            <a:spLocks noGrp="1" noChangeArrowheads="1"/>
          </p:cNvSpPr>
          <p:nvPr>
            <p:ph type="sldNum" sz="quarter" idx="5"/>
          </p:nvPr>
        </p:nvSpPr>
        <p:spPr bwMode="auto">
          <a:xfrm>
            <a:off x="3841750" y="9385300"/>
            <a:ext cx="293846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BE83E1A-D783-4697-A8AF-9664B45944AF}" type="slidenum">
              <a:rPr lang="nl-NL"/>
              <a:pPr>
                <a:defRPr/>
              </a:pPr>
              <a:t>‹#›</a:t>
            </a:fld>
            <a:endParaRPr lang="nl-NL"/>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3" name="Rectangle 2"/>
          <p:cNvSpPr/>
          <p:nvPr/>
        </p:nvSpPr>
        <p:spPr bwMode="auto">
          <a:xfrm>
            <a:off x="0" y="3797300"/>
            <a:ext cx="21386800" cy="3895725"/>
          </a:xfrm>
          <a:prstGeom prst="rect">
            <a:avLst/>
          </a:prstGeom>
          <a:solidFill>
            <a:srgbClr val="C81919"/>
          </a:solidFill>
          <a:ln w="9525" cap="flat" cmpd="sng" algn="ctr">
            <a:noFill/>
            <a:prstDash val="solid"/>
            <a:round/>
            <a:headEnd type="none" w="med" len="med"/>
            <a:tailEnd type="none" w="med" len="med"/>
          </a:ln>
          <a:effectLst/>
        </p:spPr>
        <p:txBody>
          <a:bodyPr/>
          <a:lstStyle/>
          <a:p>
            <a:pPr defTabSz="2949575">
              <a:defRPr/>
            </a:pPr>
            <a:endParaRPr lang="en-US"/>
          </a:p>
        </p:txBody>
      </p:sp>
      <p:grpSp>
        <p:nvGrpSpPr>
          <p:cNvPr id="1027" name="Group 44"/>
          <p:cNvGrpSpPr>
            <a:grpSpLocks/>
          </p:cNvGrpSpPr>
          <p:nvPr/>
        </p:nvGrpSpPr>
        <p:grpSpPr bwMode="auto">
          <a:xfrm>
            <a:off x="11717338" y="1277938"/>
            <a:ext cx="8572500" cy="2338387"/>
            <a:chOff x="11717338" y="360363"/>
            <a:chExt cx="8572500" cy="2338387"/>
          </a:xfrm>
        </p:grpSpPr>
        <p:sp>
          <p:nvSpPr>
            <p:cNvPr id="1029" name="AutoShape 5"/>
            <p:cNvSpPr>
              <a:spLocks noChangeAspect="1" noChangeArrowheads="1" noTextEdit="1"/>
            </p:cNvSpPr>
            <p:nvPr userDrawn="1"/>
          </p:nvSpPr>
          <p:spPr bwMode="auto">
            <a:xfrm>
              <a:off x="11717338" y="360363"/>
              <a:ext cx="8572500" cy="2338387"/>
            </a:xfrm>
            <a:prstGeom prst="rect">
              <a:avLst/>
            </a:prstGeom>
            <a:noFill/>
            <a:ln w="9525">
              <a:noFill/>
              <a:miter lim="800000"/>
              <a:headEnd/>
              <a:tailEnd/>
            </a:ln>
          </p:spPr>
          <p:txBody>
            <a:bodyPr/>
            <a:lstStyle/>
            <a:p>
              <a:pPr>
                <a:defRPr/>
              </a:pPr>
              <a:endParaRPr lang="nl-NL"/>
            </a:p>
          </p:txBody>
        </p:sp>
        <p:sp>
          <p:nvSpPr>
            <p:cNvPr id="1031" name="Rectangle 7"/>
            <p:cNvSpPr>
              <a:spLocks noChangeArrowheads="1"/>
            </p:cNvSpPr>
            <p:nvPr userDrawn="1"/>
          </p:nvSpPr>
          <p:spPr bwMode="auto">
            <a:xfrm>
              <a:off x="11717338" y="360363"/>
              <a:ext cx="8572500" cy="2338387"/>
            </a:xfrm>
            <a:prstGeom prst="rect">
              <a:avLst/>
            </a:prstGeom>
            <a:noFill/>
            <a:ln w="9525">
              <a:noFill/>
              <a:miter lim="800000"/>
              <a:headEnd/>
              <a:tailEnd/>
            </a:ln>
          </p:spPr>
          <p:txBody>
            <a:bodyPr/>
            <a:lstStyle/>
            <a:p>
              <a:pPr>
                <a:defRPr/>
              </a:pPr>
              <a:endParaRPr lang="nl-NL"/>
            </a:p>
          </p:txBody>
        </p:sp>
        <p:sp>
          <p:nvSpPr>
            <p:cNvPr id="1032" name="Freeform 8"/>
            <p:cNvSpPr>
              <a:spLocks/>
            </p:cNvSpPr>
            <p:nvPr userDrawn="1"/>
          </p:nvSpPr>
          <p:spPr bwMode="auto">
            <a:xfrm>
              <a:off x="16394113" y="847725"/>
              <a:ext cx="203200" cy="292100"/>
            </a:xfrm>
            <a:custGeom>
              <a:avLst/>
              <a:gdLst/>
              <a:ahLst/>
              <a:cxnLst>
                <a:cxn ang="0">
                  <a:pos x="0" y="184"/>
                </a:cxn>
                <a:cxn ang="0">
                  <a:pos x="0" y="0"/>
                </a:cxn>
                <a:cxn ang="0">
                  <a:pos x="124" y="0"/>
                </a:cxn>
                <a:cxn ang="0">
                  <a:pos x="124" y="38"/>
                </a:cxn>
                <a:cxn ang="0">
                  <a:pos x="43" y="38"/>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4" y="0"/>
                  </a:lnTo>
                  <a:lnTo>
                    <a:pt x="124" y="38"/>
                  </a:lnTo>
                  <a:lnTo>
                    <a:pt x="43" y="38"/>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33" name="Rectangle 9"/>
            <p:cNvSpPr>
              <a:spLocks noChangeArrowheads="1"/>
            </p:cNvSpPr>
            <p:nvPr userDrawn="1"/>
          </p:nvSpPr>
          <p:spPr bwMode="auto">
            <a:xfrm>
              <a:off x="16654463" y="847725"/>
              <a:ext cx="71437" cy="292100"/>
            </a:xfrm>
            <a:prstGeom prst="rect">
              <a:avLst/>
            </a:prstGeom>
            <a:solidFill>
              <a:srgbClr val="C81919"/>
            </a:solidFill>
            <a:ln w="9525">
              <a:noFill/>
              <a:miter lim="800000"/>
              <a:headEnd/>
              <a:tailEnd/>
            </a:ln>
          </p:spPr>
          <p:txBody>
            <a:bodyPr/>
            <a:lstStyle/>
            <a:p>
              <a:pPr>
                <a:defRPr/>
              </a:pPr>
              <a:endParaRPr lang="nl-NL"/>
            </a:p>
          </p:txBody>
        </p:sp>
        <p:sp>
          <p:nvSpPr>
            <p:cNvPr id="1034" name="Freeform 10"/>
            <p:cNvSpPr>
              <a:spLocks/>
            </p:cNvSpPr>
            <p:nvPr userDrawn="1"/>
          </p:nvSpPr>
          <p:spPr bwMode="auto">
            <a:xfrm>
              <a:off x="16794163" y="847725"/>
              <a:ext cx="265112" cy="292100"/>
            </a:xfrm>
            <a:custGeom>
              <a:avLst/>
              <a:gdLst/>
              <a:ahLst/>
              <a:cxnLst>
                <a:cxn ang="0">
                  <a:pos x="116" y="184"/>
                </a:cxn>
                <a:cxn ang="0">
                  <a:pos x="42" y="64"/>
                </a:cxn>
                <a:cxn ang="0">
                  <a:pos x="42" y="64"/>
                </a:cxn>
                <a:cxn ang="0">
                  <a:pos x="43" y="184"/>
                </a:cxn>
                <a:cxn ang="0">
                  <a:pos x="0" y="184"/>
                </a:cxn>
                <a:cxn ang="0">
                  <a:pos x="0" y="0"/>
                </a:cxn>
                <a:cxn ang="0">
                  <a:pos x="50" y="0"/>
                </a:cxn>
                <a:cxn ang="0">
                  <a:pos x="124" y="120"/>
                </a:cxn>
                <a:cxn ang="0">
                  <a:pos x="125" y="120"/>
                </a:cxn>
                <a:cxn ang="0">
                  <a:pos x="124" y="0"/>
                </a:cxn>
                <a:cxn ang="0">
                  <a:pos x="167" y="0"/>
                </a:cxn>
                <a:cxn ang="0">
                  <a:pos x="167" y="184"/>
                </a:cxn>
                <a:cxn ang="0">
                  <a:pos x="116" y="184"/>
                </a:cxn>
              </a:cxnLst>
              <a:rect l="0" t="0" r="r" b="b"/>
              <a:pathLst>
                <a:path w="167" h="184">
                  <a:moveTo>
                    <a:pt x="116" y="184"/>
                  </a:moveTo>
                  <a:lnTo>
                    <a:pt x="42" y="64"/>
                  </a:lnTo>
                  <a:lnTo>
                    <a:pt x="42" y="64"/>
                  </a:lnTo>
                  <a:lnTo>
                    <a:pt x="43" y="184"/>
                  </a:lnTo>
                  <a:lnTo>
                    <a:pt x="0" y="184"/>
                  </a:lnTo>
                  <a:lnTo>
                    <a:pt x="0" y="0"/>
                  </a:lnTo>
                  <a:lnTo>
                    <a:pt x="50" y="0"/>
                  </a:lnTo>
                  <a:lnTo>
                    <a:pt x="124" y="120"/>
                  </a:lnTo>
                  <a:lnTo>
                    <a:pt x="125" y="120"/>
                  </a:lnTo>
                  <a:lnTo>
                    <a:pt x="124" y="0"/>
                  </a:lnTo>
                  <a:lnTo>
                    <a:pt x="167" y="0"/>
                  </a:lnTo>
                  <a:lnTo>
                    <a:pt x="167" y="184"/>
                  </a:lnTo>
                  <a:lnTo>
                    <a:pt x="116" y="184"/>
                  </a:lnTo>
                  <a:close/>
                </a:path>
              </a:pathLst>
            </a:custGeom>
            <a:solidFill>
              <a:srgbClr val="C81919"/>
            </a:solidFill>
            <a:ln w="9525">
              <a:noFill/>
              <a:round/>
              <a:headEnd/>
              <a:tailEnd/>
            </a:ln>
          </p:spPr>
          <p:txBody>
            <a:bodyPr/>
            <a:lstStyle/>
            <a:p>
              <a:pPr>
                <a:defRPr/>
              </a:pPr>
              <a:endParaRPr lang="nl-NL"/>
            </a:p>
          </p:txBody>
        </p:sp>
        <p:sp>
          <p:nvSpPr>
            <p:cNvPr id="1035" name="Freeform 11"/>
            <p:cNvSpPr>
              <a:spLocks noEditPoints="1"/>
            </p:cNvSpPr>
            <p:nvPr userDrawn="1"/>
          </p:nvSpPr>
          <p:spPr bwMode="auto">
            <a:xfrm>
              <a:off x="17127538" y="847725"/>
              <a:ext cx="271462" cy="292100"/>
            </a:xfrm>
            <a:custGeom>
              <a:avLst/>
              <a:gdLst/>
              <a:ahLst/>
              <a:cxnLst>
                <a:cxn ang="0">
                  <a:pos x="952" y="506"/>
                </a:cxn>
                <a:cxn ang="0">
                  <a:pos x="902" y="737"/>
                </a:cxn>
                <a:cxn ang="0">
                  <a:pos x="771" y="897"/>
                </a:cxn>
                <a:cxn ang="0">
                  <a:pos x="587" y="989"/>
                </a:cxn>
                <a:cxn ang="0">
                  <a:pos x="380" y="1019"/>
                </a:cxn>
                <a:cxn ang="0">
                  <a:pos x="0" y="1019"/>
                </a:cxn>
                <a:cxn ang="0">
                  <a:pos x="0" y="0"/>
                </a:cxn>
                <a:cxn ang="0">
                  <a:pos x="368" y="0"/>
                </a:cxn>
                <a:cxn ang="0">
                  <a:pos x="582" y="25"/>
                </a:cxn>
                <a:cxn ang="0">
                  <a:pos x="769" y="109"/>
                </a:cxn>
                <a:cxn ang="0">
                  <a:pos x="901" y="265"/>
                </a:cxn>
                <a:cxn ang="0">
                  <a:pos x="952" y="506"/>
                </a:cxn>
                <a:cxn ang="0">
                  <a:pos x="695" y="506"/>
                </a:cxn>
                <a:cxn ang="0">
                  <a:pos x="667" y="363"/>
                </a:cxn>
                <a:cxn ang="0">
                  <a:pos x="592" y="273"/>
                </a:cxn>
                <a:cxn ang="0">
                  <a:pos x="486" y="225"/>
                </a:cxn>
                <a:cxn ang="0">
                  <a:pos x="363" y="210"/>
                </a:cxn>
                <a:cxn ang="0">
                  <a:pos x="240" y="210"/>
                </a:cxn>
                <a:cxn ang="0">
                  <a:pos x="240" y="806"/>
                </a:cxn>
                <a:cxn ang="0">
                  <a:pos x="357" y="806"/>
                </a:cxn>
                <a:cxn ang="0">
                  <a:pos x="484" y="791"/>
                </a:cxn>
                <a:cxn ang="0">
                  <a:pos x="592" y="741"/>
                </a:cxn>
                <a:cxn ang="0">
                  <a:pos x="667" y="649"/>
                </a:cxn>
                <a:cxn ang="0">
                  <a:pos x="695" y="506"/>
                </a:cxn>
              </a:cxnLst>
              <a:rect l="0" t="0" r="r" b="b"/>
              <a:pathLst>
                <a:path w="952" h="1019">
                  <a:moveTo>
                    <a:pt x="952" y="506"/>
                  </a:moveTo>
                  <a:cubicBezTo>
                    <a:pt x="952" y="596"/>
                    <a:pt x="935" y="673"/>
                    <a:pt x="902" y="737"/>
                  </a:cubicBezTo>
                  <a:cubicBezTo>
                    <a:pt x="869" y="802"/>
                    <a:pt x="825" y="855"/>
                    <a:pt x="771" y="897"/>
                  </a:cubicBezTo>
                  <a:cubicBezTo>
                    <a:pt x="717" y="939"/>
                    <a:pt x="655" y="969"/>
                    <a:pt x="587" y="989"/>
                  </a:cubicBezTo>
                  <a:cubicBezTo>
                    <a:pt x="519" y="1009"/>
                    <a:pt x="450" y="1019"/>
                    <a:pt x="380" y="1019"/>
                  </a:cubicBezTo>
                  <a:cubicBezTo>
                    <a:pt x="0" y="1019"/>
                    <a:pt x="0" y="1019"/>
                    <a:pt x="0" y="1019"/>
                  </a:cubicBezTo>
                  <a:cubicBezTo>
                    <a:pt x="0" y="0"/>
                    <a:pt x="0" y="0"/>
                    <a:pt x="0" y="0"/>
                  </a:cubicBezTo>
                  <a:cubicBezTo>
                    <a:pt x="368" y="0"/>
                    <a:pt x="368" y="0"/>
                    <a:pt x="368" y="0"/>
                  </a:cubicBezTo>
                  <a:cubicBezTo>
                    <a:pt x="440" y="0"/>
                    <a:pt x="511" y="9"/>
                    <a:pt x="582" y="25"/>
                  </a:cubicBezTo>
                  <a:cubicBezTo>
                    <a:pt x="652" y="42"/>
                    <a:pt x="714" y="70"/>
                    <a:pt x="769" y="109"/>
                  </a:cubicBezTo>
                  <a:cubicBezTo>
                    <a:pt x="823" y="148"/>
                    <a:pt x="868" y="200"/>
                    <a:pt x="901" y="265"/>
                  </a:cubicBezTo>
                  <a:cubicBezTo>
                    <a:pt x="935" y="330"/>
                    <a:pt x="952" y="411"/>
                    <a:pt x="952" y="506"/>
                  </a:cubicBezTo>
                  <a:moveTo>
                    <a:pt x="695" y="506"/>
                  </a:moveTo>
                  <a:cubicBezTo>
                    <a:pt x="695" y="449"/>
                    <a:pt x="686" y="401"/>
                    <a:pt x="667" y="363"/>
                  </a:cubicBezTo>
                  <a:cubicBezTo>
                    <a:pt x="649" y="326"/>
                    <a:pt x="624" y="295"/>
                    <a:pt x="592" y="273"/>
                  </a:cubicBezTo>
                  <a:cubicBezTo>
                    <a:pt x="561" y="250"/>
                    <a:pt x="526" y="234"/>
                    <a:pt x="486" y="225"/>
                  </a:cubicBezTo>
                  <a:cubicBezTo>
                    <a:pt x="446" y="215"/>
                    <a:pt x="405" y="210"/>
                    <a:pt x="363" y="210"/>
                  </a:cubicBezTo>
                  <a:cubicBezTo>
                    <a:pt x="240" y="210"/>
                    <a:pt x="240" y="210"/>
                    <a:pt x="240" y="210"/>
                  </a:cubicBezTo>
                  <a:cubicBezTo>
                    <a:pt x="240" y="806"/>
                    <a:pt x="240" y="806"/>
                    <a:pt x="240" y="806"/>
                  </a:cubicBezTo>
                  <a:cubicBezTo>
                    <a:pt x="357" y="806"/>
                    <a:pt x="357" y="806"/>
                    <a:pt x="357" y="806"/>
                  </a:cubicBezTo>
                  <a:cubicBezTo>
                    <a:pt x="401" y="806"/>
                    <a:pt x="444" y="801"/>
                    <a:pt x="484" y="791"/>
                  </a:cubicBezTo>
                  <a:cubicBezTo>
                    <a:pt x="525" y="781"/>
                    <a:pt x="561" y="764"/>
                    <a:pt x="592" y="741"/>
                  </a:cubicBezTo>
                  <a:cubicBezTo>
                    <a:pt x="624" y="718"/>
                    <a:pt x="649" y="687"/>
                    <a:pt x="667" y="649"/>
                  </a:cubicBezTo>
                  <a:cubicBezTo>
                    <a:pt x="686" y="611"/>
                    <a:pt x="695" y="563"/>
                    <a:pt x="695" y="506"/>
                  </a:cubicBezTo>
                </a:path>
              </a:pathLst>
            </a:custGeom>
            <a:solidFill>
              <a:srgbClr val="C81919"/>
            </a:solidFill>
            <a:ln w="9525">
              <a:noFill/>
              <a:round/>
              <a:headEnd/>
              <a:tailEnd/>
            </a:ln>
          </p:spPr>
          <p:txBody>
            <a:bodyPr/>
            <a:lstStyle/>
            <a:p>
              <a:pPr>
                <a:defRPr/>
              </a:pPr>
              <a:endParaRPr lang="nl-NL"/>
            </a:p>
          </p:txBody>
        </p:sp>
        <p:sp>
          <p:nvSpPr>
            <p:cNvPr id="1036" name="Freeform 12"/>
            <p:cNvSpPr>
              <a:spLocks/>
            </p:cNvSpPr>
            <p:nvPr userDrawn="1"/>
          </p:nvSpPr>
          <p:spPr bwMode="auto">
            <a:xfrm>
              <a:off x="17452975" y="847725"/>
              <a:ext cx="254000" cy="292100"/>
            </a:xfrm>
            <a:custGeom>
              <a:avLst/>
              <a:gdLst/>
              <a:ahLst/>
              <a:cxnLst>
                <a:cxn ang="0">
                  <a:pos x="116" y="184"/>
                </a:cxn>
                <a:cxn ang="0">
                  <a:pos x="116" y="107"/>
                </a:cxn>
                <a:cxn ang="0">
                  <a:pos x="44" y="107"/>
                </a:cxn>
                <a:cxn ang="0">
                  <a:pos x="44" y="184"/>
                </a:cxn>
                <a:cxn ang="0">
                  <a:pos x="0" y="184"/>
                </a:cxn>
                <a:cxn ang="0">
                  <a:pos x="0" y="0"/>
                </a:cxn>
                <a:cxn ang="0">
                  <a:pos x="44" y="0"/>
                </a:cxn>
                <a:cxn ang="0">
                  <a:pos x="44" y="70"/>
                </a:cxn>
                <a:cxn ang="0">
                  <a:pos x="116" y="70"/>
                </a:cxn>
                <a:cxn ang="0">
                  <a:pos x="116" y="0"/>
                </a:cxn>
                <a:cxn ang="0">
                  <a:pos x="160" y="0"/>
                </a:cxn>
                <a:cxn ang="0">
                  <a:pos x="160" y="184"/>
                </a:cxn>
                <a:cxn ang="0">
                  <a:pos x="116" y="184"/>
                </a:cxn>
              </a:cxnLst>
              <a:rect l="0" t="0" r="r" b="b"/>
              <a:pathLst>
                <a:path w="160" h="184">
                  <a:moveTo>
                    <a:pt x="116" y="184"/>
                  </a:moveTo>
                  <a:lnTo>
                    <a:pt x="116" y="107"/>
                  </a:lnTo>
                  <a:lnTo>
                    <a:pt x="44" y="107"/>
                  </a:lnTo>
                  <a:lnTo>
                    <a:pt x="44" y="184"/>
                  </a:lnTo>
                  <a:lnTo>
                    <a:pt x="0" y="184"/>
                  </a:lnTo>
                  <a:lnTo>
                    <a:pt x="0" y="0"/>
                  </a:lnTo>
                  <a:lnTo>
                    <a:pt x="44" y="0"/>
                  </a:lnTo>
                  <a:lnTo>
                    <a:pt x="44" y="70"/>
                  </a:lnTo>
                  <a:lnTo>
                    <a:pt x="116" y="70"/>
                  </a:lnTo>
                  <a:lnTo>
                    <a:pt x="116" y="0"/>
                  </a:lnTo>
                  <a:lnTo>
                    <a:pt x="160" y="0"/>
                  </a:lnTo>
                  <a:lnTo>
                    <a:pt x="160" y="184"/>
                  </a:lnTo>
                  <a:lnTo>
                    <a:pt x="116" y="184"/>
                  </a:lnTo>
                  <a:close/>
                </a:path>
              </a:pathLst>
            </a:custGeom>
            <a:solidFill>
              <a:srgbClr val="C81919"/>
            </a:solidFill>
            <a:ln w="9525">
              <a:noFill/>
              <a:round/>
              <a:headEnd/>
              <a:tailEnd/>
            </a:ln>
          </p:spPr>
          <p:txBody>
            <a:bodyPr/>
            <a:lstStyle/>
            <a:p>
              <a:pPr>
                <a:defRPr/>
              </a:pPr>
              <a:endParaRPr lang="nl-NL"/>
            </a:p>
          </p:txBody>
        </p:sp>
        <p:sp>
          <p:nvSpPr>
            <p:cNvPr id="1037" name="Freeform 13"/>
            <p:cNvSpPr>
              <a:spLocks noEditPoints="1"/>
            </p:cNvSpPr>
            <p:nvPr userDrawn="1"/>
          </p:nvSpPr>
          <p:spPr bwMode="auto">
            <a:xfrm>
              <a:off x="17760950" y="839788"/>
              <a:ext cx="317500" cy="307975"/>
            </a:xfrm>
            <a:custGeom>
              <a:avLst/>
              <a:gdLst/>
              <a:ahLst/>
              <a:cxnLst>
                <a:cxn ang="0">
                  <a:pos x="1110" y="532"/>
                </a:cxn>
                <a:cxn ang="0">
                  <a:pos x="1068" y="753"/>
                </a:cxn>
                <a:cxn ang="0">
                  <a:pos x="953" y="924"/>
                </a:cxn>
                <a:cxn ang="0">
                  <a:pos x="776" y="1034"/>
                </a:cxn>
                <a:cxn ang="0">
                  <a:pos x="554" y="1073"/>
                </a:cxn>
                <a:cxn ang="0">
                  <a:pos x="333" y="1034"/>
                </a:cxn>
                <a:cxn ang="0">
                  <a:pos x="158" y="924"/>
                </a:cxn>
                <a:cxn ang="0">
                  <a:pos x="42" y="753"/>
                </a:cxn>
                <a:cxn ang="0">
                  <a:pos x="0" y="532"/>
                </a:cxn>
                <a:cxn ang="0">
                  <a:pos x="42" y="311"/>
                </a:cxn>
                <a:cxn ang="0">
                  <a:pos x="158" y="144"/>
                </a:cxn>
                <a:cxn ang="0">
                  <a:pos x="333" y="37"/>
                </a:cxn>
                <a:cxn ang="0">
                  <a:pos x="554" y="0"/>
                </a:cxn>
                <a:cxn ang="0">
                  <a:pos x="776" y="37"/>
                </a:cxn>
                <a:cxn ang="0">
                  <a:pos x="953" y="144"/>
                </a:cxn>
                <a:cxn ang="0">
                  <a:pos x="1068" y="311"/>
                </a:cxn>
                <a:cxn ang="0">
                  <a:pos x="1110" y="532"/>
                </a:cxn>
                <a:cxn ang="0">
                  <a:pos x="847" y="532"/>
                </a:cxn>
                <a:cxn ang="0">
                  <a:pos x="825" y="408"/>
                </a:cxn>
                <a:cxn ang="0">
                  <a:pos x="765" y="310"/>
                </a:cxn>
                <a:cxn ang="0">
                  <a:pos x="673" y="245"/>
                </a:cxn>
                <a:cxn ang="0">
                  <a:pos x="554" y="221"/>
                </a:cxn>
                <a:cxn ang="0">
                  <a:pos x="436" y="245"/>
                </a:cxn>
                <a:cxn ang="0">
                  <a:pos x="344" y="310"/>
                </a:cxn>
                <a:cxn ang="0">
                  <a:pos x="284" y="408"/>
                </a:cxn>
                <a:cxn ang="0">
                  <a:pos x="263" y="532"/>
                </a:cxn>
                <a:cxn ang="0">
                  <a:pos x="285" y="659"/>
                </a:cxn>
                <a:cxn ang="0">
                  <a:pos x="345" y="759"/>
                </a:cxn>
                <a:cxn ang="0">
                  <a:pos x="436" y="825"/>
                </a:cxn>
                <a:cxn ang="0">
                  <a:pos x="554" y="848"/>
                </a:cxn>
                <a:cxn ang="0">
                  <a:pos x="672" y="825"/>
                </a:cxn>
                <a:cxn ang="0">
                  <a:pos x="765" y="759"/>
                </a:cxn>
                <a:cxn ang="0">
                  <a:pos x="825" y="659"/>
                </a:cxn>
                <a:cxn ang="0">
                  <a:pos x="847" y="532"/>
                </a:cxn>
              </a:cxnLst>
              <a:rect l="0" t="0" r="r" b="b"/>
              <a:pathLst>
                <a:path w="1110" h="1073">
                  <a:moveTo>
                    <a:pt x="1110" y="532"/>
                  </a:moveTo>
                  <a:cubicBezTo>
                    <a:pt x="1110" y="613"/>
                    <a:pt x="1096" y="686"/>
                    <a:pt x="1068" y="753"/>
                  </a:cubicBezTo>
                  <a:cubicBezTo>
                    <a:pt x="1040" y="819"/>
                    <a:pt x="1002" y="877"/>
                    <a:pt x="953" y="924"/>
                  </a:cubicBezTo>
                  <a:cubicBezTo>
                    <a:pt x="903" y="972"/>
                    <a:pt x="844" y="1008"/>
                    <a:pt x="776" y="1034"/>
                  </a:cubicBezTo>
                  <a:cubicBezTo>
                    <a:pt x="708" y="1060"/>
                    <a:pt x="634" y="1073"/>
                    <a:pt x="554" y="1073"/>
                  </a:cubicBezTo>
                  <a:cubicBezTo>
                    <a:pt x="475" y="1073"/>
                    <a:pt x="401" y="1060"/>
                    <a:pt x="333" y="1034"/>
                  </a:cubicBezTo>
                  <a:cubicBezTo>
                    <a:pt x="266" y="1008"/>
                    <a:pt x="207" y="972"/>
                    <a:pt x="158" y="924"/>
                  </a:cubicBezTo>
                  <a:cubicBezTo>
                    <a:pt x="108" y="877"/>
                    <a:pt x="69" y="819"/>
                    <a:pt x="42" y="753"/>
                  </a:cubicBezTo>
                  <a:cubicBezTo>
                    <a:pt x="14" y="686"/>
                    <a:pt x="0" y="613"/>
                    <a:pt x="0" y="532"/>
                  </a:cubicBezTo>
                  <a:cubicBezTo>
                    <a:pt x="0" y="451"/>
                    <a:pt x="14" y="377"/>
                    <a:pt x="42" y="311"/>
                  </a:cubicBezTo>
                  <a:cubicBezTo>
                    <a:pt x="69" y="246"/>
                    <a:pt x="108" y="190"/>
                    <a:pt x="158" y="144"/>
                  </a:cubicBezTo>
                  <a:cubicBezTo>
                    <a:pt x="207" y="98"/>
                    <a:pt x="266" y="62"/>
                    <a:pt x="333" y="37"/>
                  </a:cubicBezTo>
                  <a:cubicBezTo>
                    <a:pt x="401" y="12"/>
                    <a:pt x="475" y="0"/>
                    <a:pt x="554" y="0"/>
                  </a:cubicBezTo>
                  <a:cubicBezTo>
                    <a:pt x="634" y="0"/>
                    <a:pt x="708" y="12"/>
                    <a:pt x="776" y="37"/>
                  </a:cubicBezTo>
                  <a:cubicBezTo>
                    <a:pt x="844" y="62"/>
                    <a:pt x="903" y="98"/>
                    <a:pt x="953" y="144"/>
                  </a:cubicBezTo>
                  <a:cubicBezTo>
                    <a:pt x="1002" y="190"/>
                    <a:pt x="1040" y="246"/>
                    <a:pt x="1068" y="311"/>
                  </a:cubicBezTo>
                  <a:cubicBezTo>
                    <a:pt x="1096" y="377"/>
                    <a:pt x="1110" y="451"/>
                    <a:pt x="1110" y="532"/>
                  </a:cubicBezTo>
                  <a:moveTo>
                    <a:pt x="847" y="532"/>
                  </a:moveTo>
                  <a:cubicBezTo>
                    <a:pt x="847" y="488"/>
                    <a:pt x="839" y="447"/>
                    <a:pt x="825" y="408"/>
                  </a:cubicBezTo>
                  <a:cubicBezTo>
                    <a:pt x="811" y="370"/>
                    <a:pt x="791" y="337"/>
                    <a:pt x="765" y="310"/>
                  </a:cubicBezTo>
                  <a:cubicBezTo>
                    <a:pt x="740" y="283"/>
                    <a:pt x="709" y="261"/>
                    <a:pt x="673" y="245"/>
                  </a:cubicBezTo>
                  <a:cubicBezTo>
                    <a:pt x="637" y="229"/>
                    <a:pt x="598" y="221"/>
                    <a:pt x="554" y="221"/>
                  </a:cubicBezTo>
                  <a:cubicBezTo>
                    <a:pt x="511" y="221"/>
                    <a:pt x="472" y="229"/>
                    <a:pt x="436" y="245"/>
                  </a:cubicBezTo>
                  <a:cubicBezTo>
                    <a:pt x="401" y="261"/>
                    <a:pt x="370" y="283"/>
                    <a:pt x="344" y="310"/>
                  </a:cubicBezTo>
                  <a:cubicBezTo>
                    <a:pt x="318" y="337"/>
                    <a:pt x="298" y="370"/>
                    <a:pt x="284" y="408"/>
                  </a:cubicBezTo>
                  <a:cubicBezTo>
                    <a:pt x="270" y="447"/>
                    <a:pt x="263" y="488"/>
                    <a:pt x="263" y="532"/>
                  </a:cubicBezTo>
                  <a:cubicBezTo>
                    <a:pt x="263" y="578"/>
                    <a:pt x="271" y="620"/>
                    <a:pt x="285" y="659"/>
                  </a:cubicBezTo>
                  <a:cubicBezTo>
                    <a:pt x="299" y="698"/>
                    <a:pt x="319" y="732"/>
                    <a:pt x="345" y="759"/>
                  </a:cubicBezTo>
                  <a:cubicBezTo>
                    <a:pt x="370" y="787"/>
                    <a:pt x="401" y="809"/>
                    <a:pt x="436" y="825"/>
                  </a:cubicBezTo>
                  <a:cubicBezTo>
                    <a:pt x="472" y="841"/>
                    <a:pt x="511" y="848"/>
                    <a:pt x="554" y="848"/>
                  </a:cubicBezTo>
                  <a:cubicBezTo>
                    <a:pt x="598" y="848"/>
                    <a:pt x="637" y="841"/>
                    <a:pt x="672" y="825"/>
                  </a:cubicBezTo>
                  <a:cubicBezTo>
                    <a:pt x="708" y="809"/>
                    <a:pt x="739" y="787"/>
                    <a:pt x="765" y="759"/>
                  </a:cubicBezTo>
                  <a:cubicBezTo>
                    <a:pt x="790" y="732"/>
                    <a:pt x="811" y="698"/>
                    <a:pt x="825" y="659"/>
                  </a:cubicBezTo>
                  <a:cubicBezTo>
                    <a:pt x="839" y="620"/>
                    <a:pt x="847" y="578"/>
                    <a:pt x="847" y="532"/>
                  </a:cubicBezTo>
                </a:path>
              </a:pathLst>
            </a:custGeom>
            <a:solidFill>
              <a:srgbClr val="C81919"/>
            </a:solidFill>
            <a:ln w="9525">
              <a:noFill/>
              <a:round/>
              <a:headEnd/>
              <a:tailEnd/>
            </a:ln>
          </p:spPr>
          <p:txBody>
            <a:bodyPr/>
            <a:lstStyle/>
            <a:p>
              <a:pPr>
                <a:defRPr/>
              </a:pPr>
              <a:endParaRPr lang="nl-NL"/>
            </a:p>
          </p:txBody>
        </p:sp>
        <p:sp>
          <p:nvSpPr>
            <p:cNvPr id="1038" name="Freeform 14"/>
            <p:cNvSpPr>
              <a:spLocks/>
            </p:cNvSpPr>
            <p:nvPr userDrawn="1"/>
          </p:nvSpPr>
          <p:spPr bwMode="auto">
            <a:xfrm>
              <a:off x="18086388" y="847725"/>
              <a:ext cx="293687" cy="292100"/>
            </a:xfrm>
            <a:custGeom>
              <a:avLst/>
              <a:gdLst/>
              <a:ahLst/>
              <a:cxnLst>
                <a:cxn ang="0">
                  <a:pos x="114" y="184"/>
                </a:cxn>
                <a:cxn ang="0">
                  <a:pos x="69" y="184"/>
                </a:cxn>
                <a:cxn ang="0">
                  <a:pos x="0" y="0"/>
                </a:cxn>
                <a:cxn ang="0">
                  <a:pos x="49" y="0"/>
                </a:cxn>
                <a:cxn ang="0">
                  <a:pos x="92" y="131"/>
                </a:cxn>
                <a:cxn ang="0">
                  <a:pos x="93" y="131"/>
                </a:cxn>
                <a:cxn ang="0">
                  <a:pos x="136" y="0"/>
                </a:cxn>
                <a:cxn ang="0">
                  <a:pos x="185" y="0"/>
                </a:cxn>
                <a:cxn ang="0">
                  <a:pos x="114" y="184"/>
                </a:cxn>
              </a:cxnLst>
              <a:rect l="0" t="0" r="r" b="b"/>
              <a:pathLst>
                <a:path w="185" h="184">
                  <a:moveTo>
                    <a:pt x="114" y="184"/>
                  </a:moveTo>
                  <a:lnTo>
                    <a:pt x="69" y="184"/>
                  </a:lnTo>
                  <a:lnTo>
                    <a:pt x="0" y="0"/>
                  </a:lnTo>
                  <a:lnTo>
                    <a:pt x="49" y="0"/>
                  </a:lnTo>
                  <a:lnTo>
                    <a:pt x="92" y="131"/>
                  </a:lnTo>
                  <a:lnTo>
                    <a:pt x="93" y="131"/>
                  </a:lnTo>
                  <a:lnTo>
                    <a:pt x="136" y="0"/>
                  </a:lnTo>
                  <a:lnTo>
                    <a:pt x="185" y="0"/>
                  </a:lnTo>
                  <a:lnTo>
                    <a:pt x="114" y="184"/>
                  </a:lnTo>
                  <a:close/>
                </a:path>
              </a:pathLst>
            </a:custGeom>
            <a:solidFill>
              <a:srgbClr val="C81919"/>
            </a:solidFill>
            <a:ln w="9525">
              <a:noFill/>
              <a:round/>
              <a:headEnd/>
              <a:tailEnd/>
            </a:ln>
          </p:spPr>
          <p:txBody>
            <a:bodyPr/>
            <a:lstStyle/>
            <a:p>
              <a:pPr>
                <a:defRPr/>
              </a:pPr>
              <a:endParaRPr lang="nl-NL"/>
            </a:p>
          </p:txBody>
        </p:sp>
        <p:sp>
          <p:nvSpPr>
            <p:cNvPr id="1039" name="Freeform 15"/>
            <p:cNvSpPr>
              <a:spLocks/>
            </p:cNvSpPr>
            <p:nvPr userDrawn="1"/>
          </p:nvSpPr>
          <p:spPr bwMode="auto">
            <a:xfrm>
              <a:off x="18413413" y="847725"/>
              <a:ext cx="203200" cy="292100"/>
            </a:xfrm>
            <a:custGeom>
              <a:avLst/>
              <a:gdLst/>
              <a:ahLst/>
              <a:cxnLst>
                <a:cxn ang="0">
                  <a:pos x="0" y="184"/>
                </a:cxn>
                <a:cxn ang="0">
                  <a:pos x="0" y="0"/>
                </a:cxn>
                <a:cxn ang="0">
                  <a:pos x="123" y="0"/>
                </a:cxn>
                <a:cxn ang="0">
                  <a:pos x="123" y="38"/>
                </a:cxn>
                <a:cxn ang="0">
                  <a:pos x="43" y="38"/>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3" y="0"/>
                  </a:lnTo>
                  <a:lnTo>
                    <a:pt x="123" y="38"/>
                  </a:lnTo>
                  <a:lnTo>
                    <a:pt x="43" y="38"/>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40" name="Freeform 16"/>
            <p:cNvSpPr>
              <a:spLocks/>
            </p:cNvSpPr>
            <p:nvPr userDrawn="1"/>
          </p:nvSpPr>
          <p:spPr bwMode="auto">
            <a:xfrm>
              <a:off x="18673763" y="847725"/>
              <a:ext cx="265112" cy="292100"/>
            </a:xfrm>
            <a:custGeom>
              <a:avLst/>
              <a:gdLst/>
              <a:ahLst/>
              <a:cxnLst>
                <a:cxn ang="0">
                  <a:pos x="117" y="184"/>
                </a:cxn>
                <a:cxn ang="0">
                  <a:pos x="43" y="64"/>
                </a:cxn>
                <a:cxn ang="0">
                  <a:pos x="42" y="64"/>
                </a:cxn>
                <a:cxn ang="0">
                  <a:pos x="43" y="184"/>
                </a:cxn>
                <a:cxn ang="0">
                  <a:pos x="0" y="184"/>
                </a:cxn>
                <a:cxn ang="0">
                  <a:pos x="0" y="0"/>
                </a:cxn>
                <a:cxn ang="0">
                  <a:pos x="51" y="0"/>
                </a:cxn>
                <a:cxn ang="0">
                  <a:pos x="124" y="120"/>
                </a:cxn>
                <a:cxn ang="0">
                  <a:pos x="125" y="120"/>
                </a:cxn>
                <a:cxn ang="0">
                  <a:pos x="124" y="0"/>
                </a:cxn>
                <a:cxn ang="0">
                  <a:pos x="167" y="0"/>
                </a:cxn>
                <a:cxn ang="0">
                  <a:pos x="167" y="184"/>
                </a:cxn>
                <a:cxn ang="0">
                  <a:pos x="117" y="184"/>
                </a:cxn>
              </a:cxnLst>
              <a:rect l="0" t="0" r="r" b="b"/>
              <a:pathLst>
                <a:path w="167" h="184">
                  <a:moveTo>
                    <a:pt x="117" y="184"/>
                  </a:moveTo>
                  <a:lnTo>
                    <a:pt x="43" y="64"/>
                  </a:lnTo>
                  <a:lnTo>
                    <a:pt x="42" y="64"/>
                  </a:lnTo>
                  <a:lnTo>
                    <a:pt x="43" y="184"/>
                  </a:lnTo>
                  <a:lnTo>
                    <a:pt x="0" y="184"/>
                  </a:lnTo>
                  <a:lnTo>
                    <a:pt x="0" y="0"/>
                  </a:lnTo>
                  <a:lnTo>
                    <a:pt x="51" y="0"/>
                  </a:lnTo>
                  <a:lnTo>
                    <a:pt x="124" y="120"/>
                  </a:lnTo>
                  <a:lnTo>
                    <a:pt x="125" y="120"/>
                  </a:lnTo>
                  <a:lnTo>
                    <a:pt x="124" y="0"/>
                  </a:lnTo>
                  <a:lnTo>
                    <a:pt x="167" y="0"/>
                  </a:lnTo>
                  <a:lnTo>
                    <a:pt x="167" y="184"/>
                  </a:lnTo>
                  <a:lnTo>
                    <a:pt x="117" y="184"/>
                  </a:lnTo>
                  <a:close/>
                </a:path>
              </a:pathLst>
            </a:custGeom>
            <a:solidFill>
              <a:srgbClr val="C81919"/>
            </a:solidFill>
            <a:ln w="9525">
              <a:noFill/>
              <a:round/>
              <a:headEnd/>
              <a:tailEnd/>
            </a:ln>
          </p:spPr>
          <p:txBody>
            <a:bodyPr/>
            <a:lstStyle/>
            <a:p>
              <a:pPr>
                <a:defRPr/>
              </a:pPr>
              <a:endParaRPr lang="nl-NL"/>
            </a:p>
          </p:txBody>
        </p:sp>
        <p:sp>
          <p:nvSpPr>
            <p:cNvPr id="1041" name="Freeform 17"/>
            <p:cNvSpPr>
              <a:spLocks/>
            </p:cNvSpPr>
            <p:nvPr userDrawn="1"/>
          </p:nvSpPr>
          <p:spPr bwMode="auto">
            <a:xfrm>
              <a:off x="16394113" y="1822450"/>
              <a:ext cx="234950" cy="292100"/>
            </a:xfrm>
            <a:custGeom>
              <a:avLst/>
              <a:gdLst/>
              <a:ahLst/>
              <a:cxnLst>
                <a:cxn ang="0">
                  <a:pos x="96" y="38"/>
                </a:cxn>
                <a:cxn ang="0">
                  <a:pos x="96" y="184"/>
                </a:cxn>
                <a:cxn ang="0">
                  <a:pos x="52" y="184"/>
                </a:cxn>
                <a:cxn ang="0">
                  <a:pos x="52" y="38"/>
                </a:cxn>
                <a:cxn ang="0">
                  <a:pos x="0" y="38"/>
                </a:cxn>
                <a:cxn ang="0">
                  <a:pos x="0" y="0"/>
                </a:cxn>
                <a:cxn ang="0">
                  <a:pos x="148" y="0"/>
                </a:cxn>
                <a:cxn ang="0">
                  <a:pos x="148" y="38"/>
                </a:cxn>
                <a:cxn ang="0">
                  <a:pos x="96" y="38"/>
                </a:cxn>
              </a:cxnLst>
              <a:rect l="0" t="0" r="r" b="b"/>
              <a:pathLst>
                <a:path w="148" h="184">
                  <a:moveTo>
                    <a:pt x="96" y="38"/>
                  </a:moveTo>
                  <a:lnTo>
                    <a:pt x="96" y="184"/>
                  </a:lnTo>
                  <a:lnTo>
                    <a:pt x="52" y="184"/>
                  </a:lnTo>
                  <a:lnTo>
                    <a:pt x="52" y="38"/>
                  </a:lnTo>
                  <a:lnTo>
                    <a:pt x="0" y="38"/>
                  </a:lnTo>
                  <a:lnTo>
                    <a:pt x="0" y="0"/>
                  </a:lnTo>
                  <a:lnTo>
                    <a:pt x="148" y="0"/>
                  </a:lnTo>
                  <a:lnTo>
                    <a:pt x="148" y="38"/>
                  </a:lnTo>
                  <a:lnTo>
                    <a:pt x="96" y="38"/>
                  </a:lnTo>
                  <a:close/>
                </a:path>
              </a:pathLst>
            </a:custGeom>
            <a:solidFill>
              <a:srgbClr val="C81919"/>
            </a:solidFill>
            <a:ln w="9525">
              <a:noFill/>
              <a:round/>
              <a:headEnd/>
              <a:tailEnd/>
            </a:ln>
          </p:spPr>
          <p:txBody>
            <a:bodyPr/>
            <a:lstStyle/>
            <a:p>
              <a:pPr>
                <a:defRPr/>
              </a:pPr>
              <a:endParaRPr lang="nl-NL"/>
            </a:p>
          </p:txBody>
        </p:sp>
        <p:sp>
          <p:nvSpPr>
            <p:cNvPr id="1042" name="Freeform 18"/>
            <p:cNvSpPr>
              <a:spLocks/>
            </p:cNvSpPr>
            <p:nvPr userDrawn="1"/>
          </p:nvSpPr>
          <p:spPr bwMode="auto">
            <a:xfrm>
              <a:off x="16667163" y="1822450"/>
              <a:ext cx="203200" cy="292100"/>
            </a:xfrm>
            <a:custGeom>
              <a:avLst/>
              <a:gdLst/>
              <a:ahLst/>
              <a:cxnLst>
                <a:cxn ang="0">
                  <a:pos x="0" y="184"/>
                </a:cxn>
                <a:cxn ang="0">
                  <a:pos x="0" y="0"/>
                </a:cxn>
                <a:cxn ang="0">
                  <a:pos x="124" y="0"/>
                </a:cxn>
                <a:cxn ang="0">
                  <a:pos x="124" y="37"/>
                </a:cxn>
                <a:cxn ang="0">
                  <a:pos x="43" y="37"/>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4" y="0"/>
                  </a:lnTo>
                  <a:lnTo>
                    <a:pt x="124" y="37"/>
                  </a:lnTo>
                  <a:lnTo>
                    <a:pt x="43" y="37"/>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43" name="Freeform 19"/>
            <p:cNvSpPr>
              <a:spLocks/>
            </p:cNvSpPr>
            <p:nvPr userDrawn="1"/>
          </p:nvSpPr>
          <p:spPr bwMode="auto">
            <a:xfrm>
              <a:off x="16908463" y="1814513"/>
              <a:ext cx="271462" cy="307975"/>
            </a:xfrm>
            <a:custGeom>
              <a:avLst/>
              <a:gdLst/>
              <a:ahLst/>
              <a:cxnLst>
                <a:cxn ang="0">
                  <a:pos x="778" y="1027"/>
                </a:cxn>
                <a:cxn ang="0">
                  <a:pos x="549" y="1073"/>
                </a:cxn>
                <a:cxn ang="0">
                  <a:pos x="331" y="1034"/>
                </a:cxn>
                <a:cxn ang="0">
                  <a:pos x="157" y="924"/>
                </a:cxn>
                <a:cxn ang="0">
                  <a:pos x="42" y="753"/>
                </a:cxn>
                <a:cxn ang="0">
                  <a:pos x="0" y="535"/>
                </a:cxn>
                <a:cxn ang="0">
                  <a:pos x="43" y="313"/>
                </a:cxn>
                <a:cxn ang="0">
                  <a:pos x="160" y="144"/>
                </a:cxn>
                <a:cxn ang="0">
                  <a:pos x="336" y="37"/>
                </a:cxn>
                <a:cxn ang="0">
                  <a:pos x="553" y="0"/>
                </a:cxn>
                <a:cxn ang="0">
                  <a:pos x="766" y="38"/>
                </a:cxn>
                <a:cxn ang="0">
                  <a:pos x="935" y="149"/>
                </a:cxn>
                <a:cxn ang="0">
                  <a:pos x="768" y="316"/>
                </a:cxn>
                <a:cxn ang="0">
                  <a:pos x="677" y="245"/>
                </a:cxn>
                <a:cxn ang="0">
                  <a:pos x="562" y="222"/>
                </a:cxn>
                <a:cxn ang="0">
                  <a:pos x="443" y="246"/>
                </a:cxn>
                <a:cxn ang="0">
                  <a:pos x="350" y="312"/>
                </a:cxn>
                <a:cxn ang="0">
                  <a:pos x="290" y="410"/>
                </a:cxn>
                <a:cxn ang="0">
                  <a:pos x="268" y="535"/>
                </a:cxn>
                <a:cxn ang="0">
                  <a:pos x="290" y="661"/>
                </a:cxn>
                <a:cxn ang="0">
                  <a:pos x="350" y="760"/>
                </a:cxn>
                <a:cxn ang="0">
                  <a:pos x="441" y="824"/>
                </a:cxn>
                <a:cxn ang="0">
                  <a:pos x="558" y="847"/>
                </a:cxn>
                <a:cxn ang="0">
                  <a:pos x="686" y="818"/>
                </a:cxn>
                <a:cxn ang="0">
                  <a:pos x="774" y="743"/>
                </a:cxn>
                <a:cxn ang="0">
                  <a:pos x="945" y="904"/>
                </a:cxn>
                <a:cxn ang="0">
                  <a:pos x="778" y="1027"/>
                </a:cxn>
              </a:cxnLst>
              <a:rect l="0" t="0" r="r" b="b"/>
              <a:pathLst>
                <a:path w="945" h="1073">
                  <a:moveTo>
                    <a:pt x="778" y="1027"/>
                  </a:moveTo>
                  <a:cubicBezTo>
                    <a:pt x="712" y="1057"/>
                    <a:pt x="635" y="1073"/>
                    <a:pt x="549" y="1073"/>
                  </a:cubicBezTo>
                  <a:cubicBezTo>
                    <a:pt x="470" y="1073"/>
                    <a:pt x="397" y="1060"/>
                    <a:pt x="331" y="1034"/>
                  </a:cubicBezTo>
                  <a:cubicBezTo>
                    <a:pt x="264" y="1008"/>
                    <a:pt x="206" y="971"/>
                    <a:pt x="157" y="924"/>
                  </a:cubicBezTo>
                  <a:cubicBezTo>
                    <a:pt x="108" y="876"/>
                    <a:pt x="70" y="819"/>
                    <a:pt x="42" y="753"/>
                  </a:cubicBezTo>
                  <a:cubicBezTo>
                    <a:pt x="14" y="687"/>
                    <a:pt x="0" y="614"/>
                    <a:pt x="0" y="535"/>
                  </a:cubicBezTo>
                  <a:cubicBezTo>
                    <a:pt x="0" y="453"/>
                    <a:pt x="14" y="379"/>
                    <a:pt x="43" y="313"/>
                  </a:cubicBezTo>
                  <a:cubicBezTo>
                    <a:pt x="71" y="247"/>
                    <a:pt x="110" y="191"/>
                    <a:pt x="160" y="144"/>
                  </a:cubicBezTo>
                  <a:cubicBezTo>
                    <a:pt x="210" y="98"/>
                    <a:pt x="269" y="62"/>
                    <a:pt x="336" y="37"/>
                  </a:cubicBezTo>
                  <a:cubicBezTo>
                    <a:pt x="403" y="12"/>
                    <a:pt x="475" y="0"/>
                    <a:pt x="553" y="0"/>
                  </a:cubicBezTo>
                  <a:cubicBezTo>
                    <a:pt x="625" y="0"/>
                    <a:pt x="696" y="12"/>
                    <a:pt x="766" y="38"/>
                  </a:cubicBezTo>
                  <a:cubicBezTo>
                    <a:pt x="835" y="63"/>
                    <a:pt x="892" y="100"/>
                    <a:pt x="935" y="149"/>
                  </a:cubicBezTo>
                  <a:cubicBezTo>
                    <a:pt x="768" y="316"/>
                    <a:pt x="768" y="316"/>
                    <a:pt x="768" y="316"/>
                  </a:cubicBezTo>
                  <a:cubicBezTo>
                    <a:pt x="745" y="284"/>
                    <a:pt x="715" y="261"/>
                    <a:pt x="677" y="245"/>
                  </a:cubicBezTo>
                  <a:cubicBezTo>
                    <a:pt x="640" y="230"/>
                    <a:pt x="601" y="222"/>
                    <a:pt x="562" y="222"/>
                  </a:cubicBezTo>
                  <a:cubicBezTo>
                    <a:pt x="519" y="222"/>
                    <a:pt x="479" y="230"/>
                    <a:pt x="443" y="246"/>
                  </a:cubicBezTo>
                  <a:cubicBezTo>
                    <a:pt x="407" y="262"/>
                    <a:pt x="376" y="284"/>
                    <a:pt x="350" y="312"/>
                  </a:cubicBezTo>
                  <a:cubicBezTo>
                    <a:pt x="324" y="340"/>
                    <a:pt x="304" y="372"/>
                    <a:pt x="290" y="410"/>
                  </a:cubicBezTo>
                  <a:cubicBezTo>
                    <a:pt x="275" y="448"/>
                    <a:pt x="268" y="490"/>
                    <a:pt x="268" y="535"/>
                  </a:cubicBezTo>
                  <a:cubicBezTo>
                    <a:pt x="268" y="581"/>
                    <a:pt x="275" y="623"/>
                    <a:pt x="290" y="661"/>
                  </a:cubicBezTo>
                  <a:cubicBezTo>
                    <a:pt x="304" y="700"/>
                    <a:pt x="324" y="732"/>
                    <a:pt x="350" y="760"/>
                  </a:cubicBezTo>
                  <a:cubicBezTo>
                    <a:pt x="375" y="787"/>
                    <a:pt x="405" y="808"/>
                    <a:pt x="441" y="824"/>
                  </a:cubicBezTo>
                  <a:cubicBezTo>
                    <a:pt x="477" y="839"/>
                    <a:pt x="515" y="847"/>
                    <a:pt x="558" y="847"/>
                  </a:cubicBezTo>
                  <a:cubicBezTo>
                    <a:pt x="607" y="847"/>
                    <a:pt x="649" y="837"/>
                    <a:pt x="686" y="818"/>
                  </a:cubicBezTo>
                  <a:cubicBezTo>
                    <a:pt x="722" y="799"/>
                    <a:pt x="752" y="774"/>
                    <a:pt x="774" y="743"/>
                  </a:cubicBezTo>
                  <a:cubicBezTo>
                    <a:pt x="945" y="904"/>
                    <a:pt x="945" y="904"/>
                    <a:pt x="945" y="904"/>
                  </a:cubicBezTo>
                  <a:cubicBezTo>
                    <a:pt x="900" y="956"/>
                    <a:pt x="844" y="997"/>
                    <a:pt x="778" y="1027"/>
                  </a:cubicBezTo>
                </a:path>
              </a:pathLst>
            </a:custGeom>
            <a:solidFill>
              <a:srgbClr val="C81919"/>
            </a:solidFill>
            <a:ln w="9525">
              <a:noFill/>
              <a:round/>
              <a:headEnd/>
              <a:tailEnd/>
            </a:ln>
          </p:spPr>
          <p:txBody>
            <a:bodyPr/>
            <a:lstStyle/>
            <a:p>
              <a:pPr>
                <a:defRPr/>
              </a:pPr>
              <a:endParaRPr lang="nl-NL"/>
            </a:p>
          </p:txBody>
        </p:sp>
        <p:sp>
          <p:nvSpPr>
            <p:cNvPr id="1044" name="Freeform 20"/>
            <p:cNvSpPr>
              <a:spLocks/>
            </p:cNvSpPr>
            <p:nvPr userDrawn="1"/>
          </p:nvSpPr>
          <p:spPr bwMode="auto">
            <a:xfrm>
              <a:off x="17216438" y="1822450"/>
              <a:ext cx="255587" cy="292100"/>
            </a:xfrm>
            <a:custGeom>
              <a:avLst/>
              <a:gdLst/>
              <a:ahLst/>
              <a:cxnLst>
                <a:cxn ang="0">
                  <a:pos x="116" y="184"/>
                </a:cxn>
                <a:cxn ang="0">
                  <a:pos x="116" y="107"/>
                </a:cxn>
                <a:cxn ang="0">
                  <a:pos x="45" y="107"/>
                </a:cxn>
                <a:cxn ang="0">
                  <a:pos x="45" y="184"/>
                </a:cxn>
                <a:cxn ang="0">
                  <a:pos x="0" y="184"/>
                </a:cxn>
                <a:cxn ang="0">
                  <a:pos x="0" y="0"/>
                </a:cxn>
                <a:cxn ang="0">
                  <a:pos x="45" y="0"/>
                </a:cxn>
                <a:cxn ang="0">
                  <a:pos x="45" y="70"/>
                </a:cxn>
                <a:cxn ang="0">
                  <a:pos x="116" y="70"/>
                </a:cxn>
                <a:cxn ang="0">
                  <a:pos x="116" y="0"/>
                </a:cxn>
                <a:cxn ang="0">
                  <a:pos x="161" y="0"/>
                </a:cxn>
                <a:cxn ang="0">
                  <a:pos x="161" y="184"/>
                </a:cxn>
                <a:cxn ang="0">
                  <a:pos x="116" y="184"/>
                </a:cxn>
              </a:cxnLst>
              <a:rect l="0" t="0" r="r" b="b"/>
              <a:pathLst>
                <a:path w="161" h="184">
                  <a:moveTo>
                    <a:pt x="116" y="184"/>
                  </a:moveTo>
                  <a:lnTo>
                    <a:pt x="116" y="107"/>
                  </a:lnTo>
                  <a:lnTo>
                    <a:pt x="45" y="107"/>
                  </a:lnTo>
                  <a:lnTo>
                    <a:pt x="45" y="184"/>
                  </a:lnTo>
                  <a:lnTo>
                    <a:pt x="0" y="184"/>
                  </a:lnTo>
                  <a:lnTo>
                    <a:pt x="0" y="0"/>
                  </a:lnTo>
                  <a:lnTo>
                    <a:pt x="45" y="0"/>
                  </a:lnTo>
                  <a:lnTo>
                    <a:pt x="45" y="70"/>
                  </a:lnTo>
                  <a:lnTo>
                    <a:pt x="116" y="70"/>
                  </a:lnTo>
                  <a:lnTo>
                    <a:pt x="116" y="0"/>
                  </a:lnTo>
                  <a:lnTo>
                    <a:pt x="161" y="0"/>
                  </a:lnTo>
                  <a:lnTo>
                    <a:pt x="161" y="184"/>
                  </a:lnTo>
                  <a:lnTo>
                    <a:pt x="116" y="184"/>
                  </a:lnTo>
                  <a:close/>
                </a:path>
              </a:pathLst>
            </a:custGeom>
            <a:solidFill>
              <a:srgbClr val="C81919"/>
            </a:solidFill>
            <a:ln w="9525">
              <a:noFill/>
              <a:round/>
              <a:headEnd/>
              <a:tailEnd/>
            </a:ln>
          </p:spPr>
          <p:txBody>
            <a:bodyPr/>
            <a:lstStyle/>
            <a:p>
              <a:pPr>
                <a:defRPr/>
              </a:pPr>
              <a:endParaRPr lang="nl-NL"/>
            </a:p>
          </p:txBody>
        </p:sp>
        <p:sp>
          <p:nvSpPr>
            <p:cNvPr id="1045" name="Freeform 21"/>
            <p:cNvSpPr>
              <a:spLocks/>
            </p:cNvSpPr>
            <p:nvPr userDrawn="1"/>
          </p:nvSpPr>
          <p:spPr bwMode="auto">
            <a:xfrm>
              <a:off x="17538700" y="1822450"/>
              <a:ext cx="266700" cy="292100"/>
            </a:xfrm>
            <a:custGeom>
              <a:avLst/>
              <a:gdLst/>
              <a:ahLst/>
              <a:cxnLst>
                <a:cxn ang="0">
                  <a:pos x="117" y="184"/>
                </a:cxn>
                <a:cxn ang="0">
                  <a:pos x="43" y="64"/>
                </a:cxn>
                <a:cxn ang="0">
                  <a:pos x="43" y="64"/>
                </a:cxn>
                <a:cxn ang="0">
                  <a:pos x="44" y="184"/>
                </a:cxn>
                <a:cxn ang="0">
                  <a:pos x="0" y="184"/>
                </a:cxn>
                <a:cxn ang="0">
                  <a:pos x="0" y="0"/>
                </a:cxn>
                <a:cxn ang="0">
                  <a:pos x="51" y="0"/>
                </a:cxn>
                <a:cxn ang="0">
                  <a:pos x="125" y="120"/>
                </a:cxn>
                <a:cxn ang="0">
                  <a:pos x="126" y="120"/>
                </a:cxn>
                <a:cxn ang="0">
                  <a:pos x="125" y="0"/>
                </a:cxn>
                <a:cxn ang="0">
                  <a:pos x="168" y="0"/>
                </a:cxn>
                <a:cxn ang="0">
                  <a:pos x="168" y="184"/>
                </a:cxn>
                <a:cxn ang="0">
                  <a:pos x="117" y="184"/>
                </a:cxn>
              </a:cxnLst>
              <a:rect l="0" t="0" r="r" b="b"/>
              <a:pathLst>
                <a:path w="168" h="184">
                  <a:moveTo>
                    <a:pt x="117" y="184"/>
                  </a:moveTo>
                  <a:lnTo>
                    <a:pt x="43" y="64"/>
                  </a:lnTo>
                  <a:lnTo>
                    <a:pt x="43" y="64"/>
                  </a:lnTo>
                  <a:lnTo>
                    <a:pt x="44" y="184"/>
                  </a:lnTo>
                  <a:lnTo>
                    <a:pt x="0" y="184"/>
                  </a:lnTo>
                  <a:lnTo>
                    <a:pt x="0" y="0"/>
                  </a:lnTo>
                  <a:lnTo>
                    <a:pt x="51" y="0"/>
                  </a:lnTo>
                  <a:lnTo>
                    <a:pt x="125" y="120"/>
                  </a:lnTo>
                  <a:lnTo>
                    <a:pt x="126" y="120"/>
                  </a:lnTo>
                  <a:lnTo>
                    <a:pt x="125" y="0"/>
                  </a:lnTo>
                  <a:lnTo>
                    <a:pt x="168" y="0"/>
                  </a:lnTo>
                  <a:lnTo>
                    <a:pt x="168" y="184"/>
                  </a:lnTo>
                  <a:lnTo>
                    <a:pt x="117" y="184"/>
                  </a:lnTo>
                  <a:close/>
                </a:path>
              </a:pathLst>
            </a:custGeom>
            <a:solidFill>
              <a:srgbClr val="C81919"/>
            </a:solidFill>
            <a:ln w="9525">
              <a:noFill/>
              <a:round/>
              <a:headEnd/>
              <a:tailEnd/>
            </a:ln>
          </p:spPr>
          <p:txBody>
            <a:bodyPr/>
            <a:lstStyle/>
            <a:p>
              <a:pPr>
                <a:defRPr/>
              </a:pPr>
              <a:endParaRPr lang="nl-NL"/>
            </a:p>
          </p:txBody>
        </p:sp>
        <p:sp>
          <p:nvSpPr>
            <p:cNvPr id="1046" name="Freeform 22"/>
            <p:cNvSpPr>
              <a:spLocks noEditPoints="1"/>
            </p:cNvSpPr>
            <p:nvPr userDrawn="1"/>
          </p:nvSpPr>
          <p:spPr bwMode="auto">
            <a:xfrm>
              <a:off x="17859375" y="1814513"/>
              <a:ext cx="317500" cy="307975"/>
            </a:xfrm>
            <a:custGeom>
              <a:avLst/>
              <a:gdLst/>
              <a:ahLst/>
              <a:cxnLst>
                <a:cxn ang="0">
                  <a:pos x="1110" y="532"/>
                </a:cxn>
                <a:cxn ang="0">
                  <a:pos x="1068" y="753"/>
                </a:cxn>
                <a:cxn ang="0">
                  <a:pos x="953" y="924"/>
                </a:cxn>
                <a:cxn ang="0">
                  <a:pos x="776" y="1034"/>
                </a:cxn>
                <a:cxn ang="0">
                  <a:pos x="554" y="1073"/>
                </a:cxn>
                <a:cxn ang="0">
                  <a:pos x="333" y="1034"/>
                </a:cxn>
                <a:cxn ang="0">
                  <a:pos x="158" y="924"/>
                </a:cxn>
                <a:cxn ang="0">
                  <a:pos x="42" y="753"/>
                </a:cxn>
                <a:cxn ang="0">
                  <a:pos x="0" y="532"/>
                </a:cxn>
                <a:cxn ang="0">
                  <a:pos x="42" y="311"/>
                </a:cxn>
                <a:cxn ang="0">
                  <a:pos x="158" y="143"/>
                </a:cxn>
                <a:cxn ang="0">
                  <a:pos x="333" y="37"/>
                </a:cxn>
                <a:cxn ang="0">
                  <a:pos x="554" y="0"/>
                </a:cxn>
                <a:cxn ang="0">
                  <a:pos x="776" y="37"/>
                </a:cxn>
                <a:cxn ang="0">
                  <a:pos x="953" y="143"/>
                </a:cxn>
                <a:cxn ang="0">
                  <a:pos x="1068" y="311"/>
                </a:cxn>
                <a:cxn ang="0">
                  <a:pos x="1110" y="532"/>
                </a:cxn>
                <a:cxn ang="0">
                  <a:pos x="847" y="532"/>
                </a:cxn>
                <a:cxn ang="0">
                  <a:pos x="825" y="408"/>
                </a:cxn>
                <a:cxn ang="0">
                  <a:pos x="765" y="310"/>
                </a:cxn>
                <a:cxn ang="0">
                  <a:pos x="673" y="245"/>
                </a:cxn>
                <a:cxn ang="0">
                  <a:pos x="554" y="221"/>
                </a:cxn>
                <a:cxn ang="0">
                  <a:pos x="436" y="245"/>
                </a:cxn>
                <a:cxn ang="0">
                  <a:pos x="344" y="310"/>
                </a:cxn>
                <a:cxn ang="0">
                  <a:pos x="284" y="408"/>
                </a:cxn>
                <a:cxn ang="0">
                  <a:pos x="264" y="532"/>
                </a:cxn>
                <a:cxn ang="0">
                  <a:pos x="285" y="659"/>
                </a:cxn>
                <a:cxn ang="0">
                  <a:pos x="345" y="759"/>
                </a:cxn>
                <a:cxn ang="0">
                  <a:pos x="436" y="824"/>
                </a:cxn>
                <a:cxn ang="0">
                  <a:pos x="554" y="848"/>
                </a:cxn>
                <a:cxn ang="0">
                  <a:pos x="672" y="824"/>
                </a:cxn>
                <a:cxn ang="0">
                  <a:pos x="765" y="759"/>
                </a:cxn>
                <a:cxn ang="0">
                  <a:pos x="825" y="659"/>
                </a:cxn>
                <a:cxn ang="0">
                  <a:pos x="847" y="532"/>
                </a:cxn>
              </a:cxnLst>
              <a:rect l="0" t="0" r="r" b="b"/>
              <a:pathLst>
                <a:path w="1110" h="1073">
                  <a:moveTo>
                    <a:pt x="1110" y="532"/>
                  </a:moveTo>
                  <a:cubicBezTo>
                    <a:pt x="1110" y="612"/>
                    <a:pt x="1096" y="686"/>
                    <a:pt x="1068" y="753"/>
                  </a:cubicBezTo>
                  <a:cubicBezTo>
                    <a:pt x="1040" y="819"/>
                    <a:pt x="1002" y="876"/>
                    <a:pt x="953" y="924"/>
                  </a:cubicBezTo>
                  <a:cubicBezTo>
                    <a:pt x="903" y="971"/>
                    <a:pt x="844" y="1008"/>
                    <a:pt x="776" y="1034"/>
                  </a:cubicBezTo>
                  <a:cubicBezTo>
                    <a:pt x="708" y="1060"/>
                    <a:pt x="634" y="1073"/>
                    <a:pt x="554" y="1073"/>
                  </a:cubicBezTo>
                  <a:cubicBezTo>
                    <a:pt x="475" y="1073"/>
                    <a:pt x="401" y="1060"/>
                    <a:pt x="333" y="1034"/>
                  </a:cubicBezTo>
                  <a:cubicBezTo>
                    <a:pt x="266" y="1008"/>
                    <a:pt x="207" y="971"/>
                    <a:pt x="158" y="924"/>
                  </a:cubicBezTo>
                  <a:cubicBezTo>
                    <a:pt x="108" y="876"/>
                    <a:pt x="70" y="819"/>
                    <a:pt x="42" y="753"/>
                  </a:cubicBezTo>
                  <a:cubicBezTo>
                    <a:pt x="14" y="686"/>
                    <a:pt x="0" y="612"/>
                    <a:pt x="0" y="532"/>
                  </a:cubicBezTo>
                  <a:cubicBezTo>
                    <a:pt x="0" y="450"/>
                    <a:pt x="14" y="377"/>
                    <a:pt x="42" y="311"/>
                  </a:cubicBezTo>
                  <a:cubicBezTo>
                    <a:pt x="70" y="245"/>
                    <a:pt x="108" y="190"/>
                    <a:pt x="158" y="143"/>
                  </a:cubicBezTo>
                  <a:cubicBezTo>
                    <a:pt x="207" y="97"/>
                    <a:pt x="266" y="62"/>
                    <a:pt x="333" y="37"/>
                  </a:cubicBezTo>
                  <a:cubicBezTo>
                    <a:pt x="401" y="12"/>
                    <a:pt x="475" y="0"/>
                    <a:pt x="554" y="0"/>
                  </a:cubicBezTo>
                  <a:cubicBezTo>
                    <a:pt x="634" y="0"/>
                    <a:pt x="708" y="12"/>
                    <a:pt x="776" y="37"/>
                  </a:cubicBezTo>
                  <a:cubicBezTo>
                    <a:pt x="844" y="62"/>
                    <a:pt x="903" y="97"/>
                    <a:pt x="953" y="143"/>
                  </a:cubicBezTo>
                  <a:cubicBezTo>
                    <a:pt x="1002" y="190"/>
                    <a:pt x="1040" y="245"/>
                    <a:pt x="1068" y="311"/>
                  </a:cubicBezTo>
                  <a:cubicBezTo>
                    <a:pt x="1096" y="377"/>
                    <a:pt x="1110" y="450"/>
                    <a:pt x="1110" y="532"/>
                  </a:cubicBezTo>
                  <a:moveTo>
                    <a:pt x="847" y="532"/>
                  </a:moveTo>
                  <a:cubicBezTo>
                    <a:pt x="847" y="488"/>
                    <a:pt x="839" y="446"/>
                    <a:pt x="825" y="408"/>
                  </a:cubicBezTo>
                  <a:cubicBezTo>
                    <a:pt x="811" y="370"/>
                    <a:pt x="791" y="337"/>
                    <a:pt x="765" y="310"/>
                  </a:cubicBezTo>
                  <a:cubicBezTo>
                    <a:pt x="740" y="282"/>
                    <a:pt x="709" y="261"/>
                    <a:pt x="673" y="245"/>
                  </a:cubicBezTo>
                  <a:cubicBezTo>
                    <a:pt x="637" y="229"/>
                    <a:pt x="598" y="221"/>
                    <a:pt x="554" y="221"/>
                  </a:cubicBezTo>
                  <a:cubicBezTo>
                    <a:pt x="511" y="221"/>
                    <a:pt x="472" y="229"/>
                    <a:pt x="436" y="245"/>
                  </a:cubicBezTo>
                  <a:cubicBezTo>
                    <a:pt x="401" y="261"/>
                    <a:pt x="370" y="282"/>
                    <a:pt x="344" y="310"/>
                  </a:cubicBezTo>
                  <a:cubicBezTo>
                    <a:pt x="318" y="337"/>
                    <a:pt x="298" y="370"/>
                    <a:pt x="284" y="408"/>
                  </a:cubicBezTo>
                  <a:cubicBezTo>
                    <a:pt x="270" y="446"/>
                    <a:pt x="264" y="488"/>
                    <a:pt x="264" y="532"/>
                  </a:cubicBezTo>
                  <a:cubicBezTo>
                    <a:pt x="264" y="578"/>
                    <a:pt x="271" y="620"/>
                    <a:pt x="285" y="659"/>
                  </a:cubicBezTo>
                  <a:cubicBezTo>
                    <a:pt x="299" y="698"/>
                    <a:pt x="319" y="731"/>
                    <a:pt x="345" y="759"/>
                  </a:cubicBezTo>
                  <a:cubicBezTo>
                    <a:pt x="370" y="787"/>
                    <a:pt x="401" y="809"/>
                    <a:pt x="436" y="824"/>
                  </a:cubicBezTo>
                  <a:cubicBezTo>
                    <a:pt x="472" y="840"/>
                    <a:pt x="511" y="848"/>
                    <a:pt x="554" y="848"/>
                  </a:cubicBezTo>
                  <a:cubicBezTo>
                    <a:pt x="598" y="848"/>
                    <a:pt x="637" y="840"/>
                    <a:pt x="672" y="824"/>
                  </a:cubicBezTo>
                  <a:cubicBezTo>
                    <a:pt x="708" y="809"/>
                    <a:pt x="739" y="787"/>
                    <a:pt x="765" y="759"/>
                  </a:cubicBezTo>
                  <a:cubicBezTo>
                    <a:pt x="790" y="731"/>
                    <a:pt x="811" y="698"/>
                    <a:pt x="825" y="659"/>
                  </a:cubicBezTo>
                  <a:cubicBezTo>
                    <a:pt x="839" y="620"/>
                    <a:pt x="847" y="578"/>
                    <a:pt x="847" y="532"/>
                  </a:cubicBezTo>
                </a:path>
              </a:pathLst>
            </a:custGeom>
            <a:solidFill>
              <a:srgbClr val="C81919"/>
            </a:solidFill>
            <a:ln w="9525">
              <a:noFill/>
              <a:round/>
              <a:headEnd/>
              <a:tailEnd/>
            </a:ln>
          </p:spPr>
          <p:txBody>
            <a:bodyPr/>
            <a:lstStyle/>
            <a:p>
              <a:pPr>
                <a:defRPr/>
              </a:pPr>
              <a:endParaRPr lang="nl-NL"/>
            </a:p>
          </p:txBody>
        </p:sp>
        <p:sp>
          <p:nvSpPr>
            <p:cNvPr id="1047" name="Freeform 23"/>
            <p:cNvSpPr>
              <a:spLocks/>
            </p:cNvSpPr>
            <p:nvPr userDrawn="1"/>
          </p:nvSpPr>
          <p:spPr bwMode="auto">
            <a:xfrm>
              <a:off x="18229263" y="1822450"/>
              <a:ext cx="184150" cy="292100"/>
            </a:xfrm>
            <a:custGeom>
              <a:avLst/>
              <a:gdLst/>
              <a:ahLst/>
              <a:cxnLst>
                <a:cxn ang="0">
                  <a:pos x="0" y="184"/>
                </a:cxn>
                <a:cxn ang="0">
                  <a:pos x="0" y="0"/>
                </a:cxn>
                <a:cxn ang="0">
                  <a:pos x="45" y="0"/>
                </a:cxn>
                <a:cxn ang="0">
                  <a:pos x="45" y="145"/>
                </a:cxn>
                <a:cxn ang="0">
                  <a:pos x="116" y="145"/>
                </a:cxn>
                <a:cxn ang="0">
                  <a:pos x="116" y="184"/>
                </a:cxn>
                <a:cxn ang="0">
                  <a:pos x="0" y="184"/>
                </a:cxn>
              </a:cxnLst>
              <a:rect l="0" t="0" r="r" b="b"/>
              <a:pathLst>
                <a:path w="116" h="184">
                  <a:moveTo>
                    <a:pt x="0" y="184"/>
                  </a:moveTo>
                  <a:lnTo>
                    <a:pt x="0" y="0"/>
                  </a:lnTo>
                  <a:lnTo>
                    <a:pt x="45" y="0"/>
                  </a:lnTo>
                  <a:lnTo>
                    <a:pt x="45" y="145"/>
                  </a:lnTo>
                  <a:lnTo>
                    <a:pt x="116" y="145"/>
                  </a:lnTo>
                  <a:lnTo>
                    <a:pt x="116" y="184"/>
                  </a:lnTo>
                  <a:lnTo>
                    <a:pt x="0" y="184"/>
                  </a:lnTo>
                  <a:close/>
                </a:path>
              </a:pathLst>
            </a:custGeom>
            <a:solidFill>
              <a:srgbClr val="C81919"/>
            </a:solidFill>
            <a:ln w="9525">
              <a:noFill/>
              <a:round/>
              <a:headEnd/>
              <a:tailEnd/>
            </a:ln>
          </p:spPr>
          <p:txBody>
            <a:bodyPr/>
            <a:lstStyle/>
            <a:p>
              <a:pPr>
                <a:defRPr/>
              </a:pPr>
              <a:endParaRPr lang="nl-NL"/>
            </a:p>
          </p:txBody>
        </p:sp>
        <p:sp>
          <p:nvSpPr>
            <p:cNvPr id="1048" name="Freeform 24"/>
            <p:cNvSpPr>
              <a:spLocks noEditPoints="1"/>
            </p:cNvSpPr>
            <p:nvPr userDrawn="1"/>
          </p:nvSpPr>
          <p:spPr bwMode="auto">
            <a:xfrm>
              <a:off x="18434050" y="1814513"/>
              <a:ext cx="319088" cy="307975"/>
            </a:xfrm>
            <a:custGeom>
              <a:avLst/>
              <a:gdLst/>
              <a:ahLst/>
              <a:cxnLst>
                <a:cxn ang="0">
                  <a:pos x="1110" y="532"/>
                </a:cxn>
                <a:cxn ang="0">
                  <a:pos x="1068" y="753"/>
                </a:cxn>
                <a:cxn ang="0">
                  <a:pos x="953" y="924"/>
                </a:cxn>
                <a:cxn ang="0">
                  <a:pos x="776" y="1034"/>
                </a:cxn>
                <a:cxn ang="0">
                  <a:pos x="554" y="1073"/>
                </a:cxn>
                <a:cxn ang="0">
                  <a:pos x="333" y="1034"/>
                </a:cxn>
                <a:cxn ang="0">
                  <a:pos x="158" y="924"/>
                </a:cxn>
                <a:cxn ang="0">
                  <a:pos x="42" y="753"/>
                </a:cxn>
                <a:cxn ang="0">
                  <a:pos x="0" y="532"/>
                </a:cxn>
                <a:cxn ang="0">
                  <a:pos x="42" y="311"/>
                </a:cxn>
                <a:cxn ang="0">
                  <a:pos x="158" y="143"/>
                </a:cxn>
                <a:cxn ang="0">
                  <a:pos x="333" y="37"/>
                </a:cxn>
                <a:cxn ang="0">
                  <a:pos x="554" y="0"/>
                </a:cxn>
                <a:cxn ang="0">
                  <a:pos x="776" y="37"/>
                </a:cxn>
                <a:cxn ang="0">
                  <a:pos x="953" y="143"/>
                </a:cxn>
                <a:cxn ang="0">
                  <a:pos x="1068" y="311"/>
                </a:cxn>
                <a:cxn ang="0">
                  <a:pos x="1110" y="532"/>
                </a:cxn>
                <a:cxn ang="0">
                  <a:pos x="847" y="532"/>
                </a:cxn>
                <a:cxn ang="0">
                  <a:pos x="825" y="408"/>
                </a:cxn>
                <a:cxn ang="0">
                  <a:pos x="765" y="310"/>
                </a:cxn>
                <a:cxn ang="0">
                  <a:pos x="673" y="245"/>
                </a:cxn>
                <a:cxn ang="0">
                  <a:pos x="554" y="221"/>
                </a:cxn>
                <a:cxn ang="0">
                  <a:pos x="436" y="245"/>
                </a:cxn>
                <a:cxn ang="0">
                  <a:pos x="344" y="310"/>
                </a:cxn>
                <a:cxn ang="0">
                  <a:pos x="284" y="408"/>
                </a:cxn>
                <a:cxn ang="0">
                  <a:pos x="263" y="532"/>
                </a:cxn>
                <a:cxn ang="0">
                  <a:pos x="285" y="659"/>
                </a:cxn>
                <a:cxn ang="0">
                  <a:pos x="345" y="759"/>
                </a:cxn>
                <a:cxn ang="0">
                  <a:pos x="436" y="824"/>
                </a:cxn>
                <a:cxn ang="0">
                  <a:pos x="554" y="848"/>
                </a:cxn>
                <a:cxn ang="0">
                  <a:pos x="672" y="824"/>
                </a:cxn>
                <a:cxn ang="0">
                  <a:pos x="764" y="759"/>
                </a:cxn>
                <a:cxn ang="0">
                  <a:pos x="825" y="659"/>
                </a:cxn>
                <a:cxn ang="0">
                  <a:pos x="847" y="532"/>
                </a:cxn>
              </a:cxnLst>
              <a:rect l="0" t="0" r="r" b="b"/>
              <a:pathLst>
                <a:path w="1110" h="1073">
                  <a:moveTo>
                    <a:pt x="1110" y="532"/>
                  </a:moveTo>
                  <a:cubicBezTo>
                    <a:pt x="1110" y="612"/>
                    <a:pt x="1096" y="686"/>
                    <a:pt x="1068" y="753"/>
                  </a:cubicBezTo>
                  <a:cubicBezTo>
                    <a:pt x="1040" y="819"/>
                    <a:pt x="1002" y="876"/>
                    <a:pt x="953" y="924"/>
                  </a:cubicBezTo>
                  <a:cubicBezTo>
                    <a:pt x="903" y="971"/>
                    <a:pt x="844" y="1008"/>
                    <a:pt x="776" y="1034"/>
                  </a:cubicBezTo>
                  <a:cubicBezTo>
                    <a:pt x="708" y="1060"/>
                    <a:pt x="634" y="1073"/>
                    <a:pt x="554" y="1073"/>
                  </a:cubicBezTo>
                  <a:cubicBezTo>
                    <a:pt x="475" y="1073"/>
                    <a:pt x="401" y="1060"/>
                    <a:pt x="333" y="1034"/>
                  </a:cubicBezTo>
                  <a:cubicBezTo>
                    <a:pt x="266" y="1008"/>
                    <a:pt x="207" y="971"/>
                    <a:pt x="158" y="924"/>
                  </a:cubicBezTo>
                  <a:cubicBezTo>
                    <a:pt x="108" y="876"/>
                    <a:pt x="69" y="819"/>
                    <a:pt x="42" y="753"/>
                  </a:cubicBezTo>
                  <a:cubicBezTo>
                    <a:pt x="14" y="686"/>
                    <a:pt x="0" y="612"/>
                    <a:pt x="0" y="532"/>
                  </a:cubicBezTo>
                  <a:cubicBezTo>
                    <a:pt x="0" y="450"/>
                    <a:pt x="14" y="377"/>
                    <a:pt x="42" y="311"/>
                  </a:cubicBezTo>
                  <a:cubicBezTo>
                    <a:pt x="69" y="245"/>
                    <a:pt x="108" y="190"/>
                    <a:pt x="158" y="143"/>
                  </a:cubicBezTo>
                  <a:cubicBezTo>
                    <a:pt x="207" y="97"/>
                    <a:pt x="266" y="62"/>
                    <a:pt x="333" y="37"/>
                  </a:cubicBezTo>
                  <a:cubicBezTo>
                    <a:pt x="401" y="12"/>
                    <a:pt x="475" y="0"/>
                    <a:pt x="554" y="0"/>
                  </a:cubicBezTo>
                  <a:cubicBezTo>
                    <a:pt x="634" y="0"/>
                    <a:pt x="708" y="12"/>
                    <a:pt x="776" y="37"/>
                  </a:cubicBezTo>
                  <a:cubicBezTo>
                    <a:pt x="844" y="62"/>
                    <a:pt x="903" y="97"/>
                    <a:pt x="953" y="143"/>
                  </a:cubicBezTo>
                  <a:cubicBezTo>
                    <a:pt x="1002" y="190"/>
                    <a:pt x="1040" y="245"/>
                    <a:pt x="1068" y="311"/>
                  </a:cubicBezTo>
                  <a:cubicBezTo>
                    <a:pt x="1096" y="377"/>
                    <a:pt x="1110" y="450"/>
                    <a:pt x="1110" y="532"/>
                  </a:cubicBezTo>
                  <a:moveTo>
                    <a:pt x="847" y="532"/>
                  </a:moveTo>
                  <a:cubicBezTo>
                    <a:pt x="847" y="488"/>
                    <a:pt x="839" y="446"/>
                    <a:pt x="825" y="408"/>
                  </a:cubicBezTo>
                  <a:cubicBezTo>
                    <a:pt x="811" y="370"/>
                    <a:pt x="791" y="337"/>
                    <a:pt x="765" y="310"/>
                  </a:cubicBezTo>
                  <a:cubicBezTo>
                    <a:pt x="740" y="282"/>
                    <a:pt x="709" y="261"/>
                    <a:pt x="673" y="245"/>
                  </a:cubicBezTo>
                  <a:cubicBezTo>
                    <a:pt x="637" y="229"/>
                    <a:pt x="598" y="221"/>
                    <a:pt x="554" y="221"/>
                  </a:cubicBezTo>
                  <a:cubicBezTo>
                    <a:pt x="511" y="221"/>
                    <a:pt x="472" y="229"/>
                    <a:pt x="436" y="245"/>
                  </a:cubicBezTo>
                  <a:cubicBezTo>
                    <a:pt x="401" y="261"/>
                    <a:pt x="370" y="282"/>
                    <a:pt x="344" y="310"/>
                  </a:cubicBezTo>
                  <a:cubicBezTo>
                    <a:pt x="318" y="337"/>
                    <a:pt x="298" y="370"/>
                    <a:pt x="284" y="408"/>
                  </a:cubicBezTo>
                  <a:cubicBezTo>
                    <a:pt x="270" y="446"/>
                    <a:pt x="263" y="488"/>
                    <a:pt x="263" y="532"/>
                  </a:cubicBezTo>
                  <a:cubicBezTo>
                    <a:pt x="263" y="578"/>
                    <a:pt x="271" y="620"/>
                    <a:pt x="285" y="659"/>
                  </a:cubicBezTo>
                  <a:cubicBezTo>
                    <a:pt x="299" y="698"/>
                    <a:pt x="319" y="731"/>
                    <a:pt x="345" y="759"/>
                  </a:cubicBezTo>
                  <a:cubicBezTo>
                    <a:pt x="370" y="787"/>
                    <a:pt x="401" y="809"/>
                    <a:pt x="436" y="824"/>
                  </a:cubicBezTo>
                  <a:cubicBezTo>
                    <a:pt x="472" y="840"/>
                    <a:pt x="511" y="848"/>
                    <a:pt x="554" y="848"/>
                  </a:cubicBezTo>
                  <a:cubicBezTo>
                    <a:pt x="598" y="848"/>
                    <a:pt x="637" y="840"/>
                    <a:pt x="672" y="824"/>
                  </a:cubicBezTo>
                  <a:cubicBezTo>
                    <a:pt x="708" y="809"/>
                    <a:pt x="739" y="787"/>
                    <a:pt x="764" y="759"/>
                  </a:cubicBezTo>
                  <a:cubicBezTo>
                    <a:pt x="790" y="731"/>
                    <a:pt x="811" y="698"/>
                    <a:pt x="825" y="659"/>
                  </a:cubicBezTo>
                  <a:cubicBezTo>
                    <a:pt x="839" y="620"/>
                    <a:pt x="847" y="578"/>
                    <a:pt x="847" y="532"/>
                  </a:cubicBezTo>
                </a:path>
              </a:pathLst>
            </a:custGeom>
            <a:solidFill>
              <a:srgbClr val="C81919"/>
            </a:solidFill>
            <a:ln w="9525">
              <a:noFill/>
              <a:round/>
              <a:headEnd/>
              <a:tailEnd/>
            </a:ln>
          </p:spPr>
          <p:txBody>
            <a:bodyPr/>
            <a:lstStyle/>
            <a:p>
              <a:pPr>
                <a:defRPr/>
              </a:pPr>
              <a:endParaRPr lang="nl-NL"/>
            </a:p>
          </p:txBody>
        </p:sp>
        <p:sp>
          <p:nvSpPr>
            <p:cNvPr id="1049" name="Freeform 25"/>
            <p:cNvSpPr>
              <a:spLocks/>
            </p:cNvSpPr>
            <p:nvPr userDrawn="1"/>
          </p:nvSpPr>
          <p:spPr bwMode="auto">
            <a:xfrm>
              <a:off x="18791238" y="1814513"/>
              <a:ext cx="273050" cy="306387"/>
            </a:xfrm>
            <a:custGeom>
              <a:avLst/>
              <a:gdLst/>
              <a:ahLst/>
              <a:cxnLst>
                <a:cxn ang="0">
                  <a:pos x="778" y="1047"/>
                </a:cxn>
                <a:cxn ang="0">
                  <a:pos x="560" y="1071"/>
                </a:cxn>
                <a:cxn ang="0">
                  <a:pos x="334" y="1032"/>
                </a:cxn>
                <a:cxn ang="0">
                  <a:pos x="157" y="923"/>
                </a:cxn>
                <a:cxn ang="0">
                  <a:pos x="41" y="754"/>
                </a:cxn>
                <a:cxn ang="0">
                  <a:pos x="0" y="535"/>
                </a:cxn>
                <a:cxn ang="0">
                  <a:pos x="42" y="313"/>
                </a:cxn>
                <a:cxn ang="0">
                  <a:pos x="159" y="144"/>
                </a:cxn>
                <a:cxn ang="0">
                  <a:pos x="335" y="37"/>
                </a:cxn>
                <a:cxn ang="0">
                  <a:pos x="553" y="0"/>
                </a:cxn>
                <a:cxn ang="0">
                  <a:pos x="777" y="36"/>
                </a:cxn>
                <a:cxn ang="0">
                  <a:pos x="946" y="135"/>
                </a:cxn>
                <a:cxn ang="0">
                  <a:pos x="790" y="312"/>
                </a:cxn>
                <a:cxn ang="0">
                  <a:pos x="695" y="243"/>
                </a:cxn>
                <a:cxn ang="0">
                  <a:pos x="561" y="217"/>
                </a:cxn>
                <a:cxn ang="0">
                  <a:pos x="442" y="241"/>
                </a:cxn>
                <a:cxn ang="0">
                  <a:pos x="347" y="307"/>
                </a:cxn>
                <a:cxn ang="0">
                  <a:pos x="284" y="407"/>
                </a:cxn>
                <a:cxn ang="0">
                  <a:pos x="262" y="535"/>
                </a:cxn>
                <a:cxn ang="0">
                  <a:pos x="282" y="664"/>
                </a:cxn>
                <a:cxn ang="0">
                  <a:pos x="342" y="765"/>
                </a:cxn>
                <a:cxn ang="0">
                  <a:pos x="440" y="832"/>
                </a:cxn>
                <a:cxn ang="0">
                  <a:pos x="573" y="855"/>
                </a:cxn>
                <a:cxn ang="0">
                  <a:pos x="655" y="849"/>
                </a:cxn>
                <a:cxn ang="0">
                  <a:pos x="727" y="828"/>
                </a:cxn>
                <a:cxn ang="0">
                  <a:pos x="727" y="643"/>
                </a:cxn>
                <a:cxn ang="0">
                  <a:pos x="532" y="643"/>
                </a:cxn>
                <a:cxn ang="0">
                  <a:pos x="532" y="444"/>
                </a:cxn>
                <a:cxn ang="0">
                  <a:pos x="953" y="444"/>
                </a:cxn>
                <a:cxn ang="0">
                  <a:pos x="953" y="983"/>
                </a:cxn>
                <a:cxn ang="0">
                  <a:pos x="778" y="1047"/>
                </a:cxn>
              </a:cxnLst>
              <a:rect l="0" t="0" r="r" b="b"/>
              <a:pathLst>
                <a:path w="953" h="1071">
                  <a:moveTo>
                    <a:pt x="778" y="1047"/>
                  </a:moveTo>
                  <a:cubicBezTo>
                    <a:pt x="711" y="1063"/>
                    <a:pt x="638" y="1071"/>
                    <a:pt x="560" y="1071"/>
                  </a:cubicBezTo>
                  <a:cubicBezTo>
                    <a:pt x="478" y="1071"/>
                    <a:pt x="403" y="1058"/>
                    <a:pt x="334" y="1032"/>
                  </a:cubicBezTo>
                  <a:cubicBezTo>
                    <a:pt x="266" y="1006"/>
                    <a:pt x="207" y="970"/>
                    <a:pt x="157" y="923"/>
                  </a:cubicBezTo>
                  <a:cubicBezTo>
                    <a:pt x="108" y="876"/>
                    <a:pt x="69" y="820"/>
                    <a:pt x="41" y="754"/>
                  </a:cubicBezTo>
                  <a:cubicBezTo>
                    <a:pt x="13" y="688"/>
                    <a:pt x="0" y="615"/>
                    <a:pt x="0" y="535"/>
                  </a:cubicBezTo>
                  <a:cubicBezTo>
                    <a:pt x="0" y="453"/>
                    <a:pt x="14" y="379"/>
                    <a:pt x="42" y="313"/>
                  </a:cubicBezTo>
                  <a:cubicBezTo>
                    <a:pt x="70" y="247"/>
                    <a:pt x="110" y="191"/>
                    <a:pt x="159" y="144"/>
                  </a:cubicBezTo>
                  <a:cubicBezTo>
                    <a:pt x="209" y="98"/>
                    <a:pt x="268" y="62"/>
                    <a:pt x="335" y="37"/>
                  </a:cubicBezTo>
                  <a:cubicBezTo>
                    <a:pt x="402" y="12"/>
                    <a:pt x="475" y="0"/>
                    <a:pt x="553" y="0"/>
                  </a:cubicBezTo>
                  <a:cubicBezTo>
                    <a:pt x="633" y="0"/>
                    <a:pt x="708" y="12"/>
                    <a:pt x="777" y="36"/>
                  </a:cubicBezTo>
                  <a:cubicBezTo>
                    <a:pt x="846" y="61"/>
                    <a:pt x="902" y="94"/>
                    <a:pt x="946" y="135"/>
                  </a:cubicBezTo>
                  <a:cubicBezTo>
                    <a:pt x="790" y="312"/>
                    <a:pt x="790" y="312"/>
                    <a:pt x="790" y="312"/>
                  </a:cubicBezTo>
                  <a:cubicBezTo>
                    <a:pt x="766" y="284"/>
                    <a:pt x="734" y="261"/>
                    <a:pt x="695" y="243"/>
                  </a:cubicBezTo>
                  <a:cubicBezTo>
                    <a:pt x="656" y="226"/>
                    <a:pt x="611" y="217"/>
                    <a:pt x="561" y="217"/>
                  </a:cubicBezTo>
                  <a:cubicBezTo>
                    <a:pt x="518" y="217"/>
                    <a:pt x="478" y="225"/>
                    <a:pt x="442" y="241"/>
                  </a:cubicBezTo>
                  <a:cubicBezTo>
                    <a:pt x="405" y="256"/>
                    <a:pt x="373" y="278"/>
                    <a:pt x="347" y="307"/>
                  </a:cubicBezTo>
                  <a:cubicBezTo>
                    <a:pt x="320" y="335"/>
                    <a:pt x="299" y="369"/>
                    <a:pt x="284" y="407"/>
                  </a:cubicBezTo>
                  <a:cubicBezTo>
                    <a:pt x="269" y="446"/>
                    <a:pt x="262" y="489"/>
                    <a:pt x="262" y="535"/>
                  </a:cubicBezTo>
                  <a:cubicBezTo>
                    <a:pt x="262" y="582"/>
                    <a:pt x="268" y="625"/>
                    <a:pt x="282" y="664"/>
                  </a:cubicBezTo>
                  <a:cubicBezTo>
                    <a:pt x="295" y="703"/>
                    <a:pt x="315" y="737"/>
                    <a:pt x="342" y="765"/>
                  </a:cubicBezTo>
                  <a:cubicBezTo>
                    <a:pt x="368" y="794"/>
                    <a:pt x="401" y="816"/>
                    <a:pt x="440" y="832"/>
                  </a:cubicBezTo>
                  <a:cubicBezTo>
                    <a:pt x="478" y="847"/>
                    <a:pt x="523" y="855"/>
                    <a:pt x="573" y="855"/>
                  </a:cubicBezTo>
                  <a:cubicBezTo>
                    <a:pt x="601" y="855"/>
                    <a:pt x="629" y="853"/>
                    <a:pt x="655" y="849"/>
                  </a:cubicBezTo>
                  <a:cubicBezTo>
                    <a:pt x="681" y="845"/>
                    <a:pt x="705" y="838"/>
                    <a:pt x="727" y="828"/>
                  </a:cubicBezTo>
                  <a:cubicBezTo>
                    <a:pt x="727" y="643"/>
                    <a:pt x="727" y="643"/>
                    <a:pt x="727" y="643"/>
                  </a:cubicBezTo>
                  <a:cubicBezTo>
                    <a:pt x="532" y="643"/>
                    <a:pt x="532" y="643"/>
                    <a:pt x="532" y="643"/>
                  </a:cubicBezTo>
                  <a:cubicBezTo>
                    <a:pt x="532" y="444"/>
                    <a:pt x="532" y="444"/>
                    <a:pt x="532" y="444"/>
                  </a:cubicBezTo>
                  <a:cubicBezTo>
                    <a:pt x="953" y="444"/>
                    <a:pt x="953" y="444"/>
                    <a:pt x="953" y="444"/>
                  </a:cubicBezTo>
                  <a:cubicBezTo>
                    <a:pt x="953" y="983"/>
                    <a:pt x="953" y="983"/>
                    <a:pt x="953" y="983"/>
                  </a:cubicBezTo>
                  <a:cubicBezTo>
                    <a:pt x="903" y="1009"/>
                    <a:pt x="845" y="1030"/>
                    <a:pt x="778" y="1047"/>
                  </a:cubicBezTo>
                </a:path>
              </a:pathLst>
            </a:custGeom>
            <a:solidFill>
              <a:srgbClr val="C81919"/>
            </a:solidFill>
            <a:ln w="9525">
              <a:noFill/>
              <a:round/>
              <a:headEnd/>
              <a:tailEnd/>
            </a:ln>
          </p:spPr>
          <p:txBody>
            <a:bodyPr/>
            <a:lstStyle/>
            <a:p>
              <a:pPr>
                <a:defRPr/>
              </a:pPr>
              <a:endParaRPr lang="nl-NL"/>
            </a:p>
          </p:txBody>
        </p:sp>
        <p:sp>
          <p:nvSpPr>
            <p:cNvPr id="1050" name="Freeform 26"/>
            <p:cNvSpPr>
              <a:spLocks/>
            </p:cNvSpPr>
            <p:nvPr userDrawn="1"/>
          </p:nvSpPr>
          <p:spPr bwMode="auto">
            <a:xfrm>
              <a:off x="19086513" y="1822450"/>
              <a:ext cx="292100" cy="292100"/>
            </a:xfrm>
            <a:custGeom>
              <a:avLst/>
              <a:gdLst/>
              <a:ahLst/>
              <a:cxnLst>
                <a:cxn ang="0">
                  <a:pos x="113" y="106"/>
                </a:cxn>
                <a:cxn ang="0">
                  <a:pos x="113" y="184"/>
                </a:cxn>
                <a:cxn ang="0">
                  <a:pos x="69" y="184"/>
                </a:cxn>
                <a:cxn ang="0">
                  <a:pos x="69" y="106"/>
                </a:cxn>
                <a:cxn ang="0">
                  <a:pos x="0" y="0"/>
                </a:cxn>
                <a:cxn ang="0">
                  <a:pos x="54" y="0"/>
                </a:cxn>
                <a:cxn ang="0">
                  <a:pos x="93" y="68"/>
                </a:cxn>
                <a:cxn ang="0">
                  <a:pos x="132" y="0"/>
                </a:cxn>
                <a:cxn ang="0">
                  <a:pos x="184" y="0"/>
                </a:cxn>
                <a:cxn ang="0">
                  <a:pos x="113" y="106"/>
                </a:cxn>
              </a:cxnLst>
              <a:rect l="0" t="0" r="r" b="b"/>
              <a:pathLst>
                <a:path w="184" h="184">
                  <a:moveTo>
                    <a:pt x="113" y="106"/>
                  </a:moveTo>
                  <a:lnTo>
                    <a:pt x="113" y="184"/>
                  </a:lnTo>
                  <a:lnTo>
                    <a:pt x="69" y="184"/>
                  </a:lnTo>
                  <a:lnTo>
                    <a:pt x="69" y="106"/>
                  </a:lnTo>
                  <a:lnTo>
                    <a:pt x="0" y="0"/>
                  </a:lnTo>
                  <a:lnTo>
                    <a:pt x="54" y="0"/>
                  </a:lnTo>
                  <a:lnTo>
                    <a:pt x="93" y="68"/>
                  </a:lnTo>
                  <a:lnTo>
                    <a:pt x="132" y="0"/>
                  </a:lnTo>
                  <a:lnTo>
                    <a:pt x="184" y="0"/>
                  </a:lnTo>
                  <a:lnTo>
                    <a:pt x="113" y="106"/>
                  </a:lnTo>
                  <a:close/>
                </a:path>
              </a:pathLst>
            </a:custGeom>
            <a:solidFill>
              <a:srgbClr val="C81919"/>
            </a:solidFill>
            <a:ln w="9525">
              <a:noFill/>
              <a:round/>
              <a:headEnd/>
              <a:tailEnd/>
            </a:ln>
          </p:spPr>
          <p:txBody>
            <a:bodyPr/>
            <a:lstStyle/>
            <a:p>
              <a:pPr>
                <a:defRPr/>
              </a:pPr>
              <a:endParaRPr lang="nl-NL"/>
            </a:p>
          </p:txBody>
        </p:sp>
        <p:sp>
          <p:nvSpPr>
            <p:cNvPr id="1051" name="Freeform 27"/>
            <p:cNvSpPr>
              <a:spLocks/>
            </p:cNvSpPr>
            <p:nvPr userDrawn="1"/>
          </p:nvSpPr>
          <p:spPr bwMode="auto">
            <a:xfrm>
              <a:off x="16394113" y="1335088"/>
              <a:ext cx="250825" cy="300037"/>
            </a:xfrm>
            <a:custGeom>
              <a:avLst/>
              <a:gdLst/>
              <a:ahLst/>
              <a:cxnLst>
                <a:cxn ang="0">
                  <a:pos x="843" y="802"/>
                </a:cxn>
                <a:cxn ang="0">
                  <a:pos x="755" y="931"/>
                </a:cxn>
                <a:cxn ang="0">
                  <a:pos x="616" y="1015"/>
                </a:cxn>
                <a:cxn ang="0">
                  <a:pos x="435" y="1046"/>
                </a:cxn>
                <a:cxn ang="0">
                  <a:pos x="254" y="1015"/>
                </a:cxn>
                <a:cxn ang="0">
                  <a:pos x="117" y="931"/>
                </a:cxn>
                <a:cxn ang="0">
                  <a:pos x="30" y="802"/>
                </a:cxn>
                <a:cxn ang="0">
                  <a:pos x="0" y="634"/>
                </a:cxn>
                <a:cxn ang="0">
                  <a:pos x="0" y="0"/>
                </a:cxn>
                <a:cxn ang="0">
                  <a:pos x="245" y="0"/>
                </a:cxn>
                <a:cxn ang="0">
                  <a:pos x="245" y="614"/>
                </a:cxn>
                <a:cxn ang="0">
                  <a:pos x="256" y="693"/>
                </a:cxn>
                <a:cxn ang="0">
                  <a:pos x="289" y="760"/>
                </a:cxn>
                <a:cxn ang="0">
                  <a:pos x="348" y="807"/>
                </a:cxn>
                <a:cxn ang="0">
                  <a:pos x="436" y="824"/>
                </a:cxn>
                <a:cxn ang="0">
                  <a:pos x="525" y="807"/>
                </a:cxn>
                <a:cxn ang="0">
                  <a:pos x="585" y="760"/>
                </a:cxn>
                <a:cxn ang="0">
                  <a:pos x="618" y="693"/>
                </a:cxn>
                <a:cxn ang="0">
                  <a:pos x="628" y="614"/>
                </a:cxn>
                <a:cxn ang="0">
                  <a:pos x="628" y="0"/>
                </a:cxn>
                <a:cxn ang="0">
                  <a:pos x="874" y="0"/>
                </a:cxn>
                <a:cxn ang="0">
                  <a:pos x="874" y="634"/>
                </a:cxn>
                <a:cxn ang="0">
                  <a:pos x="843" y="802"/>
                </a:cxn>
              </a:cxnLst>
              <a:rect l="0" t="0" r="r" b="b"/>
              <a:pathLst>
                <a:path w="874" h="1046">
                  <a:moveTo>
                    <a:pt x="843" y="802"/>
                  </a:moveTo>
                  <a:cubicBezTo>
                    <a:pt x="823" y="852"/>
                    <a:pt x="793" y="895"/>
                    <a:pt x="755" y="931"/>
                  </a:cubicBezTo>
                  <a:cubicBezTo>
                    <a:pt x="716" y="967"/>
                    <a:pt x="670" y="995"/>
                    <a:pt x="616" y="1015"/>
                  </a:cubicBezTo>
                  <a:cubicBezTo>
                    <a:pt x="561" y="1036"/>
                    <a:pt x="501" y="1046"/>
                    <a:pt x="435" y="1046"/>
                  </a:cubicBezTo>
                  <a:cubicBezTo>
                    <a:pt x="368" y="1046"/>
                    <a:pt x="307" y="1036"/>
                    <a:pt x="254" y="1015"/>
                  </a:cubicBezTo>
                  <a:cubicBezTo>
                    <a:pt x="200" y="995"/>
                    <a:pt x="154" y="967"/>
                    <a:pt x="117" y="931"/>
                  </a:cubicBezTo>
                  <a:cubicBezTo>
                    <a:pt x="79" y="895"/>
                    <a:pt x="51" y="852"/>
                    <a:pt x="30" y="802"/>
                  </a:cubicBezTo>
                  <a:cubicBezTo>
                    <a:pt x="10" y="752"/>
                    <a:pt x="0" y="696"/>
                    <a:pt x="0" y="634"/>
                  </a:cubicBezTo>
                  <a:cubicBezTo>
                    <a:pt x="0" y="0"/>
                    <a:pt x="0" y="0"/>
                    <a:pt x="0" y="0"/>
                  </a:cubicBezTo>
                  <a:cubicBezTo>
                    <a:pt x="245" y="0"/>
                    <a:pt x="245" y="0"/>
                    <a:pt x="245" y="0"/>
                  </a:cubicBezTo>
                  <a:cubicBezTo>
                    <a:pt x="245" y="614"/>
                    <a:pt x="245" y="614"/>
                    <a:pt x="245" y="614"/>
                  </a:cubicBezTo>
                  <a:cubicBezTo>
                    <a:pt x="245" y="642"/>
                    <a:pt x="249" y="668"/>
                    <a:pt x="256" y="693"/>
                  </a:cubicBezTo>
                  <a:cubicBezTo>
                    <a:pt x="263" y="718"/>
                    <a:pt x="274" y="741"/>
                    <a:pt x="289" y="760"/>
                  </a:cubicBezTo>
                  <a:cubicBezTo>
                    <a:pt x="304" y="780"/>
                    <a:pt x="323" y="795"/>
                    <a:pt x="348" y="807"/>
                  </a:cubicBezTo>
                  <a:cubicBezTo>
                    <a:pt x="372" y="818"/>
                    <a:pt x="402" y="824"/>
                    <a:pt x="436" y="824"/>
                  </a:cubicBezTo>
                  <a:cubicBezTo>
                    <a:pt x="471" y="824"/>
                    <a:pt x="501" y="818"/>
                    <a:pt x="525" y="807"/>
                  </a:cubicBezTo>
                  <a:cubicBezTo>
                    <a:pt x="549" y="795"/>
                    <a:pt x="569" y="780"/>
                    <a:pt x="585" y="760"/>
                  </a:cubicBezTo>
                  <a:cubicBezTo>
                    <a:pt x="600" y="741"/>
                    <a:pt x="611" y="718"/>
                    <a:pt x="618" y="693"/>
                  </a:cubicBezTo>
                  <a:cubicBezTo>
                    <a:pt x="624" y="668"/>
                    <a:pt x="628" y="642"/>
                    <a:pt x="628" y="614"/>
                  </a:cubicBezTo>
                  <a:cubicBezTo>
                    <a:pt x="628" y="0"/>
                    <a:pt x="628" y="0"/>
                    <a:pt x="628" y="0"/>
                  </a:cubicBezTo>
                  <a:cubicBezTo>
                    <a:pt x="874" y="0"/>
                    <a:pt x="874" y="0"/>
                    <a:pt x="874" y="0"/>
                  </a:cubicBezTo>
                  <a:cubicBezTo>
                    <a:pt x="874" y="634"/>
                    <a:pt x="874" y="634"/>
                    <a:pt x="874" y="634"/>
                  </a:cubicBezTo>
                  <a:cubicBezTo>
                    <a:pt x="874" y="696"/>
                    <a:pt x="864" y="752"/>
                    <a:pt x="843" y="802"/>
                  </a:cubicBezTo>
                </a:path>
              </a:pathLst>
            </a:custGeom>
            <a:solidFill>
              <a:srgbClr val="C81919"/>
            </a:solidFill>
            <a:ln w="9525">
              <a:noFill/>
              <a:round/>
              <a:headEnd/>
              <a:tailEnd/>
            </a:ln>
          </p:spPr>
          <p:txBody>
            <a:bodyPr/>
            <a:lstStyle/>
            <a:p>
              <a:pPr>
                <a:defRPr/>
              </a:pPr>
              <a:endParaRPr lang="nl-NL"/>
            </a:p>
          </p:txBody>
        </p:sp>
        <p:sp>
          <p:nvSpPr>
            <p:cNvPr id="1052" name="Freeform 28"/>
            <p:cNvSpPr>
              <a:spLocks/>
            </p:cNvSpPr>
            <p:nvPr userDrawn="1"/>
          </p:nvSpPr>
          <p:spPr bwMode="auto">
            <a:xfrm>
              <a:off x="16710025" y="1335088"/>
              <a:ext cx="265113" cy="292100"/>
            </a:xfrm>
            <a:custGeom>
              <a:avLst/>
              <a:gdLst/>
              <a:ahLst/>
              <a:cxnLst>
                <a:cxn ang="0">
                  <a:pos x="117" y="184"/>
                </a:cxn>
                <a:cxn ang="0">
                  <a:pos x="43" y="64"/>
                </a:cxn>
                <a:cxn ang="0">
                  <a:pos x="42" y="64"/>
                </a:cxn>
                <a:cxn ang="0">
                  <a:pos x="43" y="184"/>
                </a:cxn>
                <a:cxn ang="0">
                  <a:pos x="0" y="184"/>
                </a:cxn>
                <a:cxn ang="0">
                  <a:pos x="0" y="0"/>
                </a:cxn>
                <a:cxn ang="0">
                  <a:pos x="51" y="0"/>
                </a:cxn>
                <a:cxn ang="0">
                  <a:pos x="124" y="120"/>
                </a:cxn>
                <a:cxn ang="0">
                  <a:pos x="125" y="120"/>
                </a:cxn>
                <a:cxn ang="0">
                  <a:pos x="124" y="0"/>
                </a:cxn>
                <a:cxn ang="0">
                  <a:pos x="167" y="0"/>
                </a:cxn>
                <a:cxn ang="0">
                  <a:pos x="167" y="184"/>
                </a:cxn>
                <a:cxn ang="0">
                  <a:pos x="117" y="184"/>
                </a:cxn>
              </a:cxnLst>
              <a:rect l="0" t="0" r="r" b="b"/>
              <a:pathLst>
                <a:path w="167" h="184">
                  <a:moveTo>
                    <a:pt x="117" y="184"/>
                  </a:moveTo>
                  <a:lnTo>
                    <a:pt x="43" y="64"/>
                  </a:lnTo>
                  <a:lnTo>
                    <a:pt x="42" y="64"/>
                  </a:lnTo>
                  <a:lnTo>
                    <a:pt x="43" y="184"/>
                  </a:lnTo>
                  <a:lnTo>
                    <a:pt x="0" y="184"/>
                  </a:lnTo>
                  <a:lnTo>
                    <a:pt x="0" y="0"/>
                  </a:lnTo>
                  <a:lnTo>
                    <a:pt x="51" y="0"/>
                  </a:lnTo>
                  <a:lnTo>
                    <a:pt x="124" y="120"/>
                  </a:lnTo>
                  <a:lnTo>
                    <a:pt x="125" y="120"/>
                  </a:lnTo>
                  <a:lnTo>
                    <a:pt x="124" y="0"/>
                  </a:lnTo>
                  <a:lnTo>
                    <a:pt x="167" y="0"/>
                  </a:lnTo>
                  <a:lnTo>
                    <a:pt x="167" y="184"/>
                  </a:lnTo>
                  <a:lnTo>
                    <a:pt x="117" y="184"/>
                  </a:lnTo>
                  <a:close/>
                </a:path>
              </a:pathLst>
            </a:custGeom>
            <a:solidFill>
              <a:srgbClr val="C81919"/>
            </a:solidFill>
            <a:ln w="9525">
              <a:noFill/>
              <a:round/>
              <a:headEnd/>
              <a:tailEnd/>
            </a:ln>
          </p:spPr>
          <p:txBody>
            <a:bodyPr/>
            <a:lstStyle/>
            <a:p>
              <a:pPr>
                <a:defRPr/>
              </a:pPr>
              <a:endParaRPr lang="nl-NL"/>
            </a:p>
          </p:txBody>
        </p:sp>
        <p:sp>
          <p:nvSpPr>
            <p:cNvPr id="1053" name="Rectangle 29"/>
            <p:cNvSpPr>
              <a:spLocks noChangeArrowheads="1"/>
            </p:cNvSpPr>
            <p:nvPr userDrawn="1"/>
          </p:nvSpPr>
          <p:spPr bwMode="auto">
            <a:xfrm>
              <a:off x="17043400" y="1335088"/>
              <a:ext cx="71438" cy="292100"/>
            </a:xfrm>
            <a:prstGeom prst="rect">
              <a:avLst/>
            </a:prstGeom>
            <a:solidFill>
              <a:srgbClr val="C81919"/>
            </a:solidFill>
            <a:ln w="9525">
              <a:noFill/>
              <a:miter lim="800000"/>
              <a:headEnd/>
              <a:tailEnd/>
            </a:ln>
          </p:spPr>
          <p:txBody>
            <a:bodyPr/>
            <a:lstStyle/>
            <a:p>
              <a:pPr>
                <a:defRPr/>
              </a:pPr>
              <a:endParaRPr lang="nl-NL"/>
            </a:p>
          </p:txBody>
        </p:sp>
        <p:sp>
          <p:nvSpPr>
            <p:cNvPr id="1054" name="Freeform 30"/>
            <p:cNvSpPr>
              <a:spLocks/>
            </p:cNvSpPr>
            <p:nvPr userDrawn="1"/>
          </p:nvSpPr>
          <p:spPr bwMode="auto">
            <a:xfrm>
              <a:off x="17148175" y="1335088"/>
              <a:ext cx="293688" cy="292100"/>
            </a:xfrm>
            <a:custGeom>
              <a:avLst/>
              <a:gdLst/>
              <a:ahLst/>
              <a:cxnLst>
                <a:cxn ang="0">
                  <a:pos x="114" y="184"/>
                </a:cxn>
                <a:cxn ang="0">
                  <a:pos x="69" y="184"/>
                </a:cxn>
                <a:cxn ang="0">
                  <a:pos x="0" y="0"/>
                </a:cxn>
                <a:cxn ang="0">
                  <a:pos x="49" y="0"/>
                </a:cxn>
                <a:cxn ang="0">
                  <a:pos x="92" y="130"/>
                </a:cxn>
                <a:cxn ang="0">
                  <a:pos x="93" y="130"/>
                </a:cxn>
                <a:cxn ang="0">
                  <a:pos x="136" y="0"/>
                </a:cxn>
                <a:cxn ang="0">
                  <a:pos x="185" y="0"/>
                </a:cxn>
                <a:cxn ang="0">
                  <a:pos x="114" y="184"/>
                </a:cxn>
              </a:cxnLst>
              <a:rect l="0" t="0" r="r" b="b"/>
              <a:pathLst>
                <a:path w="185" h="184">
                  <a:moveTo>
                    <a:pt x="114" y="184"/>
                  </a:moveTo>
                  <a:lnTo>
                    <a:pt x="69" y="184"/>
                  </a:lnTo>
                  <a:lnTo>
                    <a:pt x="0" y="0"/>
                  </a:lnTo>
                  <a:lnTo>
                    <a:pt x="49" y="0"/>
                  </a:lnTo>
                  <a:lnTo>
                    <a:pt x="92" y="130"/>
                  </a:lnTo>
                  <a:lnTo>
                    <a:pt x="93" y="130"/>
                  </a:lnTo>
                  <a:lnTo>
                    <a:pt x="136" y="0"/>
                  </a:lnTo>
                  <a:lnTo>
                    <a:pt x="185" y="0"/>
                  </a:lnTo>
                  <a:lnTo>
                    <a:pt x="114" y="184"/>
                  </a:lnTo>
                  <a:close/>
                </a:path>
              </a:pathLst>
            </a:custGeom>
            <a:solidFill>
              <a:srgbClr val="C81919"/>
            </a:solidFill>
            <a:ln w="9525">
              <a:noFill/>
              <a:round/>
              <a:headEnd/>
              <a:tailEnd/>
            </a:ln>
          </p:spPr>
          <p:txBody>
            <a:bodyPr/>
            <a:lstStyle/>
            <a:p>
              <a:pPr>
                <a:defRPr/>
              </a:pPr>
              <a:endParaRPr lang="nl-NL"/>
            </a:p>
          </p:txBody>
        </p:sp>
        <p:sp>
          <p:nvSpPr>
            <p:cNvPr id="1055" name="Freeform 31"/>
            <p:cNvSpPr>
              <a:spLocks/>
            </p:cNvSpPr>
            <p:nvPr userDrawn="1"/>
          </p:nvSpPr>
          <p:spPr bwMode="auto">
            <a:xfrm>
              <a:off x="17475200" y="1335088"/>
              <a:ext cx="203200" cy="292100"/>
            </a:xfrm>
            <a:custGeom>
              <a:avLst/>
              <a:gdLst/>
              <a:ahLst/>
              <a:cxnLst>
                <a:cxn ang="0">
                  <a:pos x="0" y="184"/>
                </a:cxn>
                <a:cxn ang="0">
                  <a:pos x="0" y="0"/>
                </a:cxn>
                <a:cxn ang="0">
                  <a:pos x="123" y="0"/>
                </a:cxn>
                <a:cxn ang="0">
                  <a:pos x="123" y="37"/>
                </a:cxn>
                <a:cxn ang="0">
                  <a:pos x="43" y="37"/>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3" y="0"/>
                  </a:lnTo>
                  <a:lnTo>
                    <a:pt x="123" y="37"/>
                  </a:lnTo>
                  <a:lnTo>
                    <a:pt x="43" y="37"/>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56" name="Freeform 32"/>
            <p:cNvSpPr>
              <a:spLocks noEditPoints="1"/>
            </p:cNvSpPr>
            <p:nvPr userDrawn="1"/>
          </p:nvSpPr>
          <p:spPr bwMode="auto">
            <a:xfrm>
              <a:off x="17735550" y="1335088"/>
              <a:ext cx="238125" cy="292100"/>
            </a:xfrm>
            <a:custGeom>
              <a:avLst/>
              <a:gdLst/>
              <a:ahLst/>
              <a:cxnLst>
                <a:cxn ang="0">
                  <a:pos x="546" y="1018"/>
                </a:cxn>
                <a:cxn ang="0">
                  <a:pos x="325" y="614"/>
                </a:cxn>
                <a:cxn ang="0">
                  <a:pos x="241" y="614"/>
                </a:cxn>
                <a:cxn ang="0">
                  <a:pos x="241" y="1018"/>
                </a:cxn>
                <a:cxn ang="0">
                  <a:pos x="0" y="1018"/>
                </a:cxn>
                <a:cxn ang="0">
                  <a:pos x="0" y="0"/>
                </a:cxn>
                <a:cxn ang="0">
                  <a:pos x="389" y="0"/>
                </a:cxn>
                <a:cxn ang="0">
                  <a:pos x="533" y="15"/>
                </a:cxn>
                <a:cxn ang="0">
                  <a:pos x="658" y="66"/>
                </a:cxn>
                <a:cxn ang="0">
                  <a:pos x="746" y="161"/>
                </a:cxn>
                <a:cxn ang="0">
                  <a:pos x="780" y="308"/>
                </a:cxn>
                <a:cxn ang="0">
                  <a:pos x="723" y="482"/>
                </a:cxn>
                <a:cxn ang="0">
                  <a:pos x="568" y="583"/>
                </a:cxn>
                <a:cxn ang="0">
                  <a:pos x="834" y="1018"/>
                </a:cxn>
                <a:cxn ang="0">
                  <a:pos x="546" y="1018"/>
                </a:cxn>
                <a:cxn ang="0">
                  <a:pos x="536" y="312"/>
                </a:cxn>
                <a:cxn ang="0">
                  <a:pos x="521" y="254"/>
                </a:cxn>
                <a:cxn ang="0">
                  <a:pos x="482" y="219"/>
                </a:cxn>
                <a:cxn ang="0">
                  <a:pos x="428" y="203"/>
                </a:cxn>
                <a:cxn ang="0">
                  <a:pos x="371" y="199"/>
                </a:cxn>
                <a:cxn ang="0">
                  <a:pos x="239" y="199"/>
                </a:cxn>
                <a:cxn ang="0">
                  <a:pos x="239" y="436"/>
                </a:cxn>
                <a:cxn ang="0">
                  <a:pos x="357" y="436"/>
                </a:cxn>
                <a:cxn ang="0">
                  <a:pos x="419" y="431"/>
                </a:cxn>
                <a:cxn ang="0">
                  <a:pos x="477" y="413"/>
                </a:cxn>
                <a:cxn ang="0">
                  <a:pos x="520" y="375"/>
                </a:cxn>
                <a:cxn ang="0">
                  <a:pos x="536" y="312"/>
                </a:cxn>
              </a:cxnLst>
              <a:rect l="0" t="0" r="r" b="b"/>
              <a:pathLst>
                <a:path w="834" h="1018">
                  <a:moveTo>
                    <a:pt x="546" y="1018"/>
                  </a:moveTo>
                  <a:cubicBezTo>
                    <a:pt x="325" y="614"/>
                    <a:pt x="325" y="614"/>
                    <a:pt x="325" y="614"/>
                  </a:cubicBezTo>
                  <a:cubicBezTo>
                    <a:pt x="241" y="614"/>
                    <a:pt x="241" y="614"/>
                    <a:pt x="241" y="614"/>
                  </a:cubicBezTo>
                  <a:cubicBezTo>
                    <a:pt x="241" y="1018"/>
                    <a:pt x="241" y="1018"/>
                    <a:pt x="241" y="1018"/>
                  </a:cubicBezTo>
                  <a:cubicBezTo>
                    <a:pt x="0" y="1018"/>
                    <a:pt x="0" y="1018"/>
                    <a:pt x="0" y="1018"/>
                  </a:cubicBezTo>
                  <a:cubicBezTo>
                    <a:pt x="0" y="0"/>
                    <a:pt x="0" y="0"/>
                    <a:pt x="0" y="0"/>
                  </a:cubicBezTo>
                  <a:cubicBezTo>
                    <a:pt x="389" y="0"/>
                    <a:pt x="389" y="0"/>
                    <a:pt x="389" y="0"/>
                  </a:cubicBezTo>
                  <a:cubicBezTo>
                    <a:pt x="438" y="0"/>
                    <a:pt x="486" y="5"/>
                    <a:pt x="533" y="15"/>
                  </a:cubicBezTo>
                  <a:cubicBezTo>
                    <a:pt x="579" y="25"/>
                    <a:pt x="621" y="42"/>
                    <a:pt x="658" y="66"/>
                  </a:cubicBezTo>
                  <a:cubicBezTo>
                    <a:pt x="695" y="90"/>
                    <a:pt x="724" y="122"/>
                    <a:pt x="746" y="161"/>
                  </a:cubicBezTo>
                  <a:cubicBezTo>
                    <a:pt x="768" y="200"/>
                    <a:pt x="780" y="249"/>
                    <a:pt x="780" y="308"/>
                  </a:cubicBezTo>
                  <a:cubicBezTo>
                    <a:pt x="780" y="377"/>
                    <a:pt x="761" y="435"/>
                    <a:pt x="723" y="482"/>
                  </a:cubicBezTo>
                  <a:cubicBezTo>
                    <a:pt x="686" y="529"/>
                    <a:pt x="634" y="562"/>
                    <a:pt x="568" y="583"/>
                  </a:cubicBezTo>
                  <a:cubicBezTo>
                    <a:pt x="834" y="1018"/>
                    <a:pt x="834" y="1018"/>
                    <a:pt x="834" y="1018"/>
                  </a:cubicBezTo>
                  <a:lnTo>
                    <a:pt x="546" y="1018"/>
                  </a:lnTo>
                  <a:close/>
                  <a:moveTo>
                    <a:pt x="536" y="312"/>
                  </a:moveTo>
                  <a:cubicBezTo>
                    <a:pt x="536" y="288"/>
                    <a:pt x="531" y="269"/>
                    <a:pt x="521" y="254"/>
                  </a:cubicBezTo>
                  <a:cubicBezTo>
                    <a:pt x="511" y="239"/>
                    <a:pt x="498" y="227"/>
                    <a:pt x="482" y="219"/>
                  </a:cubicBezTo>
                  <a:cubicBezTo>
                    <a:pt x="466" y="211"/>
                    <a:pt x="448" y="206"/>
                    <a:pt x="428" y="203"/>
                  </a:cubicBezTo>
                  <a:cubicBezTo>
                    <a:pt x="409" y="200"/>
                    <a:pt x="389" y="199"/>
                    <a:pt x="371" y="199"/>
                  </a:cubicBezTo>
                  <a:cubicBezTo>
                    <a:pt x="239" y="199"/>
                    <a:pt x="239" y="199"/>
                    <a:pt x="239" y="199"/>
                  </a:cubicBezTo>
                  <a:cubicBezTo>
                    <a:pt x="239" y="436"/>
                    <a:pt x="239" y="436"/>
                    <a:pt x="239" y="436"/>
                  </a:cubicBezTo>
                  <a:cubicBezTo>
                    <a:pt x="357" y="436"/>
                    <a:pt x="357" y="436"/>
                    <a:pt x="357" y="436"/>
                  </a:cubicBezTo>
                  <a:cubicBezTo>
                    <a:pt x="377" y="436"/>
                    <a:pt x="398" y="434"/>
                    <a:pt x="419" y="431"/>
                  </a:cubicBezTo>
                  <a:cubicBezTo>
                    <a:pt x="440" y="427"/>
                    <a:pt x="459" y="422"/>
                    <a:pt x="477" y="413"/>
                  </a:cubicBezTo>
                  <a:cubicBezTo>
                    <a:pt x="494" y="404"/>
                    <a:pt x="508" y="392"/>
                    <a:pt x="520" y="375"/>
                  </a:cubicBezTo>
                  <a:cubicBezTo>
                    <a:pt x="531" y="359"/>
                    <a:pt x="536" y="338"/>
                    <a:pt x="536" y="312"/>
                  </a:cubicBezTo>
                </a:path>
              </a:pathLst>
            </a:custGeom>
            <a:solidFill>
              <a:srgbClr val="C81919"/>
            </a:solidFill>
            <a:ln w="9525">
              <a:noFill/>
              <a:round/>
              <a:headEnd/>
              <a:tailEnd/>
            </a:ln>
          </p:spPr>
          <p:txBody>
            <a:bodyPr/>
            <a:lstStyle/>
            <a:p>
              <a:pPr>
                <a:defRPr/>
              </a:pPr>
              <a:endParaRPr lang="nl-NL"/>
            </a:p>
          </p:txBody>
        </p:sp>
        <p:sp>
          <p:nvSpPr>
            <p:cNvPr id="1057" name="Freeform 33"/>
            <p:cNvSpPr>
              <a:spLocks/>
            </p:cNvSpPr>
            <p:nvPr userDrawn="1"/>
          </p:nvSpPr>
          <p:spPr bwMode="auto">
            <a:xfrm>
              <a:off x="17992725" y="1327150"/>
              <a:ext cx="223838" cy="307975"/>
            </a:xfrm>
            <a:custGeom>
              <a:avLst/>
              <a:gdLst/>
              <a:ahLst/>
              <a:cxnLst>
                <a:cxn ang="0">
                  <a:pos x="623" y="291"/>
                </a:cxn>
                <a:cxn ang="0">
                  <a:pos x="540" y="227"/>
                </a:cxn>
                <a:cxn ang="0">
                  <a:pos x="441" y="203"/>
                </a:cxn>
                <a:cxn ang="0">
                  <a:pos x="392" y="207"/>
                </a:cxn>
                <a:cxn ang="0">
                  <a:pos x="346" y="224"/>
                </a:cxn>
                <a:cxn ang="0">
                  <a:pos x="312" y="255"/>
                </a:cxn>
                <a:cxn ang="0">
                  <a:pos x="299" y="305"/>
                </a:cxn>
                <a:cxn ang="0">
                  <a:pos x="309" y="348"/>
                </a:cxn>
                <a:cxn ang="0">
                  <a:pos x="341" y="378"/>
                </a:cxn>
                <a:cxn ang="0">
                  <a:pos x="391" y="402"/>
                </a:cxn>
                <a:cxn ang="0">
                  <a:pos x="455" y="424"/>
                </a:cxn>
                <a:cxn ang="0">
                  <a:pos x="564" y="463"/>
                </a:cxn>
                <a:cxn ang="0">
                  <a:pos x="666" y="518"/>
                </a:cxn>
                <a:cxn ang="0">
                  <a:pos x="742" y="603"/>
                </a:cxn>
                <a:cxn ang="0">
                  <a:pos x="772" y="731"/>
                </a:cxn>
                <a:cxn ang="0">
                  <a:pos x="740" y="883"/>
                </a:cxn>
                <a:cxn ang="0">
                  <a:pos x="653" y="988"/>
                </a:cxn>
                <a:cxn ang="0">
                  <a:pos x="527" y="1050"/>
                </a:cxn>
                <a:cxn ang="0">
                  <a:pos x="382" y="1070"/>
                </a:cxn>
                <a:cxn ang="0">
                  <a:pos x="170" y="1032"/>
                </a:cxn>
                <a:cxn ang="0">
                  <a:pos x="0" y="923"/>
                </a:cxn>
                <a:cxn ang="0">
                  <a:pos x="162" y="760"/>
                </a:cxn>
                <a:cxn ang="0">
                  <a:pos x="260" y="837"/>
                </a:cxn>
                <a:cxn ang="0">
                  <a:pos x="382" y="868"/>
                </a:cxn>
                <a:cxn ang="0">
                  <a:pos x="435" y="862"/>
                </a:cxn>
                <a:cxn ang="0">
                  <a:pos x="481" y="843"/>
                </a:cxn>
                <a:cxn ang="0">
                  <a:pos x="512" y="808"/>
                </a:cxn>
                <a:cxn ang="0">
                  <a:pos x="523" y="757"/>
                </a:cxn>
                <a:cxn ang="0">
                  <a:pos x="509" y="708"/>
                </a:cxn>
                <a:cxn ang="0">
                  <a:pos x="468" y="671"/>
                </a:cxn>
                <a:cxn ang="0">
                  <a:pos x="402" y="641"/>
                </a:cxn>
                <a:cxn ang="0">
                  <a:pos x="311" y="611"/>
                </a:cxn>
                <a:cxn ang="0">
                  <a:pos x="216" y="574"/>
                </a:cxn>
                <a:cxn ang="0">
                  <a:pos x="132" y="519"/>
                </a:cxn>
                <a:cxn ang="0">
                  <a:pos x="73" y="437"/>
                </a:cxn>
                <a:cxn ang="0">
                  <a:pos x="51" y="319"/>
                </a:cxn>
                <a:cxn ang="0">
                  <a:pos x="86" y="174"/>
                </a:cxn>
                <a:cxn ang="0">
                  <a:pos x="176" y="75"/>
                </a:cxn>
                <a:cxn ang="0">
                  <a:pos x="303" y="18"/>
                </a:cxn>
                <a:cxn ang="0">
                  <a:pos x="446" y="0"/>
                </a:cxn>
                <a:cxn ang="0">
                  <a:pos x="622" y="32"/>
                </a:cxn>
                <a:cxn ang="0">
                  <a:pos x="780" y="125"/>
                </a:cxn>
                <a:cxn ang="0">
                  <a:pos x="623" y="291"/>
                </a:cxn>
              </a:cxnLst>
              <a:rect l="0" t="0" r="r" b="b"/>
              <a:pathLst>
                <a:path w="780" h="1070">
                  <a:moveTo>
                    <a:pt x="623" y="291"/>
                  </a:moveTo>
                  <a:cubicBezTo>
                    <a:pt x="602" y="264"/>
                    <a:pt x="574" y="243"/>
                    <a:pt x="540" y="227"/>
                  </a:cubicBezTo>
                  <a:cubicBezTo>
                    <a:pt x="506" y="211"/>
                    <a:pt x="473" y="203"/>
                    <a:pt x="441" y="203"/>
                  </a:cubicBezTo>
                  <a:cubicBezTo>
                    <a:pt x="425" y="203"/>
                    <a:pt x="408" y="204"/>
                    <a:pt x="392" y="207"/>
                  </a:cubicBezTo>
                  <a:cubicBezTo>
                    <a:pt x="375" y="210"/>
                    <a:pt x="359" y="216"/>
                    <a:pt x="346" y="224"/>
                  </a:cubicBezTo>
                  <a:cubicBezTo>
                    <a:pt x="333" y="232"/>
                    <a:pt x="321" y="243"/>
                    <a:pt x="312" y="255"/>
                  </a:cubicBezTo>
                  <a:cubicBezTo>
                    <a:pt x="303" y="268"/>
                    <a:pt x="299" y="285"/>
                    <a:pt x="299" y="305"/>
                  </a:cubicBezTo>
                  <a:cubicBezTo>
                    <a:pt x="299" y="322"/>
                    <a:pt x="302" y="337"/>
                    <a:pt x="309" y="348"/>
                  </a:cubicBezTo>
                  <a:cubicBezTo>
                    <a:pt x="317" y="360"/>
                    <a:pt x="327" y="370"/>
                    <a:pt x="341" y="378"/>
                  </a:cubicBezTo>
                  <a:cubicBezTo>
                    <a:pt x="355" y="387"/>
                    <a:pt x="371" y="395"/>
                    <a:pt x="391" y="402"/>
                  </a:cubicBezTo>
                  <a:cubicBezTo>
                    <a:pt x="410" y="409"/>
                    <a:pt x="431" y="417"/>
                    <a:pt x="455" y="424"/>
                  </a:cubicBezTo>
                  <a:cubicBezTo>
                    <a:pt x="490" y="436"/>
                    <a:pt x="526" y="449"/>
                    <a:pt x="564" y="463"/>
                  </a:cubicBezTo>
                  <a:cubicBezTo>
                    <a:pt x="601" y="477"/>
                    <a:pt x="635" y="495"/>
                    <a:pt x="666" y="518"/>
                  </a:cubicBezTo>
                  <a:cubicBezTo>
                    <a:pt x="696" y="541"/>
                    <a:pt x="722" y="569"/>
                    <a:pt x="742" y="603"/>
                  </a:cubicBezTo>
                  <a:cubicBezTo>
                    <a:pt x="762" y="638"/>
                    <a:pt x="772" y="680"/>
                    <a:pt x="772" y="731"/>
                  </a:cubicBezTo>
                  <a:cubicBezTo>
                    <a:pt x="772" y="789"/>
                    <a:pt x="761" y="840"/>
                    <a:pt x="740" y="883"/>
                  </a:cubicBezTo>
                  <a:cubicBezTo>
                    <a:pt x="718" y="925"/>
                    <a:pt x="689" y="960"/>
                    <a:pt x="653" y="988"/>
                  </a:cubicBezTo>
                  <a:cubicBezTo>
                    <a:pt x="616" y="1016"/>
                    <a:pt x="575" y="1037"/>
                    <a:pt x="527" y="1050"/>
                  </a:cubicBezTo>
                  <a:cubicBezTo>
                    <a:pt x="480" y="1064"/>
                    <a:pt x="432" y="1070"/>
                    <a:pt x="382" y="1070"/>
                  </a:cubicBezTo>
                  <a:cubicBezTo>
                    <a:pt x="309" y="1070"/>
                    <a:pt x="239" y="1057"/>
                    <a:pt x="170" y="1032"/>
                  </a:cubicBezTo>
                  <a:cubicBezTo>
                    <a:pt x="102" y="1007"/>
                    <a:pt x="46" y="971"/>
                    <a:pt x="0" y="923"/>
                  </a:cubicBezTo>
                  <a:cubicBezTo>
                    <a:pt x="162" y="760"/>
                    <a:pt x="162" y="760"/>
                    <a:pt x="162" y="760"/>
                  </a:cubicBezTo>
                  <a:cubicBezTo>
                    <a:pt x="187" y="790"/>
                    <a:pt x="220" y="816"/>
                    <a:pt x="260" y="837"/>
                  </a:cubicBezTo>
                  <a:cubicBezTo>
                    <a:pt x="301" y="857"/>
                    <a:pt x="342" y="868"/>
                    <a:pt x="382" y="868"/>
                  </a:cubicBezTo>
                  <a:cubicBezTo>
                    <a:pt x="400" y="868"/>
                    <a:pt x="418" y="866"/>
                    <a:pt x="435" y="862"/>
                  </a:cubicBezTo>
                  <a:cubicBezTo>
                    <a:pt x="453" y="858"/>
                    <a:pt x="468" y="852"/>
                    <a:pt x="481" y="843"/>
                  </a:cubicBezTo>
                  <a:cubicBezTo>
                    <a:pt x="494" y="834"/>
                    <a:pt x="504" y="823"/>
                    <a:pt x="512" y="808"/>
                  </a:cubicBezTo>
                  <a:cubicBezTo>
                    <a:pt x="519" y="794"/>
                    <a:pt x="523" y="777"/>
                    <a:pt x="523" y="757"/>
                  </a:cubicBezTo>
                  <a:cubicBezTo>
                    <a:pt x="523" y="737"/>
                    <a:pt x="518" y="721"/>
                    <a:pt x="509" y="708"/>
                  </a:cubicBezTo>
                  <a:cubicBezTo>
                    <a:pt x="499" y="694"/>
                    <a:pt x="486" y="682"/>
                    <a:pt x="468" y="671"/>
                  </a:cubicBezTo>
                  <a:cubicBezTo>
                    <a:pt x="450" y="660"/>
                    <a:pt x="428" y="650"/>
                    <a:pt x="402" y="641"/>
                  </a:cubicBezTo>
                  <a:cubicBezTo>
                    <a:pt x="375" y="632"/>
                    <a:pt x="345" y="622"/>
                    <a:pt x="311" y="611"/>
                  </a:cubicBezTo>
                  <a:cubicBezTo>
                    <a:pt x="279" y="601"/>
                    <a:pt x="247" y="588"/>
                    <a:pt x="216" y="574"/>
                  </a:cubicBezTo>
                  <a:cubicBezTo>
                    <a:pt x="185" y="560"/>
                    <a:pt x="157" y="541"/>
                    <a:pt x="132" y="519"/>
                  </a:cubicBezTo>
                  <a:cubicBezTo>
                    <a:pt x="108" y="496"/>
                    <a:pt x="88" y="469"/>
                    <a:pt x="73" y="437"/>
                  </a:cubicBezTo>
                  <a:cubicBezTo>
                    <a:pt x="58" y="405"/>
                    <a:pt x="51" y="365"/>
                    <a:pt x="51" y="319"/>
                  </a:cubicBezTo>
                  <a:cubicBezTo>
                    <a:pt x="51" y="263"/>
                    <a:pt x="62" y="214"/>
                    <a:pt x="86" y="174"/>
                  </a:cubicBezTo>
                  <a:cubicBezTo>
                    <a:pt x="108" y="134"/>
                    <a:pt x="139" y="101"/>
                    <a:pt x="176" y="75"/>
                  </a:cubicBezTo>
                  <a:cubicBezTo>
                    <a:pt x="214" y="49"/>
                    <a:pt x="256" y="30"/>
                    <a:pt x="303" y="18"/>
                  </a:cubicBezTo>
                  <a:cubicBezTo>
                    <a:pt x="350" y="6"/>
                    <a:pt x="397" y="0"/>
                    <a:pt x="446" y="0"/>
                  </a:cubicBezTo>
                  <a:cubicBezTo>
                    <a:pt x="503" y="0"/>
                    <a:pt x="562" y="11"/>
                    <a:pt x="622" y="32"/>
                  </a:cubicBezTo>
                  <a:cubicBezTo>
                    <a:pt x="682" y="53"/>
                    <a:pt x="734" y="84"/>
                    <a:pt x="780" y="125"/>
                  </a:cubicBezTo>
                  <a:lnTo>
                    <a:pt x="623" y="291"/>
                  </a:lnTo>
                  <a:close/>
                </a:path>
              </a:pathLst>
            </a:custGeom>
            <a:solidFill>
              <a:srgbClr val="C81919"/>
            </a:solidFill>
            <a:ln w="9525">
              <a:noFill/>
              <a:round/>
              <a:headEnd/>
              <a:tailEnd/>
            </a:ln>
          </p:spPr>
          <p:txBody>
            <a:bodyPr/>
            <a:lstStyle/>
            <a:p>
              <a:pPr>
                <a:defRPr/>
              </a:pPr>
              <a:endParaRPr lang="nl-NL"/>
            </a:p>
          </p:txBody>
        </p:sp>
        <p:sp>
          <p:nvSpPr>
            <p:cNvPr id="1058" name="Rectangle 34"/>
            <p:cNvSpPr>
              <a:spLocks noChangeArrowheads="1"/>
            </p:cNvSpPr>
            <p:nvPr userDrawn="1"/>
          </p:nvSpPr>
          <p:spPr bwMode="auto">
            <a:xfrm>
              <a:off x="18267363" y="1335088"/>
              <a:ext cx="71437" cy="292100"/>
            </a:xfrm>
            <a:prstGeom prst="rect">
              <a:avLst/>
            </a:prstGeom>
            <a:solidFill>
              <a:srgbClr val="C81919"/>
            </a:solidFill>
            <a:ln w="9525">
              <a:noFill/>
              <a:miter lim="800000"/>
              <a:headEnd/>
              <a:tailEnd/>
            </a:ln>
          </p:spPr>
          <p:txBody>
            <a:bodyPr/>
            <a:lstStyle/>
            <a:p>
              <a:pPr>
                <a:defRPr/>
              </a:pPr>
              <a:endParaRPr lang="nl-NL"/>
            </a:p>
          </p:txBody>
        </p:sp>
        <p:sp>
          <p:nvSpPr>
            <p:cNvPr id="1059" name="Freeform 35"/>
            <p:cNvSpPr>
              <a:spLocks/>
            </p:cNvSpPr>
            <p:nvPr userDrawn="1"/>
          </p:nvSpPr>
          <p:spPr bwMode="auto">
            <a:xfrm>
              <a:off x="18376900" y="1335088"/>
              <a:ext cx="234950" cy="292100"/>
            </a:xfrm>
            <a:custGeom>
              <a:avLst/>
              <a:gdLst/>
              <a:ahLst/>
              <a:cxnLst>
                <a:cxn ang="0">
                  <a:pos x="96" y="38"/>
                </a:cxn>
                <a:cxn ang="0">
                  <a:pos x="96" y="184"/>
                </a:cxn>
                <a:cxn ang="0">
                  <a:pos x="52" y="184"/>
                </a:cxn>
                <a:cxn ang="0">
                  <a:pos x="52" y="38"/>
                </a:cxn>
                <a:cxn ang="0">
                  <a:pos x="0" y="38"/>
                </a:cxn>
                <a:cxn ang="0">
                  <a:pos x="0" y="0"/>
                </a:cxn>
                <a:cxn ang="0">
                  <a:pos x="148" y="0"/>
                </a:cxn>
                <a:cxn ang="0">
                  <a:pos x="148" y="38"/>
                </a:cxn>
                <a:cxn ang="0">
                  <a:pos x="96" y="38"/>
                </a:cxn>
              </a:cxnLst>
              <a:rect l="0" t="0" r="r" b="b"/>
              <a:pathLst>
                <a:path w="148" h="184">
                  <a:moveTo>
                    <a:pt x="96" y="38"/>
                  </a:moveTo>
                  <a:lnTo>
                    <a:pt x="96" y="184"/>
                  </a:lnTo>
                  <a:lnTo>
                    <a:pt x="52" y="184"/>
                  </a:lnTo>
                  <a:lnTo>
                    <a:pt x="52" y="38"/>
                  </a:lnTo>
                  <a:lnTo>
                    <a:pt x="0" y="38"/>
                  </a:lnTo>
                  <a:lnTo>
                    <a:pt x="0" y="0"/>
                  </a:lnTo>
                  <a:lnTo>
                    <a:pt x="148" y="0"/>
                  </a:lnTo>
                  <a:lnTo>
                    <a:pt x="148" y="38"/>
                  </a:lnTo>
                  <a:lnTo>
                    <a:pt x="96" y="38"/>
                  </a:lnTo>
                  <a:close/>
                </a:path>
              </a:pathLst>
            </a:custGeom>
            <a:solidFill>
              <a:srgbClr val="C81919"/>
            </a:solidFill>
            <a:ln w="9525">
              <a:noFill/>
              <a:round/>
              <a:headEnd/>
              <a:tailEnd/>
            </a:ln>
          </p:spPr>
          <p:txBody>
            <a:bodyPr/>
            <a:lstStyle/>
            <a:p>
              <a:pPr>
                <a:defRPr/>
              </a:pPr>
              <a:endParaRPr lang="nl-NL"/>
            </a:p>
          </p:txBody>
        </p:sp>
        <p:sp>
          <p:nvSpPr>
            <p:cNvPr id="1060" name="Freeform 36"/>
            <p:cNvSpPr>
              <a:spLocks/>
            </p:cNvSpPr>
            <p:nvPr userDrawn="1"/>
          </p:nvSpPr>
          <p:spPr bwMode="auto">
            <a:xfrm>
              <a:off x="18630900" y="1335088"/>
              <a:ext cx="293688" cy="292100"/>
            </a:xfrm>
            <a:custGeom>
              <a:avLst/>
              <a:gdLst/>
              <a:ahLst/>
              <a:cxnLst>
                <a:cxn ang="0">
                  <a:pos x="114" y="106"/>
                </a:cxn>
                <a:cxn ang="0">
                  <a:pos x="114" y="184"/>
                </a:cxn>
                <a:cxn ang="0">
                  <a:pos x="69" y="184"/>
                </a:cxn>
                <a:cxn ang="0">
                  <a:pos x="69" y="106"/>
                </a:cxn>
                <a:cxn ang="0">
                  <a:pos x="0" y="0"/>
                </a:cxn>
                <a:cxn ang="0">
                  <a:pos x="54" y="0"/>
                </a:cxn>
                <a:cxn ang="0">
                  <a:pos x="93" y="68"/>
                </a:cxn>
                <a:cxn ang="0">
                  <a:pos x="133" y="0"/>
                </a:cxn>
                <a:cxn ang="0">
                  <a:pos x="185" y="0"/>
                </a:cxn>
                <a:cxn ang="0">
                  <a:pos x="114" y="106"/>
                </a:cxn>
              </a:cxnLst>
              <a:rect l="0" t="0" r="r" b="b"/>
              <a:pathLst>
                <a:path w="185" h="184">
                  <a:moveTo>
                    <a:pt x="114" y="106"/>
                  </a:moveTo>
                  <a:lnTo>
                    <a:pt x="114" y="184"/>
                  </a:lnTo>
                  <a:lnTo>
                    <a:pt x="69" y="184"/>
                  </a:lnTo>
                  <a:lnTo>
                    <a:pt x="69" y="106"/>
                  </a:lnTo>
                  <a:lnTo>
                    <a:pt x="0" y="0"/>
                  </a:lnTo>
                  <a:lnTo>
                    <a:pt x="54" y="0"/>
                  </a:lnTo>
                  <a:lnTo>
                    <a:pt x="93" y="68"/>
                  </a:lnTo>
                  <a:lnTo>
                    <a:pt x="133" y="0"/>
                  </a:lnTo>
                  <a:lnTo>
                    <a:pt x="185" y="0"/>
                  </a:lnTo>
                  <a:lnTo>
                    <a:pt x="114" y="106"/>
                  </a:lnTo>
                  <a:close/>
                </a:path>
              </a:pathLst>
            </a:custGeom>
            <a:solidFill>
              <a:srgbClr val="C81919"/>
            </a:solidFill>
            <a:ln w="9525">
              <a:noFill/>
              <a:round/>
              <a:headEnd/>
              <a:tailEnd/>
            </a:ln>
          </p:spPr>
          <p:txBody>
            <a:bodyPr/>
            <a:lstStyle/>
            <a:p>
              <a:pPr>
                <a:defRPr/>
              </a:pPr>
              <a:endParaRPr lang="nl-NL"/>
            </a:p>
          </p:txBody>
        </p:sp>
        <p:sp>
          <p:nvSpPr>
            <p:cNvPr id="1061" name="Freeform 37"/>
            <p:cNvSpPr>
              <a:spLocks noEditPoints="1"/>
            </p:cNvSpPr>
            <p:nvPr userDrawn="1"/>
          </p:nvSpPr>
          <p:spPr bwMode="auto">
            <a:xfrm>
              <a:off x="19051588" y="1327150"/>
              <a:ext cx="317500" cy="307975"/>
            </a:xfrm>
            <a:custGeom>
              <a:avLst/>
              <a:gdLst/>
              <a:ahLst/>
              <a:cxnLst>
                <a:cxn ang="0">
                  <a:pos x="1110" y="532"/>
                </a:cxn>
                <a:cxn ang="0">
                  <a:pos x="1068" y="753"/>
                </a:cxn>
                <a:cxn ang="0">
                  <a:pos x="952" y="924"/>
                </a:cxn>
                <a:cxn ang="0">
                  <a:pos x="776" y="1034"/>
                </a:cxn>
                <a:cxn ang="0">
                  <a:pos x="554" y="1073"/>
                </a:cxn>
                <a:cxn ang="0">
                  <a:pos x="333" y="1034"/>
                </a:cxn>
                <a:cxn ang="0">
                  <a:pos x="157" y="924"/>
                </a:cxn>
                <a:cxn ang="0">
                  <a:pos x="42" y="753"/>
                </a:cxn>
                <a:cxn ang="0">
                  <a:pos x="0" y="532"/>
                </a:cxn>
                <a:cxn ang="0">
                  <a:pos x="42" y="311"/>
                </a:cxn>
                <a:cxn ang="0">
                  <a:pos x="157" y="143"/>
                </a:cxn>
                <a:cxn ang="0">
                  <a:pos x="333" y="37"/>
                </a:cxn>
                <a:cxn ang="0">
                  <a:pos x="554" y="0"/>
                </a:cxn>
                <a:cxn ang="0">
                  <a:pos x="776" y="37"/>
                </a:cxn>
                <a:cxn ang="0">
                  <a:pos x="952" y="143"/>
                </a:cxn>
                <a:cxn ang="0">
                  <a:pos x="1068" y="311"/>
                </a:cxn>
                <a:cxn ang="0">
                  <a:pos x="1110" y="532"/>
                </a:cxn>
                <a:cxn ang="0">
                  <a:pos x="846" y="532"/>
                </a:cxn>
                <a:cxn ang="0">
                  <a:pos x="825" y="408"/>
                </a:cxn>
                <a:cxn ang="0">
                  <a:pos x="765" y="310"/>
                </a:cxn>
                <a:cxn ang="0">
                  <a:pos x="673" y="245"/>
                </a:cxn>
                <a:cxn ang="0">
                  <a:pos x="554" y="221"/>
                </a:cxn>
                <a:cxn ang="0">
                  <a:pos x="436" y="245"/>
                </a:cxn>
                <a:cxn ang="0">
                  <a:pos x="344" y="310"/>
                </a:cxn>
                <a:cxn ang="0">
                  <a:pos x="284" y="408"/>
                </a:cxn>
                <a:cxn ang="0">
                  <a:pos x="263" y="532"/>
                </a:cxn>
                <a:cxn ang="0">
                  <a:pos x="285" y="659"/>
                </a:cxn>
                <a:cxn ang="0">
                  <a:pos x="345" y="759"/>
                </a:cxn>
                <a:cxn ang="0">
                  <a:pos x="436" y="825"/>
                </a:cxn>
                <a:cxn ang="0">
                  <a:pos x="554" y="848"/>
                </a:cxn>
                <a:cxn ang="0">
                  <a:pos x="672" y="825"/>
                </a:cxn>
                <a:cxn ang="0">
                  <a:pos x="764" y="759"/>
                </a:cxn>
                <a:cxn ang="0">
                  <a:pos x="825" y="659"/>
                </a:cxn>
                <a:cxn ang="0">
                  <a:pos x="846" y="532"/>
                </a:cxn>
              </a:cxnLst>
              <a:rect l="0" t="0" r="r" b="b"/>
              <a:pathLst>
                <a:path w="1110" h="1073">
                  <a:moveTo>
                    <a:pt x="1110" y="532"/>
                  </a:moveTo>
                  <a:cubicBezTo>
                    <a:pt x="1110" y="612"/>
                    <a:pt x="1096" y="686"/>
                    <a:pt x="1068" y="753"/>
                  </a:cubicBezTo>
                  <a:cubicBezTo>
                    <a:pt x="1040" y="819"/>
                    <a:pt x="1002" y="876"/>
                    <a:pt x="952" y="924"/>
                  </a:cubicBezTo>
                  <a:cubicBezTo>
                    <a:pt x="903" y="971"/>
                    <a:pt x="844" y="1008"/>
                    <a:pt x="776" y="1034"/>
                  </a:cubicBezTo>
                  <a:cubicBezTo>
                    <a:pt x="708" y="1060"/>
                    <a:pt x="634" y="1073"/>
                    <a:pt x="554" y="1073"/>
                  </a:cubicBezTo>
                  <a:cubicBezTo>
                    <a:pt x="474" y="1073"/>
                    <a:pt x="401" y="1060"/>
                    <a:pt x="333" y="1034"/>
                  </a:cubicBezTo>
                  <a:cubicBezTo>
                    <a:pt x="265" y="1008"/>
                    <a:pt x="207" y="971"/>
                    <a:pt x="157" y="924"/>
                  </a:cubicBezTo>
                  <a:cubicBezTo>
                    <a:pt x="108" y="876"/>
                    <a:pt x="69" y="819"/>
                    <a:pt x="42" y="753"/>
                  </a:cubicBezTo>
                  <a:cubicBezTo>
                    <a:pt x="14" y="686"/>
                    <a:pt x="0" y="612"/>
                    <a:pt x="0" y="532"/>
                  </a:cubicBezTo>
                  <a:cubicBezTo>
                    <a:pt x="0" y="450"/>
                    <a:pt x="14" y="377"/>
                    <a:pt x="42" y="311"/>
                  </a:cubicBezTo>
                  <a:cubicBezTo>
                    <a:pt x="69" y="245"/>
                    <a:pt x="108" y="190"/>
                    <a:pt x="157" y="143"/>
                  </a:cubicBezTo>
                  <a:cubicBezTo>
                    <a:pt x="207" y="97"/>
                    <a:pt x="265" y="62"/>
                    <a:pt x="333" y="37"/>
                  </a:cubicBezTo>
                  <a:cubicBezTo>
                    <a:pt x="401" y="12"/>
                    <a:pt x="474" y="0"/>
                    <a:pt x="554" y="0"/>
                  </a:cubicBezTo>
                  <a:cubicBezTo>
                    <a:pt x="634" y="0"/>
                    <a:pt x="708" y="12"/>
                    <a:pt x="776" y="37"/>
                  </a:cubicBezTo>
                  <a:cubicBezTo>
                    <a:pt x="844" y="62"/>
                    <a:pt x="903" y="97"/>
                    <a:pt x="952" y="143"/>
                  </a:cubicBezTo>
                  <a:cubicBezTo>
                    <a:pt x="1002" y="190"/>
                    <a:pt x="1040" y="245"/>
                    <a:pt x="1068" y="311"/>
                  </a:cubicBezTo>
                  <a:cubicBezTo>
                    <a:pt x="1096" y="377"/>
                    <a:pt x="1110" y="450"/>
                    <a:pt x="1110" y="532"/>
                  </a:cubicBezTo>
                  <a:moveTo>
                    <a:pt x="846" y="532"/>
                  </a:moveTo>
                  <a:cubicBezTo>
                    <a:pt x="846" y="488"/>
                    <a:pt x="839" y="446"/>
                    <a:pt x="825" y="408"/>
                  </a:cubicBezTo>
                  <a:cubicBezTo>
                    <a:pt x="811" y="370"/>
                    <a:pt x="790" y="337"/>
                    <a:pt x="765" y="310"/>
                  </a:cubicBezTo>
                  <a:cubicBezTo>
                    <a:pt x="740" y="282"/>
                    <a:pt x="709" y="261"/>
                    <a:pt x="673" y="245"/>
                  </a:cubicBezTo>
                  <a:cubicBezTo>
                    <a:pt x="637" y="229"/>
                    <a:pt x="597" y="221"/>
                    <a:pt x="554" y="221"/>
                  </a:cubicBezTo>
                  <a:cubicBezTo>
                    <a:pt x="511" y="221"/>
                    <a:pt x="472" y="229"/>
                    <a:pt x="436" y="245"/>
                  </a:cubicBezTo>
                  <a:cubicBezTo>
                    <a:pt x="401" y="261"/>
                    <a:pt x="370" y="282"/>
                    <a:pt x="344" y="310"/>
                  </a:cubicBezTo>
                  <a:cubicBezTo>
                    <a:pt x="318" y="337"/>
                    <a:pt x="298" y="370"/>
                    <a:pt x="284" y="408"/>
                  </a:cubicBezTo>
                  <a:cubicBezTo>
                    <a:pt x="270" y="446"/>
                    <a:pt x="263" y="488"/>
                    <a:pt x="263" y="532"/>
                  </a:cubicBezTo>
                  <a:cubicBezTo>
                    <a:pt x="263" y="578"/>
                    <a:pt x="270" y="620"/>
                    <a:pt x="285" y="659"/>
                  </a:cubicBezTo>
                  <a:cubicBezTo>
                    <a:pt x="299" y="698"/>
                    <a:pt x="319" y="731"/>
                    <a:pt x="345" y="759"/>
                  </a:cubicBezTo>
                  <a:cubicBezTo>
                    <a:pt x="370" y="787"/>
                    <a:pt x="401" y="809"/>
                    <a:pt x="436" y="825"/>
                  </a:cubicBezTo>
                  <a:cubicBezTo>
                    <a:pt x="472" y="840"/>
                    <a:pt x="511" y="848"/>
                    <a:pt x="554" y="848"/>
                  </a:cubicBezTo>
                  <a:cubicBezTo>
                    <a:pt x="597" y="848"/>
                    <a:pt x="637" y="840"/>
                    <a:pt x="672" y="825"/>
                  </a:cubicBezTo>
                  <a:cubicBezTo>
                    <a:pt x="708" y="809"/>
                    <a:pt x="739" y="787"/>
                    <a:pt x="764" y="759"/>
                  </a:cubicBezTo>
                  <a:cubicBezTo>
                    <a:pt x="790" y="731"/>
                    <a:pt x="811" y="698"/>
                    <a:pt x="825" y="659"/>
                  </a:cubicBezTo>
                  <a:cubicBezTo>
                    <a:pt x="839" y="620"/>
                    <a:pt x="846" y="578"/>
                    <a:pt x="846" y="532"/>
                  </a:cubicBezTo>
                </a:path>
              </a:pathLst>
            </a:custGeom>
            <a:solidFill>
              <a:srgbClr val="C81919"/>
            </a:solidFill>
            <a:ln w="9525">
              <a:noFill/>
              <a:round/>
              <a:headEnd/>
              <a:tailEnd/>
            </a:ln>
          </p:spPr>
          <p:txBody>
            <a:bodyPr/>
            <a:lstStyle/>
            <a:p>
              <a:pPr>
                <a:defRPr/>
              </a:pPr>
              <a:endParaRPr lang="nl-NL"/>
            </a:p>
          </p:txBody>
        </p:sp>
        <p:sp>
          <p:nvSpPr>
            <p:cNvPr id="1062" name="Freeform 38"/>
            <p:cNvSpPr>
              <a:spLocks/>
            </p:cNvSpPr>
            <p:nvPr userDrawn="1"/>
          </p:nvSpPr>
          <p:spPr bwMode="auto">
            <a:xfrm>
              <a:off x="19423063" y="1335088"/>
              <a:ext cx="192087" cy="292100"/>
            </a:xfrm>
            <a:custGeom>
              <a:avLst/>
              <a:gdLst/>
              <a:ahLst/>
              <a:cxnLst>
                <a:cxn ang="0">
                  <a:pos x="44" y="38"/>
                </a:cxn>
                <a:cxn ang="0">
                  <a:pos x="44" y="76"/>
                </a:cxn>
                <a:cxn ang="0">
                  <a:pos x="115" y="76"/>
                </a:cxn>
                <a:cxn ang="0">
                  <a:pos x="115" y="113"/>
                </a:cxn>
                <a:cxn ang="0">
                  <a:pos x="44" y="113"/>
                </a:cxn>
                <a:cxn ang="0">
                  <a:pos x="44" y="184"/>
                </a:cxn>
                <a:cxn ang="0">
                  <a:pos x="0" y="184"/>
                </a:cxn>
                <a:cxn ang="0">
                  <a:pos x="0" y="0"/>
                </a:cxn>
                <a:cxn ang="0">
                  <a:pos x="121" y="0"/>
                </a:cxn>
                <a:cxn ang="0">
                  <a:pos x="121" y="38"/>
                </a:cxn>
                <a:cxn ang="0">
                  <a:pos x="44" y="38"/>
                </a:cxn>
              </a:cxnLst>
              <a:rect l="0" t="0" r="r" b="b"/>
              <a:pathLst>
                <a:path w="121" h="184">
                  <a:moveTo>
                    <a:pt x="44" y="38"/>
                  </a:moveTo>
                  <a:lnTo>
                    <a:pt x="44" y="76"/>
                  </a:lnTo>
                  <a:lnTo>
                    <a:pt x="115" y="76"/>
                  </a:lnTo>
                  <a:lnTo>
                    <a:pt x="115" y="113"/>
                  </a:lnTo>
                  <a:lnTo>
                    <a:pt x="44" y="113"/>
                  </a:lnTo>
                  <a:lnTo>
                    <a:pt x="44" y="184"/>
                  </a:lnTo>
                  <a:lnTo>
                    <a:pt x="0" y="184"/>
                  </a:lnTo>
                  <a:lnTo>
                    <a:pt x="0" y="0"/>
                  </a:lnTo>
                  <a:lnTo>
                    <a:pt x="121" y="0"/>
                  </a:lnTo>
                  <a:lnTo>
                    <a:pt x="121" y="38"/>
                  </a:lnTo>
                  <a:lnTo>
                    <a:pt x="44" y="38"/>
                  </a:lnTo>
                  <a:close/>
                </a:path>
              </a:pathLst>
            </a:custGeom>
            <a:solidFill>
              <a:srgbClr val="C81919"/>
            </a:solidFill>
            <a:ln w="9525">
              <a:noFill/>
              <a:round/>
              <a:headEnd/>
              <a:tailEnd/>
            </a:ln>
          </p:spPr>
          <p:txBody>
            <a:bodyPr/>
            <a:lstStyle/>
            <a:p>
              <a:pPr>
                <a:defRPr/>
              </a:pPr>
              <a:endParaRPr lang="nl-NL"/>
            </a:p>
          </p:txBody>
        </p:sp>
        <p:sp>
          <p:nvSpPr>
            <p:cNvPr id="1063" name="Freeform 39"/>
            <p:cNvSpPr>
              <a:spLocks/>
            </p:cNvSpPr>
            <p:nvPr userDrawn="1"/>
          </p:nvSpPr>
          <p:spPr bwMode="auto">
            <a:xfrm>
              <a:off x="12106275" y="847725"/>
              <a:ext cx="1049338" cy="1266825"/>
            </a:xfrm>
            <a:custGeom>
              <a:avLst/>
              <a:gdLst/>
              <a:ahLst/>
              <a:cxnLst>
                <a:cxn ang="0">
                  <a:pos x="429" y="164"/>
                </a:cxn>
                <a:cxn ang="0">
                  <a:pos x="429" y="798"/>
                </a:cxn>
                <a:cxn ang="0">
                  <a:pos x="232" y="798"/>
                </a:cxn>
                <a:cxn ang="0">
                  <a:pos x="232" y="164"/>
                </a:cxn>
                <a:cxn ang="0">
                  <a:pos x="0" y="164"/>
                </a:cxn>
                <a:cxn ang="0">
                  <a:pos x="0" y="0"/>
                </a:cxn>
                <a:cxn ang="0">
                  <a:pos x="661" y="0"/>
                </a:cxn>
                <a:cxn ang="0">
                  <a:pos x="661" y="164"/>
                </a:cxn>
                <a:cxn ang="0">
                  <a:pos x="429" y="164"/>
                </a:cxn>
              </a:cxnLst>
              <a:rect l="0" t="0" r="r" b="b"/>
              <a:pathLst>
                <a:path w="661" h="798">
                  <a:moveTo>
                    <a:pt x="429" y="164"/>
                  </a:moveTo>
                  <a:lnTo>
                    <a:pt x="429" y="798"/>
                  </a:lnTo>
                  <a:lnTo>
                    <a:pt x="232" y="798"/>
                  </a:lnTo>
                  <a:lnTo>
                    <a:pt x="232" y="164"/>
                  </a:lnTo>
                  <a:lnTo>
                    <a:pt x="0" y="164"/>
                  </a:lnTo>
                  <a:lnTo>
                    <a:pt x="0" y="0"/>
                  </a:lnTo>
                  <a:lnTo>
                    <a:pt x="661" y="0"/>
                  </a:lnTo>
                  <a:lnTo>
                    <a:pt x="661" y="164"/>
                  </a:lnTo>
                  <a:lnTo>
                    <a:pt x="429" y="164"/>
                  </a:lnTo>
                  <a:close/>
                </a:path>
              </a:pathLst>
            </a:custGeom>
            <a:solidFill>
              <a:srgbClr val="C81919"/>
            </a:solidFill>
            <a:ln w="9525">
              <a:noFill/>
              <a:round/>
              <a:headEnd/>
              <a:tailEnd/>
            </a:ln>
          </p:spPr>
          <p:txBody>
            <a:bodyPr/>
            <a:lstStyle/>
            <a:p>
              <a:pPr>
                <a:defRPr/>
              </a:pPr>
              <a:endParaRPr lang="nl-NL"/>
            </a:p>
          </p:txBody>
        </p:sp>
        <p:sp>
          <p:nvSpPr>
            <p:cNvPr id="1064" name="Freeform 40"/>
            <p:cNvSpPr>
              <a:spLocks/>
            </p:cNvSpPr>
            <p:nvPr userDrawn="1"/>
          </p:nvSpPr>
          <p:spPr bwMode="auto">
            <a:xfrm>
              <a:off x="13276263" y="847725"/>
              <a:ext cx="1112837" cy="1300163"/>
            </a:xfrm>
            <a:custGeom>
              <a:avLst/>
              <a:gdLst/>
              <a:ahLst/>
              <a:cxnLst>
                <a:cxn ang="0">
                  <a:pos x="3753" y="3482"/>
                </a:cxn>
                <a:cxn ang="0">
                  <a:pos x="3359" y="4044"/>
                </a:cxn>
                <a:cxn ang="0">
                  <a:pos x="2740" y="4409"/>
                </a:cxn>
                <a:cxn ang="0">
                  <a:pos x="1936" y="4540"/>
                </a:cxn>
                <a:cxn ang="0">
                  <a:pos x="1128" y="4409"/>
                </a:cxn>
                <a:cxn ang="0">
                  <a:pos x="519" y="4044"/>
                </a:cxn>
                <a:cxn ang="0">
                  <a:pos x="135" y="3482"/>
                </a:cxn>
                <a:cxn ang="0">
                  <a:pos x="0" y="2754"/>
                </a:cxn>
                <a:cxn ang="0">
                  <a:pos x="0" y="0"/>
                </a:cxn>
                <a:cxn ang="0">
                  <a:pos x="1090" y="0"/>
                </a:cxn>
                <a:cxn ang="0">
                  <a:pos x="1090" y="2667"/>
                </a:cxn>
                <a:cxn ang="0">
                  <a:pos x="1138" y="3010"/>
                </a:cxn>
                <a:cxn ang="0">
                  <a:pos x="1285" y="3301"/>
                </a:cxn>
                <a:cxn ang="0">
                  <a:pos x="1548" y="3504"/>
                </a:cxn>
                <a:cxn ang="0">
                  <a:pos x="1942" y="3579"/>
                </a:cxn>
                <a:cxn ang="0">
                  <a:pos x="2336" y="3504"/>
                </a:cxn>
                <a:cxn ang="0">
                  <a:pos x="2602" y="3301"/>
                </a:cxn>
                <a:cxn ang="0">
                  <a:pos x="2750" y="3010"/>
                </a:cxn>
                <a:cxn ang="0">
                  <a:pos x="2795" y="2667"/>
                </a:cxn>
                <a:cxn ang="0">
                  <a:pos x="2795" y="0"/>
                </a:cxn>
                <a:cxn ang="0">
                  <a:pos x="3890" y="0"/>
                </a:cxn>
                <a:cxn ang="0">
                  <a:pos x="3890" y="2754"/>
                </a:cxn>
                <a:cxn ang="0">
                  <a:pos x="3753" y="3482"/>
                </a:cxn>
              </a:cxnLst>
              <a:rect l="0" t="0" r="r" b="b"/>
              <a:pathLst>
                <a:path w="3890" h="4540">
                  <a:moveTo>
                    <a:pt x="3753" y="3482"/>
                  </a:moveTo>
                  <a:cubicBezTo>
                    <a:pt x="3661" y="3700"/>
                    <a:pt x="3529" y="3888"/>
                    <a:pt x="3359" y="4044"/>
                  </a:cubicBezTo>
                  <a:cubicBezTo>
                    <a:pt x="3188" y="4200"/>
                    <a:pt x="2982" y="4322"/>
                    <a:pt x="2740" y="4409"/>
                  </a:cubicBezTo>
                  <a:cubicBezTo>
                    <a:pt x="2499" y="4497"/>
                    <a:pt x="2231" y="4540"/>
                    <a:pt x="1936" y="4540"/>
                  </a:cubicBezTo>
                  <a:cubicBezTo>
                    <a:pt x="1637" y="4540"/>
                    <a:pt x="1368" y="4497"/>
                    <a:pt x="1128" y="4409"/>
                  </a:cubicBezTo>
                  <a:cubicBezTo>
                    <a:pt x="889" y="4322"/>
                    <a:pt x="686" y="4200"/>
                    <a:pt x="519" y="4044"/>
                  </a:cubicBezTo>
                  <a:cubicBezTo>
                    <a:pt x="353" y="3888"/>
                    <a:pt x="225" y="3700"/>
                    <a:pt x="135" y="3482"/>
                  </a:cubicBezTo>
                  <a:cubicBezTo>
                    <a:pt x="45" y="3263"/>
                    <a:pt x="0" y="3021"/>
                    <a:pt x="0" y="2754"/>
                  </a:cubicBezTo>
                  <a:cubicBezTo>
                    <a:pt x="0" y="0"/>
                    <a:pt x="0" y="0"/>
                    <a:pt x="0" y="0"/>
                  </a:cubicBezTo>
                  <a:cubicBezTo>
                    <a:pt x="1090" y="0"/>
                    <a:pt x="1090" y="0"/>
                    <a:pt x="1090" y="0"/>
                  </a:cubicBezTo>
                  <a:cubicBezTo>
                    <a:pt x="1090" y="2667"/>
                    <a:pt x="1090" y="2667"/>
                    <a:pt x="1090" y="2667"/>
                  </a:cubicBezTo>
                  <a:cubicBezTo>
                    <a:pt x="1090" y="2788"/>
                    <a:pt x="1106" y="2902"/>
                    <a:pt x="1138" y="3010"/>
                  </a:cubicBezTo>
                  <a:cubicBezTo>
                    <a:pt x="1170" y="3119"/>
                    <a:pt x="1219" y="3215"/>
                    <a:pt x="1285" y="3301"/>
                  </a:cubicBezTo>
                  <a:cubicBezTo>
                    <a:pt x="1351" y="3386"/>
                    <a:pt x="1439" y="3454"/>
                    <a:pt x="1548" y="3504"/>
                  </a:cubicBezTo>
                  <a:cubicBezTo>
                    <a:pt x="1657" y="3554"/>
                    <a:pt x="1788" y="3579"/>
                    <a:pt x="1942" y="3579"/>
                  </a:cubicBezTo>
                  <a:cubicBezTo>
                    <a:pt x="2096" y="3579"/>
                    <a:pt x="2227" y="3554"/>
                    <a:pt x="2336" y="3504"/>
                  </a:cubicBezTo>
                  <a:cubicBezTo>
                    <a:pt x="2445" y="3454"/>
                    <a:pt x="2534" y="3386"/>
                    <a:pt x="2602" y="3301"/>
                  </a:cubicBezTo>
                  <a:cubicBezTo>
                    <a:pt x="2671" y="3215"/>
                    <a:pt x="2720" y="3119"/>
                    <a:pt x="2750" y="3010"/>
                  </a:cubicBezTo>
                  <a:cubicBezTo>
                    <a:pt x="2780" y="2902"/>
                    <a:pt x="2795" y="2788"/>
                    <a:pt x="2795" y="2667"/>
                  </a:cubicBezTo>
                  <a:cubicBezTo>
                    <a:pt x="2795" y="0"/>
                    <a:pt x="2795" y="0"/>
                    <a:pt x="2795" y="0"/>
                  </a:cubicBezTo>
                  <a:cubicBezTo>
                    <a:pt x="3890" y="0"/>
                    <a:pt x="3890" y="0"/>
                    <a:pt x="3890" y="0"/>
                  </a:cubicBezTo>
                  <a:cubicBezTo>
                    <a:pt x="3890" y="2754"/>
                    <a:pt x="3890" y="2754"/>
                    <a:pt x="3890" y="2754"/>
                  </a:cubicBezTo>
                  <a:cubicBezTo>
                    <a:pt x="3890" y="3021"/>
                    <a:pt x="3845" y="3263"/>
                    <a:pt x="3753" y="3482"/>
                  </a:cubicBezTo>
                </a:path>
              </a:pathLst>
            </a:custGeom>
            <a:solidFill>
              <a:srgbClr val="C81919"/>
            </a:solidFill>
            <a:ln w="9525">
              <a:noFill/>
              <a:round/>
              <a:headEnd/>
              <a:tailEnd/>
            </a:ln>
          </p:spPr>
          <p:txBody>
            <a:bodyPr/>
            <a:lstStyle/>
            <a:p>
              <a:pPr>
                <a:defRPr/>
              </a:pPr>
              <a:endParaRPr lang="nl-NL"/>
            </a:p>
          </p:txBody>
        </p:sp>
        <p:sp>
          <p:nvSpPr>
            <p:cNvPr id="1065" name="Freeform 41"/>
            <p:cNvSpPr>
              <a:spLocks/>
            </p:cNvSpPr>
            <p:nvPr userDrawn="1"/>
          </p:nvSpPr>
          <p:spPr bwMode="auto">
            <a:xfrm>
              <a:off x="14357350" y="750888"/>
              <a:ext cx="863600" cy="1557337"/>
            </a:xfrm>
            <a:custGeom>
              <a:avLst/>
              <a:gdLst/>
              <a:ahLst/>
              <a:cxnLst>
                <a:cxn ang="0">
                  <a:pos x="143" y="981"/>
                </a:cxn>
                <a:cxn ang="0">
                  <a:pos x="544" y="0"/>
                </a:cxn>
                <a:cxn ang="0">
                  <a:pos x="401" y="0"/>
                </a:cxn>
                <a:cxn ang="0">
                  <a:pos x="0" y="981"/>
                </a:cxn>
                <a:cxn ang="0">
                  <a:pos x="143" y="981"/>
                </a:cxn>
              </a:cxnLst>
              <a:rect l="0" t="0" r="r" b="b"/>
              <a:pathLst>
                <a:path w="544" h="981">
                  <a:moveTo>
                    <a:pt x="143" y="981"/>
                  </a:moveTo>
                  <a:lnTo>
                    <a:pt x="544" y="0"/>
                  </a:lnTo>
                  <a:lnTo>
                    <a:pt x="401" y="0"/>
                  </a:lnTo>
                  <a:lnTo>
                    <a:pt x="0" y="981"/>
                  </a:lnTo>
                  <a:lnTo>
                    <a:pt x="143" y="981"/>
                  </a:lnTo>
                  <a:close/>
                </a:path>
              </a:pathLst>
            </a:custGeom>
            <a:solidFill>
              <a:srgbClr val="C81919"/>
            </a:solidFill>
            <a:ln w="9525">
              <a:noFill/>
              <a:round/>
              <a:headEnd/>
              <a:tailEnd/>
            </a:ln>
          </p:spPr>
          <p:txBody>
            <a:bodyPr/>
            <a:lstStyle/>
            <a:p>
              <a:pPr>
                <a:defRPr/>
              </a:pPr>
              <a:endParaRPr lang="nl-NL"/>
            </a:p>
          </p:txBody>
        </p:sp>
        <p:sp>
          <p:nvSpPr>
            <p:cNvPr id="1066" name="Freeform 42"/>
            <p:cNvSpPr>
              <a:spLocks noEditPoints="1"/>
            </p:cNvSpPr>
            <p:nvPr userDrawn="1"/>
          </p:nvSpPr>
          <p:spPr bwMode="auto">
            <a:xfrm>
              <a:off x="15055850" y="1200150"/>
              <a:ext cx="947738" cy="947738"/>
            </a:xfrm>
            <a:custGeom>
              <a:avLst/>
              <a:gdLst/>
              <a:ahLst/>
              <a:cxnLst>
                <a:cxn ang="0">
                  <a:pos x="1656" y="0"/>
                </a:cxn>
                <a:cxn ang="0">
                  <a:pos x="0" y="1655"/>
                </a:cxn>
                <a:cxn ang="0">
                  <a:pos x="1656" y="3311"/>
                </a:cxn>
                <a:cxn ang="0">
                  <a:pos x="3166" y="2592"/>
                </a:cxn>
                <a:cxn ang="0">
                  <a:pos x="2415" y="2286"/>
                </a:cxn>
                <a:cxn ang="0">
                  <a:pos x="1656" y="2595"/>
                </a:cxn>
                <a:cxn ang="0">
                  <a:pos x="759" y="1936"/>
                </a:cxn>
                <a:cxn ang="0">
                  <a:pos x="3287" y="1936"/>
                </a:cxn>
                <a:cxn ang="0">
                  <a:pos x="3311" y="1655"/>
                </a:cxn>
                <a:cxn ang="0">
                  <a:pos x="1656" y="0"/>
                </a:cxn>
                <a:cxn ang="0">
                  <a:pos x="1656" y="717"/>
                </a:cxn>
                <a:cxn ang="0">
                  <a:pos x="2525" y="1299"/>
                </a:cxn>
                <a:cxn ang="0">
                  <a:pos x="787" y="1299"/>
                </a:cxn>
                <a:cxn ang="0">
                  <a:pos x="1656" y="717"/>
                </a:cxn>
              </a:cxnLst>
              <a:rect l="0" t="0" r="r" b="b"/>
              <a:pathLst>
                <a:path w="3311" h="3311">
                  <a:moveTo>
                    <a:pt x="1656" y="0"/>
                  </a:moveTo>
                  <a:cubicBezTo>
                    <a:pt x="741" y="0"/>
                    <a:pt x="0" y="741"/>
                    <a:pt x="0" y="1655"/>
                  </a:cubicBezTo>
                  <a:cubicBezTo>
                    <a:pt x="0" y="2570"/>
                    <a:pt x="741" y="3311"/>
                    <a:pt x="1656" y="3311"/>
                  </a:cubicBezTo>
                  <a:cubicBezTo>
                    <a:pt x="2242" y="3311"/>
                    <a:pt x="2842" y="3054"/>
                    <a:pt x="3166" y="2592"/>
                  </a:cubicBezTo>
                  <a:cubicBezTo>
                    <a:pt x="2415" y="2286"/>
                    <a:pt x="2415" y="2286"/>
                    <a:pt x="2415" y="2286"/>
                  </a:cubicBezTo>
                  <a:cubicBezTo>
                    <a:pt x="2215" y="2507"/>
                    <a:pt x="1941" y="2595"/>
                    <a:pt x="1656" y="2595"/>
                  </a:cubicBezTo>
                  <a:cubicBezTo>
                    <a:pt x="1235" y="2595"/>
                    <a:pt x="879" y="2318"/>
                    <a:pt x="759" y="1936"/>
                  </a:cubicBezTo>
                  <a:cubicBezTo>
                    <a:pt x="3287" y="1936"/>
                    <a:pt x="3287" y="1936"/>
                    <a:pt x="3287" y="1936"/>
                  </a:cubicBezTo>
                  <a:cubicBezTo>
                    <a:pt x="3303" y="1845"/>
                    <a:pt x="3311" y="1751"/>
                    <a:pt x="3311" y="1655"/>
                  </a:cubicBezTo>
                  <a:cubicBezTo>
                    <a:pt x="3311" y="741"/>
                    <a:pt x="2570" y="0"/>
                    <a:pt x="1656" y="0"/>
                  </a:cubicBezTo>
                  <a:moveTo>
                    <a:pt x="1656" y="717"/>
                  </a:moveTo>
                  <a:cubicBezTo>
                    <a:pt x="2048" y="717"/>
                    <a:pt x="2384" y="957"/>
                    <a:pt x="2525" y="1299"/>
                  </a:cubicBezTo>
                  <a:cubicBezTo>
                    <a:pt x="787" y="1299"/>
                    <a:pt x="787" y="1299"/>
                    <a:pt x="787" y="1299"/>
                  </a:cubicBezTo>
                  <a:cubicBezTo>
                    <a:pt x="927" y="957"/>
                    <a:pt x="1263" y="717"/>
                    <a:pt x="1656" y="717"/>
                  </a:cubicBezTo>
                </a:path>
              </a:pathLst>
            </a:custGeom>
            <a:solidFill>
              <a:srgbClr val="C81919"/>
            </a:solidFill>
            <a:ln w="9525">
              <a:noFill/>
              <a:round/>
              <a:headEnd/>
              <a:tailEnd/>
            </a:ln>
          </p:spPr>
          <p:txBody>
            <a:bodyPr/>
            <a:lstStyle/>
            <a:p>
              <a:pPr>
                <a:defRPr/>
              </a:pPr>
              <a:endParaRPr lang="nl-NL"/>
            </a:p>
          </p:txBody>
        </p:sp>
      </p:gr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2949575" rtl="0" eaLnBrk="1" fontAlgn="base" hangingPunct="1">
        <a:spcBef>
          <a:spcPct val="0"/>
        </a:spcBef>
        <a:spcAft>
          <a:spcPct val="0"/>
        </a:spcAft>
        <a:defRPr sz="10400" b="1">
          <a:solidFill>
            <a:schemeClr val="tx2"/>
          </a:solidFill>
          <a:latin typeface="+mj-lt"/>
          <a:ea typeface="ＭＳ Ｐゴシック" charset="-128"/>
          <a:cs typeface="ＭＳ Ｐゴシック" charset="-128"/>
        </a:defRPr>
      </a:lvl1pPr>
      <a:lvl2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2pPr>
      <a:lvl3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3pPr>
      <a:lvl4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4pPr>
      <a:lvl5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5pPr>
      <a:lvl6pPr marL="457200" algn="l" defTabSz="2949575" rtl="0" eaLnBrk="1" fontAlgn="base" hangingPunct="1">
        <a:spcBef>
          <a:spcPct val="0"/>
        </a:spcBef>
        <a:spcAft>
          <a:spcPct val="0"/>
        </a:spcAft>
        <a:defRPr sz="10400" b="1">
          <a:solidFill>
            <a:schemeClr val="tx2"/>
          </a:solidFill>
          <a:latin typeface="Arial" charset="0"/>
        </a:defRPr>
      </a:lvl6pPr>
      <a:lvl7pPr marL="914400" algn="l" defTabSz="2949575" rtl="0" eaLnBrk="1" fontAlgn="base" hangingPunct="1">
        <a:spcBef>
          <a:spcPct val="0"/>
        </a:spcBef>
        <a:spcAft>
          <a:spcPct val="0"/>
        </a:spcAft>
        <a:defRPr sz="10400" b="1">
          <a:solidFill>
            <a:schemeClr val="tx2"/>
          </a:solidFill>
          <a:latin typeface="Arial" charset="0"/>
        </a:defRPr>
      </a:lvl7pPr>
      <a:lvl8pPr marL="1371600" algn="l" defTabSz="2949575" rtl="0" eaLnBrk="1" fontAlgn="base" hangingPunct="1">
        <a:spcBef>
          <a:spcPct val="0"/>
        </a:spcBef>
        <a:spcAft>
          <a:spcPct val="0"/>
        </a:spcAft>
        <a:defRPr sz="10400" b="1">
          <a:solidFill>
            <a:schemeClr val="tx2"/>
          </a:solidFill>
          <a:latin typeface="Arial" charset="0"/>
        </a:defRPr>
      </a:lvl8pPr>
      <a:lvl9pPr marL="1828800" algn="l" defTabSz="2949575" rtl="0" eaLnBrk="1" fontAlgn="base" hangingPunct="1">
        <a:spcBef>
          <a:spcPct val="0"/>
        </a:spcBef>
        <a:spcAft>
          <a:spcPct val="0"/>
        </a:spcAft>
        <a:defRPr sz="10400" b="1">
          <a:solidFill>
            <a:schemeClr val="tx2"/>
          </a:solidFill>
          <a:latin typeface="Arial" charset="0"/>
        </a:defRPr>
      </a:lvl9pPr>
    </p:titleStyle>
    <p:bodyStyle>
      <a:lvl1pPr marL="866775" indent="-866775" algn="l" defTabSz="2949575" rtl="0" eaLnBrk="1" fontAlgn="base" hangingPunct="1">
        <a:spcBef>
          <a:spcPct val="20000"/>
        </a:spcBef>
        <a:spcAft>
          <a:spcPct val="0"/>
        </a:spcAft>
        <a:buClr>
          <a:schemeClr val="accent1"/>
        </a:buClr>
        <a:buChar char="•"/>
        <a:defRPr sz="7800" b="1">
          <a:solidFill>
            <a:schemeClr val="tx1"/>
          </a:solidFill>
          <a:latin typeface="+mn-lt"/>
          <a:ea typeface="ＭＳ Ｐゴシック" charset="-128"/>
          <a:cs typeface="ＭＳ Ｐゴシック" charset="-128"/>
        </a:defRPr>
      </a:lvl1pPr>
      <a:lvl2pPr marL="1727200" indent="-857250" algn="l" defTabSz="2949575" rtl="0" eaLnBrk="1" fontAlgn="base" hangingPunct="1">
        <a:spcBef>
          <a:spcPct val="20000"/>
        </a:spcBef>
        <a:spcAft>
          <a:spcPct val="0"/>
        </a:spcAft>
        <a:buClr>
          <a:schemeClr val="tx1"/>
        </a:buClr>
        <a:buChar char="•"/>
        <a:defRPr sz="7100" b="1">
          <a:solidFill>
            <a:schemeClr val="tx1"/>
          </a:solidFill>
          <a:latin typeface="+mn-lt"/>
          <a:ea typeface="ＭＳ Ｐゴシック" charset="-128"/>
        </a:defRPr>
      </a:lvl2pPr>
      <a:lvl3pPr marL="2627313" indent="-896938"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ea typeface="ＭＳ Ｐゴシック" charset="-128"/>
        </a:defRPr>
      </a:lvl3pPr>
      <a:lvl4pPr marL="3454400" indent="-820738"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ea typeface="ＭＳ Ｐゴシック" charset="-128"/>
        </a:defRPr>
      </a:lvl4pPr>
      <a:lvl5pPr marL="43529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ea typeface="ＭＳ Ｐゴシック" charset="-128"/>
        </a:defRPr>
      </a:lvl5pPr>
      <a:lvl6pPr marL="48101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6pPr>
      <a:lvl7pPr marL="52673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7pPr>
      <a:lvl8pPr marL="57245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8pPr>
      <a:lvl9pPr marL="61817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5"/>
          <p:cNvSpPr txBox="1">
            <a:spLocks noChangeArrowheads="1"/>
          </p:cNvSpPr>
          <p:nvPr/>
        </p:nvSpPr>
        <p:spPr bwMode="auto">
          <a:xfrm>
            <a:off x="1763713" y="4214813"/>
            <a:ext cx="17859375" cy="3119437"/>
          </a:xfrm>
          <a:prstGeom prst="rect">
            <a:avLst/>
          </a:prstGeom>
          <a:noFill/>
          <a:ln w="9525">
            <a:noFill/>
            <a:miter lim="800000"/>
            <a:headEnd/>
            <a:tailEnd/>
          </a:ln>
        </p:spPr>
        <p:txBody>
          <a:bodyPr lIns="0" tIns="0" rIns="0" bIns="0"/>
          <a:lstStyle/>
          <a:p>
            <a:pPr defTabSz="2949575">
              <a:lnSpc>
                <a:spcPts val="3200"/>
              </a:lnSpc>
            </a:pPr>
            <a:r>
              <a:rPr lang="en-US" sz="2800" b="1" dirty="0">
                <a:solidFill>
                  <a:srgbClr val="FFFFFF"/>
                </a:solidFill>
                <a:latin typeface="Calibri" charset="0"/>
              </a:rPr>
              <a:t>Big Data Management</a:t>
            </a:r>
          </a:p>
          <a:p>
            <a:pPr defTabSz="2949575">
              <a:lnSpc>
                <a:spcPts val="6800"/>
              </a:lnSpc>
            </a:pPr>
            <a:r>
              <a:rPr lang="en-US" sz="6200" b="1" dirty="0">
                <a:solidFill>
                  <a:srgbClr val="FFFFFF"/>
                </a:solidFill>
                <a:latin typeface="Calibri" charset="0"/>
              </a:rPr>
              <a:t>Discovery of combinations of vectors with low aggregate variance</a:t>
            </a:r>
          </a:p>
          <a:p>
            <a:pPr defTabSz="2949575">
              <a:lnSpc>
                <a:spcPts val="6800"/>
              </a:lnSpc>
            </a:pPr>
            <a:r>
              <a:rPr lang="en-US" sz="1800" b="1" dirty="0">
                <a:solidFill>
                  <a:srgbClr val="FFFFFF"/>
                </a:solidFill>
                <a:latin typeface="Calibri" charset="0"/>
              </a:rPr>
              <a:t>Group 23 - Thomas de Lange (2648586) &amp; Dalton Harmsen (1293885) &amp; Roëlle Bänffer (1523198) &amp; </a:t>
            </a:r>
            <a:r>
              <a:rPr lang="en-US" sz="1800" b="1" dirty="0" err="1">
                <a:solidFill>
                  <a:srgbClr val="FFFFFF"/>
                </a:solidFill>
                <a:latin typeface="Calibri" charset="0"/>
              </a:rPr>
              <a:t>Lieke</a:t>
            </a:r>
            <a:r>
              <a:rPr lang="en-US" sz="1800" b="1" dirty="0">
                <a:solidFill>
                  <a:srgbClr val="FFFFFF"/>
                </a:solidFill>
                <a:latin typeface="Calibri" charset="0"/>
              </a:rPr>
              <a:t> van den </a:t>
            </a:r>
            <a:r>
              <a:rPr lang="en-US" sz="1800" b="1" dirty="0" err="1">
                <a:solidFill>
                  <a:srgbClr val="FFFFFF"/>
                </a:solidFill>
                <a:latin typeface="Calibri" charset="0"/>
              </a:rPr>
              <a:t>Biggelaar</a:t>
            </a:r>
            <a:r>
              <a:rPr lang="en-US" sz="1800" b="1" dirty="0">
                <a:solidFill>
                  <a:srgbClr val="FFFFFF"/>
                </a:solidFill>
                <a:latin typeface="Calibri" charset="0"/>
              </a:rPr>
              <a:t> (1479652) &amp; Rik </a:t>
            </a:r>
            <a:r>
              <a:rPr lang="en-US" sz="1800" b="1" dirty="0" err="1">
                <a:solidFill>
                  <a:srgbClr val="FFFFFF"/>
                </a:solidFill>
                <a:latin typeface="Calibri" charset="0"/>
              </a:rPr>
              <a:t>Litjens</a:t>
            </a:r>
            <a:r>
              <a:rPr lang="en-US" sz="1800" b="1" dirty="0">
                <a:solidFill>
                  <a:srgbClr val="FFFFFF"/>
                </a:solidFill>
                <a:latin typeface="Calibri" charset="0"/>
              </a:rPr>
              <a:t> (1317059) &amp; Marco </a:t>
            </a:r>
            <a:r>
              <a:rPr lang="en-US" sz="1800" b="1" dirty="0" err="1">
                <a:solidFill>
                  <a:srgbClr val="FFFFFF"/>
                </a:solidFill>
                <a:latin typeface="Calibri" charset="0"/>
              </a:rPr>
              <a:t>Pleket</a:t>
            </a:r>
            <a:r>
              <a:rPr lang="en-US" sz="1800" b="1" dirty="0">
                <a:solidFill>
                  <a:srgbClr val="FFFFFF"/>
                </a:solidFill>
                <a:latin typeface="Calibri" charset="0"/>
              </a:rPr>
              <a:t> (1295713)</a:t>
            </a:r>
          </a:p>
        </p:txBody>
      </p:sp>
      <p:sp>
        <p:nvSpPr>
          <p:cNvPr id="4101" name="Text Box 8"/>
          <p:cNvSpPr txBox="1">
            <a:spLocks noChangeArrowheads="1"/>
          </p:cNvSpPr>
          <p:nvPr/>
        </p:nvSpPr>
        <p:spPr bwMode="auto">
          <a:xfrm>
            <a:off x="828304" y="29591455"/>
            <a:ext cx="17859375" cy="615950"/>
          </a:xfrm>
          <a:prstGeom prst="rect">
            <a:avLst/>
          </a:prstGeom>
          <a:noFill/>
          <a:ln w="9525">
            <a:noFill/>
            <a:miter lim="800000"/>
            <a:headEnd/>
            <a:tailEnd/>
          </a:ln>
        </p:spPr>
        <p:txBody>
          <a:bodyPr lIns="0" tIns="0" rIns="0" bIns="0"/>
          <a:lstStyle/>
          <a:p>
            <a:pPr defTabSz="2949575">
              <a:defRPr/>
            </a:pPr>
            <a:r>
              <a:rPr lang="en-US" sz="2800" b="1" dirty="0">
                <a:solidFill>
                  <a:srgbClr val="000000"/>
                </a:solidFill>
                <a:latin typeface="Calibri" charset="0"/>
              </a:rPr>
              <a:t>Data Science &amp; Artificial Intelligence</a:t>
            </a:r>
          </a:p>
        </p:txBody>
      </p:sp>
      <p:sp>
        <p:nvSpPr>
          <p:cNvPr id="4102" name="Text Box 9"/>
          <p:cNvSpPr txBox="1">
            <a:spLocks noChangeArrowheads="1"/>
          </p:cNvSpPr>
          <p:nvPr/>
        </p:nvSpPr>
        <p:spPr bwMode="auto">
          <a:xfrm>
            <a:off x="247949" y="7704908"/>
            <a:ext cx="9431683" cy="4721196"/>
          </a:xfrm>
          <a:prstGeom prst="rect">
            <a:avLst/>
          </a:prstGeom>
          <a:noFill/>
          <a:ln w="9525">
            <a:noFill/>
            <a:miter lim="800000"/>
            <a:headEnd/>
            <a:tailEnd/>
          </a:ln>
        </p:spPr>
        <p:txBody>
          <a:bodyPr lIns="0" tIns="0" rIns="0" bIns="0"/>
          <a:lstStyle/>
          <a:p>
            <a:pPr defTabSz="2949575">
              <a:lnSpc>
                <a:spcPts val="4400"/>
              </a:lnSpc>
              <a:defRPr/>
            </a:pPr>
            <a:r>
              <a:rPr lang="en-US" sz="4000" b="1" dirty="0">
                <a:solidFill>
                  <a:srgbClr val="0066CC"/>
                </a:solidFill>
                <a:latin typeface="Calibri" charset="0"/>
              </a:rPr>
              <a:t>Creating a data frame/dataset and RDD</a:t>
            </a:r>
          </a:p>
          <a:p>
            <a:pPr defTabSz="2949575">
              <a:lnSpc>
                <a:spcPts val="3200"/>
              </a:lnSpc>
              <a:defRPr/>
            </a:pPr>
            <a:r>
              <a:rPr lang="en-GB" sz="2400" dirty="0">
                <a:effectLst/>
                <a:latin typeface="Arial" panose="020B0604020202020204" pitchFamily="34" charset="0"/>
                <a:ea typeface="Calibri" panose="020F0502020204030204" pitchFamily="34" charset="0"/>
              </a:rPr>
              <a:t>The data frame is created by reading the. The c0 column is used as a key for the vector. The original c1 column values are split and the posexplode() function is used to create a row for each position of the vector.  For the RDD, we split the key and values. The RDD is a tuple with the key followed by the values of the vector.</a:t>
            </a:r>
          </a:p>
          <a:p>
            <a:pPr defTabSz="2949575">
              <a:lnSpc>
                <a:spcPts val="3200"/>
              </a:lnSpc>
              <a:defRPr/>
            </a:pPr>
            <a:endParaRPr lang="en-GB" sz="1800" dirty="0">
              <a:latin typeface="Arial" panose="020B0604020202020204" pitchFamily="34" charset="0"/>
              <a:ea typeface="Calibri" panose="020F0502020204030204" pitchFamily="34" charset="0"/>
            </a:endParaRPr>
          </a:p>
          <a:p>
            <a:pPr defTabSz="2949575">
              <a:lnSpc>
                <a:spcPts val="3200"/>
              </a:lnSpc>
              <a:defRPr/>
            </a:pPr>
            <a:endParaRPr lang="en-GB" sz="1800" dirty="0">
              <a:effectLst/>
              <a:latin typeface="Arial" panose="020B0604020202020204" pitchFamily="34" charset="0"/>
              <a:ea typeface="Calibri" panose="020F0502020204030204" pitchFamily="34" charset="0"/>
            </a:endParaRPr>
          </a:p>
          <a:p>
            <a:pPr defTabSz="2949575">
              <a:lnSpc>
                <a:spcPts val="3200"/>
              </a:lnSpc>
              <a:defRPr/>
            </a:pPr>
            <a:endParaRPr lang="en-GB" sz="1800" dirty="0">
              <a:latin typeface="Arial" panose="020B0604020202020204" pitchFamily="34" charset="0"/>
              <a:ea typeface="Calibri" panose="020F0502020204030204" pitchFamily="34" charset="0"/>
            </a:endParaRPr>
          </a:p>
          <a:p>
            <a:pPr algn="ctr" rtl="0" fontAlgn="base">
              <a:lnSpc>
                <a:spcPts val="2400"/>
              </a:lnSpc>
              <a:spcBef>
                <a:spcPts val="0"/>
              </a:spcBef>
              <a:spcAft>
                <a:spcPts val="0"/>
              </a:spcAft>
            </a:pPr>
            <a:endParaRPr lang="en-US" sz="700" dirty="0">
              <a:effectLst/>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p:txBody>
      </p:sp>
      <p:sp>
        <p:nvSpPr>
          <p:cNvPr id="3" name="Text Box 9">
            <a:extLst>
              <a:ext uri="{FF2B5EF4-FFF2-40B4-BE49-F238E27FC236}">
                <a16:creationId xmlns:a16="http://schemas.microsoft.com/office/drawing/2014/main" id="{8FE16DBF-951B-8758-0968-BDD7B02B0580}"/>
              </a:ext>
            </a:extLst>
          </p:cNvPr>
          <p:cNvSpPr txBox="1">
            <a:spLocks noChangeArrowheads="1"/>
          </p:cNvSpPr>
          <p:nvPr/>
        </p:nvSpPr>
        <p:spPr bwMode="auto">
          <a:xfrm>
            <a:off x="9901312" y="7704908"/>
            <a:ext cx="11237538" cy="6552728"/>
          </a:xfrm>
          <a:prstGeom prst="rect">
            <a:avLst/>
          </a:prstGeom>
          <a:noFill/>
          <a:ln w="9525">
            <a:noFill/>
            <a:miter lim="800000"/>
            <a:headEnd/>
            <a:tailEnd/>
          </a:ln>
        </p:spPr>
        <p:txBody>
          <a:bodyPr lIns="0" tIns="0" rIns="0" bIns="0"/>
          <a:lstStyle/>
          <a:p>
            <a:pPr defTabSz="2949575">
              <a:lnSpc>
                <a:spcPts val="4400"/>
              </a:lnSpc>
              <a:defRPr/>
            </a:pPr>
            <a:r>
              <a:rPr lang="en-US" sz="3200" b="1" dirty="0">
                <a:solidFill>
                  <a:srgbClr val="0066CC"/>
                </a:solidFill>
                <a:latin typeface="Calibri" charset="0"/>
              </a:rPr>
              <a:t>Without </a:t>
            </a:r>
            <a:r>
              <a:rPr lang="en-US" sz="3200" b="1" dirty="0" err="1">
                <a:solidFill>
                  <a:srgbClr val="0066CC"/>
                </a:solidFill>
                <a:latin typeface="Calibri" charset="0"/>
              </a:rPr>
              <a:t>SparkSQL</a:t>
            </a:r>
            <a:endParaRPr lang="en-US" sz="3200" b="1" dirty="0">
              <a:solidFill>
                <a:srgbClr val="0066CC"/>
              </a:solidFill>
              <a:latin typeface="Calibri" charset="0"/>
            </a:endParaRPr>
          </a:p>
          <a:p>
            <a:pPr defTabSz="2949575">
              <a:lnSpc>
                <a:spcPts val="4400"/>
              </a:lnSpc>
              <a:defRPr/>
            </a:pPr>
            <a:r>
              <a:rPr lang="en-US" sz="2400" b="1" dirty="0">
                <a:solidFill>
                  <a:srgbClr val="000000"/>
                </a:solidFill>
                <a:latin typeface="Calibri" charset="0"/>
              </a:rPr>
              <a:t>Architecture</a:t>
            </a:r>
            <a:endParaRPr lang="en-US" sz="4400" b="1" dirty="0">
              <a:solidFill>
                <a:srgbClr val="0066CC"/>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defTabSz="2949575">
              <a:lnSpc>
                <a:spcPts val="3200"/>
              </a:lnSpc>
              <a:defRPr/>
            </a:pPr>
            <a:r>
              <a:rPr lang="en-GB" sz="2400" dirty="0">
                <a:effectLst/>
                <a:latin typeface="Arial" panose="020B0604020202020204" pitchFamily="34" charset="0"/>
                <a:ea typeface="Calibri" panose="020F0502020204030204" pitchFamily="34" charset="0"/>
              </a:rPr>
              <a:t>The architecture uses two paths; one creates a broadcast variable that stores the vectors for each key, and the other finds the triples of the keys. </a:t>
            </a:r>
            <a:r>
              <a:rPr lang="en-GB" sz="2400" dirty="0">
                <a:latin typeface="Arial" panose="020B0604020202020204" pitchFamily="34" charset="0"/>
                <a:ea typeface="Calibri" panose="020F0502020204030204" pitchFamily="34" charset="0"/>
              </a:rPr>
              <a:t>Combining the paths, it is possible to compute the aggregated variance of the triples. Finally, only the triples that are at most tau remain and are counted. Optimization is performed by switching from python to java. Together with swapping the cartesian() methods with </a:t>
            </a:r>
            <a:r>
              <a:rPr lang="en-GB" sz="2400" dirty="0" err="1">
                <a:latin typeface="Arial" panose="020B0604020202020204" pitchFamily="34" charset="0"/>
                <a:ea typeface="Calibri" panose="020F0502020204030204" pitchFamily="34" charset="0"/>
              </a:rPr>
              <a:t>flatmap</a:t>
            </a:r>
            <a:r>
              <a:rPr lang="en-GB" sz="2400" dirty="0">
                <a:latin typeface="Arial" panose="020B0604020202020204" pitchFamily="34" charset="0"/>
                <a:ea typeface="Calibri" panose="020F0502020204030204" pitchFamily="34" charset="0"/>
              </a:rPr>
              <a:t>() and broadcasting, which improved by 60%.  Then we also added repartitions(20) and performed a cache() throughout. This improved by another 5s per tau. Resulting in an execution time of 20s per tau on 250x10000. The results are tau 410 = count 10, tau 20 = count 2. This is the same as the results from Q2, but much quicker computed.</a:t>
            </a:r>
          </a:p>
        </p:txBody>
      </p:sp>
      <p:sp>
        <p:nvSpPr>
          <p:cNvPr id="4" name="Text Box 9">
            <a:extLst>
              <a:ext uri="{FF2B5EF4-FFF2-40B4-BE49-F238E27FC236}">
                <a16:creationId xmlns:a16="http://schemas.microsoft.com/office/drawing/2014/main" id="{2775C26B-B052-07EA-B026-312EE62C738C}"/>
              </a:ext>
            </a:extLst>
          </p:cNvPr>
          <p:cNvSpPr txBox="1">
            <a:spLocks noChangeArrowheads="1"/>
          </p:cNvSpPr>
          <p:nvPr/>
        </p:nvSpPr>
        <p:spPr bwMode="auto">
          <a:xfrm>
            <a:off x="268429" y="11991031"/>
            <a:ext cx="9501170" cy="12874060"/>
          </a:xfrm>
          <a:prstGeom prst="rect">
            <a:avLst/>
          </a:prstGeom>
          <a:noFill/>
          <a:ln w="9525">
            <a:noFill/>
            <a:miter lim="800000"/>
            <a:headEnd/>
            <a:tailEnd/>
          </a:ln>
        </p:spPr>
        <p:txBody>
          <a:bodyPr lIns="0" tIns="0" rIns="0" bIns="0"/>
          <a:lstStyle/>
          <a:p>
            <a:pPr defTabSz="2949575">
              <a:lnSpc>
                <a:spcPts val="4400"/>
              </a:lnSpc>
              <a:defRPr/>
            </a:pPr>
            <a:r>
              <a:rPr lang="en-US" sz="3200" b="1" dirty="0" err="1">
                <a:solidFill>
                  <a:srgbClr val="0066CC"/>
                </a:solidFill>
                <a:latin typeface="Calibri" charset="0"/>
              </a:rPr>
              <a:t>SparkSQL</a:t>
            </a:r>
            <a:endParaRPr lang="en-US" sz="4400" b="1" dirty="0">
              <a:solidFill>
                <a:srgbClr val="0066CC"/>
              </a:solidFill>
              <a:latin typeface="Calibri" charset="0"/>
            </a:endParaRPr>
          </a:p>
          <a:p>
            <a:pPr defTabSz="2949575">
              <a:lnSpc>
                <a:spcPts val="3200"/>
              </a:lnSpc>
              <a:defRPr/>
            </a:pPr>
            <a:r>
              <a:rPr lang="en-GB" sz="2400" dirty="0">
                <a:effectLst/>
                <a:latin typeface="Arial" panose="020B0604020202020204" pitchFamily="34" charset="0"/>
                <a:ea typeface="Calibri" panose="020F0502020204030204" pitchFamily="34" charset="0"/>
              </a:rPr>
              <a:t>The first version consists of a different data frame where the data would be split into a data frame with key, position, and value (using the built-in </a:t>
            </a:r>
            <a:r>
              <a:rPr lang="en-GB" sz="2400" i="1" dirty="0">
                <a:effectLst/>
                <a:latin typeface="Arial" panose="020B0604020202020204" pitchFamily="34" charset="0"/>
                <a:ea typeface="Calibri" panose="020F0502020204030204" pitchFamily="34" charset="0"/>
              </a:rPr>
              <a:t>posexplode</a:t>
            </a:r>
            <a:r>
              <a:rPr lang="en-GB" sz="2400" dirty="0">
                <a:effectLst/>
                <a:latin typeface="Arial" panose="020B0604020202020204" pitchFamily="34" charset="0"/>
                <a:ea typeface="Calibri" panose="020F0502020204030204" pitchFamily="34" charset="0"/>
              </a:rPr>
              <a:t> function). The full computation of aggregated variance is calculated in the SQL query where the value would be added based on the position for each different key. </a:t>
            </a:r>
            <a:r>
              <a:rPr lang="en-US" sz="2400" dirty="0">
                <a:effectLst/>
                <a:latin typeface="Arial" panose="020B0604020202020204" pitchFamily="34" charset="0"/>
                <a:ea typeface="Calibri" panose="020F0502020204030204" pitchFamily="34" charset="0"/>
              </a:rPr>
              <a:t>The version with the position in the data frame is more efficient than the </a:t>
            </a:r>
            <a:r>
              <a:rPr lang="en-US" sz="2400" dirty="0">
                <a:latin typeface="Arial" panose="020B0604020202020204" pitchFamily="34" charset="0"/>
                <a:ea typeface="Calibri" panose="020F0502020204030204" pitchFamily="34" charset="0"/>
              </a:rPr>
              <a:t>UDF </a:t>
            </a:r>
            <a:r>
              <a:rPr lang="en-US" sz="2400" dirty="0">
                <a:effectLst/>
                <a:latin typeface="Arial" panose="020B0604020202020204" pitchFamily="34" charset="0"/>
                <a:ea typeface="Calibri" panose="020F0502020204030204" pitchFamily="34" charset="0"/>
              </a:rPr>
              <a:t>since Spark can not optimize the UDF. Our previous algorithms were written in Python which was slower than Java. We decide to switch to the second version and to use Java to speed up the algorithm.</a:t>
            </a:r>
            <a:r>
              <a:rPr lang="en-GB" sz="2400" dirty="0">
                <a:effectLst/>
                <a:latin typeface="Arial" panose="020B0604020202020204" pitchFamily="34" charset="0"/>
                <a:ea typeface="Calibri" panose="020F0502020204030204" pitchFamily="34" charset="0"/>
              </a:rPr>
              <a:t> Differen</a:t>
            </a:r>
            <a:r>
              <a:rPr lang="en-GB" sz="2400" dirty="0">
                <a:latin typeface="Arial" panose="020B0604020202020204" pitchFamily="34" charset="0"/>
                <a:ea typeface="Calibri" panose="020F0502020204030204" pitchFamily="34" charset="0"/>
              </a:rPr>
              <a:t>t optimization techniques have been applied to the Python version like indexing, repartition and storing in temporary view. The execution time for </a:t>
            </a:r>
            <a:r>
              <a:rPr lang="en-GB" sz="2400">
                <a:latin typeface="Arial" panose="020B0604020202020204" pitchFamily="34" charset="0"/>
                <a:ea typeface="Calibri" panose="020F0502020204030204" pitchFamily="34" charset="0"/>
              </a:rPr>
              <a:t>the cluster is 1766 seconds.</a:t>
            </a:r>
            <a:endParaRPr lang="en-NL" sz="2400" dirty="0">
              <a:effectLst/>
              <a:latin typeface="Arial" panose="020B0604020202020204" pitchFamily="34" charset="0"/>
              <a:ea typeface="Calibri" panose="020F0502020204030204" pitchFamily="34"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p:txBody>
      </p:sp>
      <p:graphicFrame>
        <p:nvGraphicFramePr>
          <p:cNvPr id="6" name="Table 5">
            <a:extLst>
              <a:ext uri="{FF2B5EF4-FFF2-40B4-BE49-F238E27FC236}">
                <a16:creationId xmlns:a16="http://schemas.microsoft.com/office/drawing/2014/main" id="{4C3DFC78-DDED-AE66-29C8-9C04CFD7C985}"/>
              </a:ext>
            </a:extLst>
          </p:cNvPr>
          <p:cNvGraphicFramePr>
            <a:graphicFrameLocks noGrp="1"/>
          </p:cNvGraphicFramePr>
          <p:nvPr>
            <p:extLst>
              <p:ext uri="{D42A27DB-BD31-4B8C-83A1-F6EECF244321}">
                <p14:modId xmlns:p14="http://schemas.microsoft.com/office/powerpoint/2010/main" val="4047222859"/>
              </p:ext>
            </p:extLst>
          </p:nvPr>
        </p:nvGraphicFramePr>
        <p:xfrm>
          <a:off x="247948" y="10421308"/>
          <a:ext cx="4308810" cy="1547312"/>
        </p:xfrm>
        <a:graphic>
          <a:graphicData uri="http://schemas.openxmlformats.org/drawingml/2006/table">
            <a:tbl>
              <a:tblPr firstRow="1"/>
              <a:tblGrid>
                <a:gridCol w="2154405">
                  <a:extLst>
                    <a:ext uri="{9D8B030D-6E8A-4147-A177-3AD203B41FA5}">
                      <a16:colId xmlns:a16="http://schemas.microsoft.com/office/drawing/2014/main" val="213262629"/>
                    </a:ext>
                  </a:extLst>
                </a:gridCol>
                <a:gridCol w="2154405">
                  <a:extLst>
                    <a:ext uri="{9D8B030D-6E8A-4147-A177-3AD203B41FA5}">
                      <a16:colId xmlns:a16="http://schemas.microsoft.com/office/drawing/2014/main" val="3162436800"/>
                    </a:ext>
                  </a:extLst>
                </a:gridCol>
              </a:tblGrid>
              <a:tr h="0">
                <a:tc>
                  <a:txBody>
                    <a:bodyPr/>
                    <a:lstStyle/>
                    <a:p>
                      <a:pPr>
                        <a:lnSpc>
                          <a:spcPct val="107000"/>
                        </a:lnSpc>
                        <a:spcAft>
                          <a:spcPts val="800"/>
                        </a:spcAft>
                      </a:pPr>
                      <a:r>
                        <a:rPr lang="en-GB" sz="2400" b="1"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C_0</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w="12700" cap="flat" cmpd="sng" algn="ctr">
                      <a:solidFill>
                        <a:srgbClr val="A5A5A5"/>
                      </a:solidFill>
                      <a:prstDash val="solid"/>
                      <a:round/>
                      <a:headEnd type="none" w="med" len="med"/>
                      <a:tailEnd type="none" w="med" len="med"/>
                    </a:lnT>
                    <a:lnB>
                      <a:noFill/>
                    </a:lnB>
                    <a:solidFill>
                      <a:srgbClr val="A5A5A5"/>
                    </a:solidFill>
                  </a:tcPr>
                </a:tc>
                <a:tc>
                  <a:txBody>
                    <a:bodyPr/>
                    <a:lstStyle/>
                    <a:p>
                      <a:pPr>
                        <a:lnSpc>
                          <a:spcPct val="107000"/>
                        </a:lnSpc>
                        <a:spcAft>
                          <a:spcPts val="800"/>
                        </a:spcAft>
                      </a:pPr>
                      <a:r>
                        <a:rPr lang="en-GB" sz="2400" b="1"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C_1</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a:noFill/>
                    </a:lnB>
                    <a:solidFill>
                      <a:srgbClr val="A5A5A5"/>
                    </a:solidFill>
                  </a:tcPr>
                </a:tc>
                <a:extLst>
                  <a:ext uri="{0D108BD9-81ED-4DB2-BD59-A6C34878D82A}">
                    <a16:rowId xmlns:a16="http://schemas.microsoft.com/office/drawing/2014/main" val="561522828"/>
                  </a:ext>
                </a:extLst>
              </a:tr>
              <a:tr h="391882">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T7RO</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a:noFill/>
                    </a:lnB>
                  </a:tcPr>
                </a:tc>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55,12,5,52…</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a:noFill/>
                    </a:lnB>
                  </a:tcPr>
                </a:tc>
                <a:extLst>
                  <a:ext uri="{0D108BD9-81ED-4DB2-BD59-A6C34878D82A}">
                    <a16:rowId xmlns:a16="http://schemas.microsoft.com/office/drawing/2014/main" val="1962005086"/>
                  </a:ext>
                </a:extLst>
              </a:tr>
              <a:tr h="391882">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BJ4X</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a:noFill/>
                    </a:lnB>
                  </a:tcPr>
                </a:tc>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12,97,44,25…</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a:noFill/>
                    </a:lnB>
                  </a:tcPr>
                </a:tc>
                <a:extLst>
                  <a:ext uri="{0D108BD9-81ED-4DB2-BD59-A6C34878D82A}">
                    <a16:rowId xmlns:a16="http://schemas.microsoft.com/office/drawing/2014/main" val="2352059267"/>
                  </a:ext>
                </a:extLst>
              </a:tr>
              <a:tr h="391882">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CW9L</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w="12700" cap="flat" cmpd="sng" algn="ctr">
                      <a:solidFill>
                        <a:srgbClr val="A5A5A5"/>
                      </a:solidFill>
                      <a:prstDash val="solid"/>
                      <a:round/>
                      <a:headEnd type="none" w="med" len="med"/>
                      <a:tailEnd type="none" w="med" len="med"/>
                    </a:lnB>
                  </a:tcPr>
                </a:tc>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68,45,93,35…</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w="1270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2807097596"/>
                  </a:ext>
                </a:extLst>
              </a:tr>
            </a:tbl>
          </a:graphicData>
        </a:graphic>
      </p:graphicFrame>
      <p:sp>
        <p:nvSpPr>
          <p:cNvPr id="7" name="Arrow: Right 6">
            <a:extLst>
              <a:ext uri="{FF2B5EF4-FFF2-40B4-BE49-F238E27FC236}">
                <a16:creationId xmlns:a16="http://schemas.microsoft.com/office/drawing/2014/main" id="{8F8BB7DA-B5B1-F65E-6D4E-7438239188AD}"/>
              </a:ext>
            </a:extLst>
          </p:cNvPr>
          <p:cNvSpPr/>
          <p:nvPr/>
        </p:nvSpPr>
        <p:spPr bwMode="auto">
          <a:xfrm>
            <a:off x="4672802" y="11194964"/>
            <a:ext cx="432048" cy="36004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2949575"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chemeClr val="tx1"/>
              </a:solidFill>
              <a:effectLst/>
              <a:latin typeface="Arial" charset="0"/>
            </a:endParaRPr>
          </a:p>
        </p:txBody>
      </p:sp>
      <p:graphicFrame>
        <p:nvGraphicFramePr>
          <p:cNvPr id="8" name="Table 7">
            <a:extLst>
              <a:ext uri="{FF2B5EF4-FFF2-40B4-BE49-F238E27FC236}">
                <a16:creationId xmlns:a16="http://schemas.microsoft.com/office/drawing/2014/main" id="{EBD8365C-5709-E685-767E-730FC5AEB456}"/>
              </a:ext>
            </a:extLst>
          </p:cNvPr>
          <p:cNvGraphicFramePr>
            <a:graphicFrameLocks noGrp="1"/>
          </p:cNvGraphicFramePr>
          <p:nvPr>
            <p:extLst>
              <p:ext uri="{D42A27DB-BD31-4B8C-83A1-F6EECF244321}">
                <p14:modId xmlns:p14="http://schemas.microsoft.com/office/powerpoint/2010/main" val="2611599307"/>
              </p:ext>
            </p:extLst>
          </p:nvPr>
        </p:nvGraphicFramePr>
        <p:xfrm>
          <a:off x="5326530" y="10398335"/>
          <a:ext cx="4116126" cy="1625449"/>
        </p:xfrm>
        <a:graphic>
          <a:graphicData uri="http://schemas.openxmlformats.org/drawingml/2006/table">
            <a:tbl>
              <a:tblPr firstRow="1"/>
              <a:tblGrid>
                <a:gridCol w="1589094">
                  <a:extLst>
                    <a:ext uri="{9D8B030D-6E8A-4147-A177-3AD203B41FA5}">
                      <a16:colId xmlns:a16="http://schemas.microsoft.com/office/drawing/2014/main" val="2068758711"/>
                    </a:ext>
                  </a:extLst>
                </a:gridCol>
                <a:gridCol w="870848">
                  <a:extLst>
                    <a:ext uri="{9D8B030D-6E8A-4147-A177-3AD203B41FA5}">
                      <a16:colId xmlns:a16="http://schemas.microsoft.com/office/drawing/2014/main" val="3749106936"/>
                    </a:ext>
                  </a:extLst>
                </a:gridCol>
                <a:gridCol w="1656184">
                  <a:extLst>
                    <a:ext uri="{9D8B030D-6E8A-4147-A177-3AD203B41FA5}">
                      <a16:colId xmlns:a16="http://schemas.microsoft.com/office/drawing/2014/main" val="2389992016"/>
                    </a:ext>
                  </a:extLst>
                </a:gridCol>
              </a:tblGrid>
              <a:tr h="388255">
                <a:tc>
                  <a:txBody>
                    <a:bodyPr/>
                    <a:lstStyle/>
                    <a:p>
                      <a:pPr>
                        <a:lnSpc>
                          <a:spcPct val="107000"/>
                        </a:lnSpc>
                        <a:spcAft>
                          <a:spcPts val="800"/>
                        </a:spcAft>
                      </a:pPr>
                      <a:r>
                        <a:rPr lang="en-GB" sz="2400" b="1"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key</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w="12700" cap="flat" cmpd="sng" algn="ctr">
                      <a:solidFill>
                        <a:srgbClr val="A5A5A5"/>
                      </a:solidFill>
                      <a:prstDash val="solid"/>
                      <a:round/>
                      <a:headEnd type="none" w="med" len="med"/>
                      <a:tailEnd type="none" w="med" len="med"/>
                    </a:lnT>
                    <a:lnB>
                      <a:noFill/>
                    </a:lnB>
                    <a:solidFill>
                      <a:srgbClr val="A5A5A5"/>
                    </a:solidFill>
                  </a:tcPr>
                </a:tc>
                <a:tc>
                  <a:txBody>
                    <a:bodyPr/>
                    <a:lstStyle/>
                    <a:p>
                      <a:pPr>
                        <a:lnSpc>
                          <a:spcPct val="107000"/>
                        </a:lnSpc>
                        <a:spcAft>
                          <a:spcPts val="800"/>
                        </a:spcAft>
                      </a:pPr>
                      <a:r>
                        <a:rPr lang="en-GB" sz="2400" b="1">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pos</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A5A5A5"/>
                      </a:solidFill>
                      <a:prstDash val="solid"/>
                      <a:round/>
                      <a:headEnd type="none" w="med" len="med"/>
                      <a:tailEnd type="none" w="med" len="med"/>
                    </a:lnT>
                    <a:lnB>
                      <a:noFill/>
                    </a:lnB>
                    <a:solidFill>
                      <a:srgbClr val="A5A5A5"/>
                    </a:solidFill>
                  </a:tcPr>
                </a:tc>
                <a:tc>
                  <a:txBody>
                    <a:bodyPr/>
                    <a:lstStyle/>
                    <a:p>
                      <a:pPr>
                        <a:lnSpc>
                          <a:spcPct val="107000"/>
                        </a:lnSpc>
                        <a:spcAft>
                          <a:spcPts val="800"/>
                        </a:spcAft>
                      </a:pPr>
                      <a:r>
                        <a:rPr lang="en-GB" sz="2400" b="1">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value</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a:noFill/>
                    </a:lnB>
                    <a:solidFill>
                      <a:srgbClr val="A5A5A5"/>
                    </a:solidFill>
                  </a:tcPr>
                </a:tc>
                <a:extLst>
                  <a:ext uri="{0D108BD9-81ED-4DB2-BD59-A6C34878D82A}">
                    <a16:rowId xmlns:a16="http://schemas.microsoft.com/office/drawing/2014/main" val="3327544688"/>
                  </a:ext>
                </a:extLst>
              </a:tr>
              <a:tr h="460684">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T7RO</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a:noFill/>
                    </a:lnB>
                  </a:tcPr>
                </a:tc>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0</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55</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a:noFill/>
                    </a:lnB>
                  </a:tcPr>
                </a:tc>
                <a:extLst>
                  <a:ext uri="{0D108BD9-81ED-4DB2-BD59-A6C34878D82A}">
                    <a16:rowId xmlns:a16="http://schemas.microsoft.com/office/drawing/2014/main" val="102989835"/>
                  </a:ext>
                </a:extLst>
              </a:tr>
              <a:tr h="388255">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T7RO</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a:noFill/>
                    </a:lnB>
                  </a:tcPr>
                </a:tc>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1</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12</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a:noFill/>
                    </a:lnB>
                  </a:tcPr>
                </a:tc>
                <a:extLst>
                  <a:ext uri="{0D108BD9-81ED-4DB2-BD59-A6C34878D82A}">
                    <a16:rowId xmlns:a16="http://schemas.microsoft.com/office/drawing/2014/main" val="422408684"/>
                  </a:ext>
                </a:extLst>
              </a:tr>
              <a:tr h="388255">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T7RO</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w="12700" cap="flat" cmpd="sng" algn="ctr">
                      <a:solidFill>
                        <a:srgbClr val="A5A5A5"/>
                      </a:solidFill>
                      <a:prstDash val="solid"/>
                      <a:round/>
                      <a:headEnd type="none" w="med" len="med"/>
                      <a:tailEnd type="none" w="med" len="med"/>
                    </a:lnB>
                  </a:tcPr>
                </a:tc>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2</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A5A5A5"/>
                      </a:solidFill>
                      <a:prstDash val="solid"/>
                      <a:round/>
                      <a:headEnd type="none" w="med" len="med"/>
                      <a:tailEnd type="none" w="med" len="med"/>
                    </a:lnB>
                  </a:tcPr>
                </a:tc>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5</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w="1270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2074373188"/>
                  </a:ext>
                </a:extLst>
              </a:tr>
            </a:tbl>
          </a:graphicData>
        </a:graphic>
      </p:graphicFrame>
      <p:sp>
        <p:nvSpPr>
          <p:cNvPr id="16" name="Text Box 9">
            <a:extLst>
              <a:ext uri="{FF2B5EF4-FFF2-40B4-BE49-F238E27FC236}">
                <a16:creationId xmlns:a16="http://schemas.microsoft.com/office/drawing/2014/main" id="{79DCABFF-3436-E437-A80C-BFFE718A5234}"/>
              </a:ext>
            </a:extLst>
          </p:cNvPr>
          <p:cNvSpPr txBox="1">
            <a:spLocks noChangeArrowheads="1"/>
          </p:cNvSpPr>
          <p:nvPr/>
        </p:nvSpPr>
        <p:spPr bwMode="auto">
          <a:xfrm>
            <a:off x="9901312" y="14259397"/>
            <a:ext cx="10947148" cy="10788301"/>
          </a:xfrm>
          <a:prstGeom prst="rect">
            <a:avLst/>
          </a:prstGeom>
          <a:noFill/>
          <a:ln w="9525">
            <a:noFill/>
            <a:miter lim="800000"/>
            <a:headEnd/>
            <a:tailEnd/>
          </a:ln>
        </p:spPr>
        <p:txBody>
          <a:bodyPr lIns="0" tIns="0" rIns="0" bIns="0"/>
          <a:lstStyle/>
          <a:p>
            <a:pPr defTabSz="2949575">
              <a:lnSpc>
                <a:spcPts val="4400"/>
              </a:lnSpc>
              <a:defRPr/>
            </a:pPr>
            <a:r>
              <a:rPr lang="en-US" sz="4400" b="1" dirty="0">
                <a:solidFill>
                  <a:srgbClr val="0066CC"/>
                </a:solidFill>
                <a:latin typeface="Calibri" charset="0"/>
              </a:rPr>
              <a:t>Count-min sketch</a:t>
            </a:r>
            <a:endParaRPr lang="en-GB" sz="1800" dirty="0">
              <a:solidFill>
                <a:srgbClr val="101073"/>
              </a:solidFill>
              <a:latin typeface="Arial" panose="020B0604020202020204" pitchFamily="34" charset="0"/>
              <a:ea typeface="Calibri" panose="020F0502020204030204" pitchFamily="34" charset="0"/>
            </a:endParaRPr>
          </a:p>
          <a:p>
            <a:pPr defTabSz="2949575">
              <a:lnSpc>
                <a:spcPts val="3200"/>
              </a:lnSpc>
              <a:defRPr/>
            </a:pPr>
            <a:r>
              <a:rPr lang="en-US" sz="2400" dirty="0">
                <a:effectLst/>
                <a:latin typeface="Arial" panose="020B0604020202020204" pitchFamily="34" charset="0"/>
                <a:ea typeface="Calibri" panose="020F0502020204030204" pitchFamily="34" charset="0"/>
              </a:rPr>
              <a:t>A Count-min sketch is a list that we update for each vector. For each vector, we store the key, position, and value. Each vector list is hashed to create the sketch. Because the actual values are compressed into this w by d matrix, estimating the results is less computationally expensive. A </a:t>
            </a:r>
            <a:r>
              <a:rPr lang="en-US" sz="2400" dirty="0" err="1">
                <a:effectLst/>
                <a:latin typeface="Arial" panose="020B0604020202020204" pitchFamily="34" charset="0"/>
                <a:ea typeface="Calibri" panose="020F0502020204030204" pitchFamily="34" charset="0"/>
              </a:rPr>
              <a:t>Hashmap</a:t>
            </a:r>
            <a:r>
              <a:rPr lang="en-US" sz="2400" dirty="0">
                <a:effectLst/>
                <a:latin typeface="Arial" panose="020B0604020202020204" pitchFamily="34" charset="0"/>
                <a:ea typeface="Calibri" panose="020F0502020204030204" pitchFamily="34" charset="0"/>
              </a:rPr>
              <a:t> is used to match the index of a count-min sketch to the key to the vector. The broadcast function is used to keep a variable cached on each machine which reduces communication costs between nodes. We get the aggregated variance by applying a cartesian and getting the value based on the position for the sketch. A filter function is used to get the triples that are below a certain threshold. </a:t>
            </a:r>
            <a:endParaRPr lang="en-GB" sz="2400" dirty="0">
              <a:effectLst/>
              <a:latin typeface="Arial" panose="020B0604020202020204" pitchFamily="34" charset="0"/>
              <a:ea typeface="Calibri" panose="020F0502020204030204" pitchFamily="34" charset="0"/>
            </a:endParaRPr>
          </a:p>
          <a:p>
            <a:pPr defTabSz="2949575">
              <a:lnSpc>
                <a:spcPts val="3200"/>
              </a:lnSpc>
              <a:defRPr/>
            </a:pPr>
            <a:r>
              <a:rPr lang="en-GB" sz="2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Pseudo code Count-min sketch:</a:t>
            </a:r>
          </a:p>
          <a:p>
            <a:pPr marL="285750" indent="-285750" defTabSz="2949575">
              <a:lnSpc>
                <a:spcPts val="3200"/>
              </a:lnSpc>
              <a:buFontTx/>
              <a:buChar char="-"/>
              <a:defRPr/>
            </a:pPr>
            <a:r>
              <a:rPr lang="en-GB" sz="2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Store variables width and depth based on epsilon and delta</a:t>
            </a:r>
            <a:endParaRPr lang="en-GB" sz="2400" dirty="0">
              <a:solidFill>
                <a:srgbClr val="000000"/>
              </a:solidFill>
              <a:latin typeface="Courier New" panose="02070309020205020404" pitchFamily="49" charset="0"/>
              <a:ea typeface="Calibri" panose="020F0502020204030204" pitchFamily="34" charset="0"/>
              <a:cs typeface="Courier New" panose="02070309020205020404" pitchFamily="49" charset="0"/>
            </a:endParaRPr>
          </a:p>
          <a:p>
            <a:pPr marL="285750" indent="-285750" defTabSz="2949575">
              <a:lnSpc>
                <a:spcPts val="3200"/>
              </a:lnSpc>
              <a:buFontTx/>
              <a:buChar char="-"/>
              <a:defRPr/>
            </a:pPr>
            <a:r>
              <a:rPr lang="en-GB" sz="2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Create empty dictionary which is CMS</a:t>
            </a:r>
            <a:endParaRPr lang="en-GB" sz="2400" dirty="0">
              <a:solidFill>
                <a:srgbClr val="000000"/>
              </a:solidFill>
              <a:latin typeface="Courier New" panose="02070309020205020404" pitchFamily="49" charset="0"/>
              <a:ea typeface="Calibri" panose="020F0502020204030204" pitchFamily="34" charset="0"/>
              <a:cs typeface="Courier New" panose="02070309020205020404" pitchFamily="49" charset="0"/>
            </a:endParaRPr>
          </a:p>
          <a:p>
            <a:pPr marL="285750" indent="-285750" defTabSz="2949575">
              <a:lnSpc>
                <a:spcPts val="3200"/>
              </a:lnSpc>
              <a:buFontTx/>
              <a:buChar char="-"/>
              <a:defRPr/>
            </a:pPr>
            <a:r>
              <a:rPr lang="en-GB" sz="2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Store hashed data in CMS</a:t>
            </a:r>
            <a:endParaRPr lang="en-GB" sz="2400" dirty="0">
              <a:solidFill>
                <a:srgbClr val="000000"/>
              </a:solidFill>
              <a:latin typeface="Courier New" panose="02070309020205020404" pitchFamily="49" charset="0"/>
              <a:ea typeface="Calibri" panose="020F0502020204030204" pitchFamily="34" charset="0"/>
              <a:cs typeface="Courier New" panose="02070309020205020404" pitchFamily="49" charset="0"/>
            </a:endParaRPr>
          </a:p>
          <a:p>
            <a:pPr marL="285750" indent="-285750" defTabSz="2949575">
              <a:lnSpc>
                <a:spcPts val="3200"/>
              </a:lnSpc>
              <a:buFontTx/>
              <a:buChar char="-"/>
              <a:defRPr/>
            </a:pPr>
            <a:r>
              <a:rPr lang="en-GB" sz="2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Add values of hashed data together in CMS based on position</a:t>
            </a:r>
          </a:p>
          <a:p>
            <a:pPr marL="285750" indent="-285750" defTabSz="2949575">
              <a:lnSpc>
                <a:spcPts val="3200"/>
              </a:lnSpc>
              <a:buFontTx/>
              <a:buChar char="-"/>
              <a:defRPr/>
            </a:pPr>
            <a:r>
              <a:rPr lang="en-GB" sz="2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Calculate variance for aggregated triple variance</a:t>
            </a:r>
            <a:r>
              <a:rPr lang="en-GB" sz="24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p>
          <a:p>
            <a:pPr marL="285750" indent="-285750" defTabSz="2949575">
              <a:lnSpc>
                <a:spcPts val="3200"/>
              </a:lnSpc>
              <a:buFontTx/>
              <a:buChar char="-"/>
              <a:defRPr/>
            </a:pPr>
            <a:r>
              <a:rPr lang="en-GB" sz="2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Get triples keys which are below threshold tau</a:t>
            </a:r>
          </a:p>
          <a:p>
            <a:pPr marL="285750" indent="-285750" defTabSz="2949575">
              <a:lnSpc>
                <a:spcPts val="3200"/>
              </a:lnSpc>
              <a:buFontTx/>
              <a:buChar char="-"/>
              <a:defRPr/>
            </a:pPr>
            <a:r>
              <a:rPr lang="en-GB" sz="2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Return triples of vector ids &lt;X,Y,Z&gt;</a:t>
            </a:r>
          </a:p>
          <a:p>
            <a:pPr marL="285750" indent="-285750" defTabSz="2949575">
              <a:lnSpc>
                <a:spcPts val="3200"/>
              </a:lnSpc>
              <a:buFontTx/>
              <a:buChar char="-"/>
              <a:defRPr/>
            </a:pPr>
            <a:endParaRPr lang="en-GB" sz="1800" kern="1200" dirty="0">
              <a:solidFill>
                <a:srgbClr val="000000"/>
              </a:solidFill>
              <a:latin typeface="Arial" panose="020B0604020202020204" pitchFamily="34" charset="0"/>
              <a:ea typeface="ＭＳ Ｐゴシック" panose="020B0600070205080204" pitchFamily="34" charset="-128"/>
              <a:cs typeface="+mn-cs"/>
            </a:endParaRPr>
          </a:p>
          <a:p>
            <a:pPr marL="285750" indent="-285750" defTabSz="2949575">
              <a:lnSpc>
                <a:spcPts val="3200"/>
              </a:lnSpc>
              <a:buFontTx/>
              <a:buChar char="-"/>
              <a:defRPr/>
            </a:pPr>
            <a:endParaRPr lang="en-GB" sz="1800" dirty="0">
              <a:solidFill>
                <a:srgbClr val="000000"/>
              </a:solidFill>
              <a:effectLst/>
              <a:latin typeface="Arial" panose="020B0604020202020204" pitchFamily="34" charset="0"/>
              <a:ea typeface="ＭＳ Ｐゴシック" panose="020B0600070205080204" pitchFamily="34" charset="-128"/>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p:txBody>
      </p:sp>
      <p:sp>
        <p:nvSpPr>
          <p:cNvPr id="17" name="Text Box 9">
            <a:extLst>
              <a:ext uri="{FF2B5EF4-FFF2-40B4-BE49-F238E27FC236}">
                <a16:creationId xmlns:a16="http://schemas.microsoft.com/office/drawing/2014/main" id="{82A40F8D-61B4-79DC-1464-3EB376A02EB6}"/>
              </a:ext>
            </a:extLst>
          </p:cNvPr>
          <p:cNvSpPr txBox="1">
            <a:spLocks noChangeArrowheads="1"/>
          </p:cNvSpPr>
          <p:nvPr/>
        </p:nvSpPr>
        <p:spPr bwMode="auto">
          <a:xfrm>
            <a:off x="10693400" y="25602866"/>
            <a:ext cx="10693400" cy="6144819"/>
          </a:xfrm>
          <a:prstGeom prst="rect">
            <a:avLst/>
          </a:prstGeom>
          <a:noFill/>
          <a:ln w="9525">
            <a:noFill/>
            <a:miter lim="800000"/>
            <a:headEnd/>
            <a:tailEnd/>
          </a:ln>
        </p:spPr>
        <p:txBody>
          <a:bodyPr lIns="0" tIns="0" rIns="0" bIns="0"/>
          <a:lstStyle/>
          <a:p>
            <a:pPr defTabSz="2949575">
              <a:lnSpc>
                <a:spcPts val="4400"/>
              </a:lnSpc>
              <a:defRPr/>
            </a:pPr>
            <a:r>
              <a:rPr lang="en-US" sz="3200" b="1" dirty="0">
                <a:solidFill>
                  <a:srgbClr val="0066CC"/>
                </a:solidFill>
                <a:latin typeface="Calibri" charset="0"/>
              </a:rPr>
              <a:t>Ethical and other aspects</a:t>
            </a: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101073"/>
                </a:solidFill>
                <a:effectLst/>
                <a:uLnTx/>
                <a:uFillTx/>
                <a:latin typeface="Arial" panose="020B0604020202020204" pitchFamily="34" charset="0"/>
                <a:ea typeface="Calibri" panose="020F0502020204030204" pitchFamily="34" charset="0"/>
                <a:cs typeface="+mn-cs"/>
              </a:rPr>
              <a:t>To compute variances for a large dataset, there are various options:</a:t>
            </a:r>
          </a:p>
          <a:p>
            <a:pPr marL="342900" marR="0" lvl="0" indent="-342900" algn="l" defTabSz="2949575" rtl="0" eaLnBrk="1" fontAlgn="base" latinLnBrk="0" hangingPunct="1">
              <a:lnSpc>
                <a:spcPts val="3200"/>
              </a:lnSpc>
              <a:spcBef>
                <a:spcPct val="0"/>
              </a:spcBef>
              <a:spcAft>
                <a:spcPct val="0"/>
              </a:spcAft>
              <a:buClrTx/>
              <a:buSzTx/>
              <a:buFontTx/>
              <a:buChar char="-"/>
              <a:tabLst/>
              <a:defRPr/>
            </a:pPr>
            <a:r>
              <a:rPr kumimoji="0" lang="en-US" sz="2400" b="0" i="0" u="none" strike="noStrike" kern="1200" cap="none" spc="0" normalizeH="0" baseline="0" noProof="0" dirty="0">
                <a:ln>
                  <a:noFill/>
                </a:ln>
                <a:solidFill>
                  <a:srgbClr val="101073"/>
                </a:solidFill>
                <a:effectLst/>
                <a:uLnTx/>
                <a:uFillTx/>
                <a:latin typeface="Arial" panose="020B0604020202020204" pitchFamily="34" charset="0"/>
                <a:ea typeface="Calibri" panose="020F0502020204030204" pitchFamily="34" charset="0"/>
                <a:cs typeface="+mn-cs"/>
              </a:rPr>
              <a:t>Relational databases can quickly compute results using query optimization but do not utilize distributed computing.</a:t>
            </a:r>
          </a:p>
          <a:p>
            <a:pPr marL="342900" marR="0" lvl="0" indent="-342900" algn="l" defTabSz="2949575" rtl="0" eaLnBrk="1" fontAlgn="base" latinLnBrk="0" hangingPunct="1">
              <a:lnSpc>
                <a:spcPts val="3200"/>
              </a:lnSpc>
              <a:spcBef>
                <a:spcPct val="0"/>
              </a:spcBef>
              <a:spcAft>
                <a:spcPct val="0"/>
              </a:spcAft>
              <a:buClrTx/>
              <a:buSzTx/>
              <a:buFontTx/>
              <a:buChar char="-"/>
              <a:tabLst/>
              <a:defRPr/>
            </a:pPr>
            <a:r>
              <a:rPr kumimoji="0" lang="en-US" sz="2400" b="0" i="0" u="none" strike="noStrike" kern="1200" cap="none" spc="0" normalizeH="0" baseline="0" noProof="0" dirty="0">
                <a:ln>
                  <a:noFill/>
                </a:ln>
                <a:solidFill>
                  <a:srgbClr val="101073"/>
                </a:solidFill>
                <a:effectLst/>
                <a:uLnTx/>
                <a:uFillTx/>
                <a:latin typeface="Arial" panose="020B0604020202020204" pitchFamily="34" charset="0"/>
                <a:ea typeface="Calibri" panose="020F0502020204030204" pitchFamily="34" charset="0"/>
                <a:cs typeface="+mn-cs"/>
              </a:rPr>
              <a:t>Multi-threaded programs on powerful servers are fast but may have communication issues between threads.</a:t>
            </a:r>
          </a:p>
          <a:p>
            <a:pPr marL="342900" marR="0" lvl="0" indent="-342900" algn="l" defTabSz="2949575" rtl="0" eaLnBrk="1" fontAlgn="base" latinLnBrk="0" hangingPunct="1">
              <a:lnSpc>
                <a:spcPts val="3200"/>
              </a:lnSpc>
              <a:spcBef>
                <a:spcPct val="0"/>
              </a:spcBef>
              <a:spcAft>
                <a:spcPct val="0"/>
              </a:spcAft>
              <a:buClrTx/>
              <a:buSzTx/>
              <a:buFontTx/>
              <a:buChar char="-"/>
              <a:tabLst/>
              <a:defRPr/>
            </a:pPr>
            <a:r>
              <a:rPr kumimoji="0" lang="en-US" sz="2400" b="0" i="0" u="none" strike="noStrike" kern="1200" cap="none" spc="0" normalizeH="0" baseline="0" noProof="0" dirty="0">
                <a:ln>
                  <a:noFill/>
                </a:ln>
                <a:solidFill>
                  <a:srgbClr val="101073"/>
                </a:solidFill>
                <a:effectLst/>
                <a:uLnTx/>
                <a:uFillTx/>
                <a:latin typeface="Arial" panose="020B0604020202020204" pitchFamily="34" charset="0"/>
                <a:ea typeface="Calibri" panose="020F0502020204030204" pitchFamily="34" charset="0"/>
                <a:cs typeface="+mn-cs"/>
              </a:rPr>
              <a:t>Company-owned clusters provide control and privacy, but require initial investment, while cloud resources offer scalability at higher cost. </a:t>
            </a:r>
          </a:p>
          <a:p>
            <a:pPr marL="342900" marR="0" lvl="0" indent="-342900" algn="l" defTabSz="2949575" rtl="0" eaLnBrk="1" fontAlgn="base" latinLnBrk="0" hangingPunct="1">
              <a:lnSpc>
                <a:spcPts val="3200"/>
              </a:lnSpc>
              <a:spcBef>
                <a:spcPct val="0"/>
              </a:spcBef>
              <a:spcAft>
                <a:spcPct val="0"/>
              </a:spcAft>
              <a:buClrTx/>
              <a:buSzTx/>
              <a:buFontTx/>
              <a:buChar char="-"/>
              <a:tabLst/>
              <a:defRPr/>
            </a:pPr>
            <a:r>
              <a:rPr kumimoji="0" lang="en-US" sz="2400" b="0" i="0" u="none" strike="noStrike" kern="1200" cap="none" spc="0" normalizeH="0" baseline="0" noProof="0" dirty="0">
                <a:ln>
                  <a:noFill/>
                </a:ln>
                <a:solidFill>
                  <a:srgbClr val="101073"/>
                </a:solidFill>
                <a:effectLst/>
                <a:uLnTx/>
                <a:uFillTx/>
                <a:latin typeface="Arial" panose="020B0604020202020204" pitchFamily="34" charset="0"/>
                <a:ea typeface="Calibri" panose="020F0502020204030204" pitchFamily="34" charset="0"/>
                <a:cs typeface="+mn-cs"/>
              </a:rPr>
              <a:t>Approximation techniques are suitable when error bounds are acceptable, while Spark can precisely calculate results.</a:t>
            </a: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p:txBody>
      </p:sp>
      <p:pic>
        <p:nvPicPr>
          <p:cNvPr id="5" name="Afbeelding 4" descr="Afbeelding met diagram&#10;&#10;Automatisch gegenereerde beschrijving">
            <a:extLst>
              <a:ext uri="{FF2B5EF4-FFF2-40B4-BE49-F238E27FC236}">
                <a16:creationId xmlns:a16="http://schemas.microsoft.com/office/drawing/2014/main" id="{8F86F7F3-400F-A073-A481-EA9F1C878E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2951" y="8785027"/>
            <a:ext cx="11583747" cy="1186476"/>
          </a:xfrm>
          <a:prstGeom prst="rect">
            <a:avLst/>
          </a:prstGeom>
        </p:spPr>
      </p:pic>
      <p:pic>
        <p:nvPicPr>
          <p:cNvPr id="10" name="Afbeelding 9" descr="Afbeelding met grafiek&#10;&#10;Automatisch gegenereerde beschrijving">
            <a:extLst>
              <a:ext uri="{FF2B5EF4-FFF2-40B4-BE49-F238E27FC236}">
                <a16:creationId xmlns:a16="http://schemas.microsoft.com/office/drawing/2014/main" id="{3BA42E56-1F9D-8F64-9CE6-45A49AAE78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4105" y="17037830"/>
            <a:ext cx="7409817" cy="4939878"/>
          </a:xfrm>
          <a:prstGeom prst="rect">
            <a:avLst/>
          </a:prstGeom>
        </p:spPr>
      </p:pic>
      <p:sp>
        <p:nvSpPr>
          <p:cNvPr id="12" name="Tekstvak 11">
            <a:extLst>
              <a:ext uri="{FF2B5EF4-FFF2-40B4-BE49-F238E27FC236}">
                <a16:creationId xmlns:a16="http://schemas.microsoft.com/office/drawing/2014/main" id="{79440D3F-B87F-9268-D76B-86552AF2EB1E}"/>
              </a:ext>
            </a:extLst>
          </p:cNvPr>
          <p:cNvSpPr txBox="1"/>
          <p:nvPr/>
        </p:nvSpPr>
        <p:spPr>
          <a:xfrm>
            <a:off x="31182" y="25301118"/>
            <a:ext cx="10829230" cy="5088573"/>
          </a:xfrm>
          <a:prstGeom prst="rect">
            <a:avLst/>
          </a:prstGeom>
          <a:noFill/>
        </p:spPr>
        <p:txBody>
          <a:bodyPr wrap="square" rtlCol="0">
            <a:spAutoFit/>
          </a:bodyPr>
          <a:lstStyle/>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SELECT </a:t>
            </a:r>
            <a:r>
              <a:rPr lang="en-US" sz="2400" dirty="0" err="1">
                <a:solidFill>
                  <a:srgbClr val="000000"/>
                </a:solidFill>
                <a:latin typeface="Courier New" panose="02070309020205020404" pitchFamily="49" charset="0"/>
                <a:cs typeface="Courier New" panose="02070309020205020404" pitchFamily="49" charset="0"/>
              </a:rPr>
              <a:t>triple_id</a:t>
            </a:r>
            <a:r>
              <a:rPr lang="en-US" sz="2400" dirty="0">
                <a:solidFill>
                  <a:srgbClr val="000000"/>
                </a:solidFill>
                <a:latin typeface="Courier New" panose="02070309020205020404" pitchFamily="49" charset="0"/>
                <a:cs typeface="Courier New" panose="02070309020205020404" pitchFamily="49" charset="0"/>
              </a:rPr>
              <a:t>, VAR_POP(col) FROM (</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    SELECT CONCAT(v1.key, ',', v2.key, ',', v3.key) </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    AS </a:t>
            </a:r>
            <a:r>
              <a:rPr lang="en-US" sz="2400" dirty="0" err="1">
                <a:solidFill>
                  <a:srgbClr val="000000"/>
                </a:solidFill>
                <a:latin typeface="Courier New" panose="02070309020205020404" pitchFamily="49" charset="0"/>
                <a:cs typeface="Courier New" panose="02070309020205020404" pitchFamily="49" charset="0"/>
              </a:rPr>
              <a:t>triple_id</a:t>
            </a:r>
            <a:r>
              <a:rPr lang="en-US" sz="2400" dirty="0">
                <a:solidFill>
                  <a:srgbClr val="000000"/>
                </a:solidFill>
                <a:latin typeface="Courier New" panose="02070309020205020404" pitchFamily="49" charset="0"/>
                <a:cs typeface="Courier New" panose="02070309020205020404" pitchFamily="49" charset="0"/>
              </a:rPr>
              <a:t>, v1.pos, v1.col + v2.col + v3.col as col</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    FROM vectors as v1 </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    INNER JOIN vectors as v2 ON (v1.key &lt; v2.key </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	AND v1.pos = v2.pos)</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    INNER JOIN vectors as v3 ON (v2.key &lt; v3.key </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	AND v2.pos = v3.pos))</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    GROUP BY </a:t>
            </a:r>
            <a:r>
              <a:rPr lang="en-US" sz="2400" dirty="0" err="1">
                <a:solidFill>
                  <a:srgbClr val="000000"/>
                </a:solidFill>
                <a:latin typeface="Courier New" panose="02070309020205020404" pitchFamily="49" charset="0"/>
                <a:cs typeface="Courier New" panose="02070309020205020404" pitchFamily="49" charset="0"/>
              </a:rPr>
              <a:t>triple_id</a:t>
            </a:r>
            <a:endParaRPr lang="en-US" sz="2400" dirty="0">
              <a:solidFill>
                <a:srgbClr val="000000"/>
              </a:solidFill>
              <a:latin typeface="Courier New" panose="02070309020205020404" pitchFamily="49" charset="0"/>
              <a:cs typeface="Courier New" panose="02070309020205020404" pitchFamily="49" charset="0"/>
            </a:endParaRP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    HAVING VAR_POP(col) &lt; {TAU_PARAMETER};)</a:t>
            </a:r>
          </a:p>
          <a:p>
            <a:endParaRPr lang="en-GB" dirty="0"/>
          </a:p>
        </p:txBody>
      </p:sp>
      <p:pic>
        <p:nvPicPr>
          <p:cNvPr id="9" name="Picture 8" descr="Diagram&#10;&#10;Description automatically generated">
            <a:extLst>
              <a:ext uri="{FF2B5EF4-FFF2-40B4-BE49-F238E27FC236}">
                <a16:creationId xmlns:a16="http://schemas.microsoft.com/office/drawing/2014/main" id="{62D3B51E-22A9-D98A-E8FE-AC5A3428B1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24753" y="22186623"/>
            <a:ext cx="11055420" cy="2062472"/>
          </a:xfrm>
          <a:prstGeom prst="rect">
            <a:avLst/>
          </a:prstGeom>
        </p:spPr>
      </p:pic>
    </p:spTree>
  </p:cSld>
  <p:clrMapOvr>
    <a:masterClrMapping/>
  </p:clrMapOvr>
</p:sld>
</file>

<file path=ppt/theme/theme1.xml><?xml version="1.0" encoding="utf-8"?>
<a:theme xmlns:a="http://schemas.openxmlformats.org/drawingml/2006/main" name="Poster A1 scarlet in-line">
  <a:themeElements>
    <a:clrScheme name="poster cyan A1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fontScheme name="poster cyan A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949575" rtl="0" eaLnBrk="1" fontAlgn="base" latinLnBrk="0" hangingPunct="1">
          <a:lnSpc>
            <a:spcPct val="100000"/>
          </a:lnSpc>
          <a:spcBef>
            <a:spcPct val="0"/>
          </a:spcBef>
          <a:spcAft>
            <a:spcPct val="0"/>
          </a:spcAft>
          <a:buClrTx/>
          <a:buSzTx/>
          <a:buFontTx/>
          <a:buNone/>
          <a:tabLst/>
          <a:defRPr kumimoji="0" lang="nl-NL" sz="5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949575" rtl="0" eaLnBrk="1" fontAlgn="base" latinLnBrk="0" hangingPunct="1">
          <a:lnSpc>
            <a:spcPct val="100000"/>
          </a:lnSpc>
          <a:spcBef>
            <a:spcPct val="0"/>
          </a:spcBef>
          <a:spcAft>
            <a:spcPct val="0"/>
          </a:spcAft>
          <a:buClrTx/>
          <a:buSzTx/>
          <a:buFontTx/>
          <a:buNone/>
          <a:tabLst/>
          <a:defRPr kumimoji="0" lang="nl-NL" sz="5800" b="0" i="0" u="none" strike="noStrike" cap="none" normalizeH="0" baseline="0" smtClean="0">
            <a:ln>
              <a:noFill/>
            </a:ln>
            <a:solidFill>
              <a:schemeClr val="tx1"/>
            </a:solidFill>
            <a:effectLst/>
            <a:latin typeface="Arial" charset="0"/>
          </a:defRPr>
        </a:defPPr>
      </a:lstStyle>
    </a:lnDef>
  </a:objectDefaults>
  <a:extraClrSchemeLst>
    <a:extraClrScheme>
      <a:clrScheme name="poster cyan A1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 A1 scarlet in-line</Template>
  <TotalTime>2998</TotalTime>
  <Words>881</Words>
  <Application>Microsoft Office PowerPoint</Application>
  <PresentationFormat>Custom</PresentationFormat>
  <Paragraphs>85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Courier New</vt:lpstr>
      <vt:lpstr>Poster A1 scarlet in-line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Lange, Thomas de</dc:creator>
  <cp:lastModifiedBy>Roelle</cp:lastModifiedBy>
  <cp:revision>30</cp:revision>
  <dcterms:created xsi:type="dcterms:W3CDTF">2023-01-10T12:26:13Z</dcterms:created>
  <dcterms:modified xsi:type="dcterms:W3CDTF">2023-03-25T17:00:52Z</dcterms:modified>
</cp:coreProperties>
</file>