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35"/>
    <p:restoredTop sz="94687"/>
  </p:normalViewPr>
  <p:slideViewPr>
    <p:cSldViewPr snapToGrid="0">
      <p:cViewPr>
        <p:scale>
          <a:sx n="99" d="100"/>
          <a:sy n="99" d="100"/>
        </p:scale>
        <p:origin x="-25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624B3-CC7A-794A-A6FA-FAC2E321FCBE}" type="datetimeFigureOut">
              <a:rPr lang="en-GR" smtClean="0"/>
              <a:t>23/5/25</a:t>
            </a:fld>
            <a:endParaRPr lang="en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2417E-F9CD-7943-9FF4-5D8CA98EBC58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23512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2417E-F9CD-7943-9FF4-5D8CA98EBC58}" type="slidenum">
              <a:rPr lang="en-GR" smtClean="0"/>
              <a:t>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736743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R" dirty="0"/>
              <a:t>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2417E-F9CD-7943-9FF4-5D8CA98EBC58}" type="slidenum">
              <a:rPr lang="en-GR" smtClean="0"/>
              <a:t>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775094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R" dirty="0"/>
              <a:t>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2417E-F9CD-7943-9FF4-5D8CA98EBC58}" type="slidenum">
              <a:rPr lang="en-GR" smtClean="0"/>
              <a:t>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16635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55F5-E30F-C734-F9A5-52539DB70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D3092-FB0C-FC82-FDF2-E3BD32387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9AF65-C428-28B4-D0D9-6A754AEC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5A26-2C42-824B-9141-FBC895502E40}" type="datetimeFigureOut">
              <a:rPr lang="en-GR" smtClean="0"/>
              <a:t>23/5/25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7558E-8CF0-F8C3-829F-1EDCBAEA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676FB-C796-C85E-2758-83EABCF9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5108-FDFE-014E-A9DB-536C2D225DD0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26485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C4F3-07BB-A60C-7B0D-F90C7992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7A901-ABA8-5084-2890-78B746E0A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BDBEA-4111-1449-F43B-66D8CF55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5A26-2C42-824B-9141-FBC895502E40}" type="datetimeFigureOut">
              <a:rPr lang="en-GR" smtClean="0"/>
              <a:t>23/5/25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99AC3-8552-0866-F25F-B97D2C09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B390B-4E68-9F46-E28A-6C64589B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5108-FDFE-014E-A9DB-536C2D225DD0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27291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5CE0D-5F28-6BEF-6443-316182A43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966AB-CB57-C6F1-FA03-9C3454C22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14360-6B71-BC83-D66A-6804724A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5A26-2C42-824B-9141-FBC895502E40}" type="datetimeFigureOut">
              <a:rPr lang="en-GR" smtClean="0"/>
              <a:t>23/5/25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6C230-133C-7429-B208-A65E56B3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01264-73D8-E5D2-7321-7EDAF6F0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5108-FDFE-014E-A9DB-536C2D225DD0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73338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93E7-2B1A-95CB-989D-5FE7FED1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750D4-96D6-FFC2-4842-21169FB16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05185-3109-904A-0C03-F5F1954B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5A26-2C42-824B-9141-FBC895502E40}" type="datetimeFigureOut">
              <a:rPr lang="en-GR" smtClean="0"/>
              <a:t>23/5/25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635F4-8935-FBDF-008C-BA2D9840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1C0DB-1E66-9771-B35B-0632846B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5108-FDFE-014E-A9DB-536C2D225DD0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9118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1958-DE2E-4E84-AE19-721503C5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52E22-A07D-392B-CD7D-2E8BDE1AD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4D23E-4559-4F92-C388-56A7102D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5A26-2C42-824B-9141-FBC895502E40}" type="datetimeFigureOut">
              <a:rPr lang="en-GR" smtClean="0"/>
              <a:t>23/5/25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A539-7053-EEE6-78DD-33F15C96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F1E9-4067-5985-EB1B-A25CD6B6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5108-FDFE-014E-A9DB-536C2D225DD0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9060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82F4-21DE-FC71-662E-BB120DCA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B8E6-DC1C-996B-895C-D6FDA6536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E81C9-7342-6030-0B67-B39FDF346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A4E91-80FB-3B58-7A69-F2E108F4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5A26-2C42-824B-9141-FBC895502E40}" type="datetimeFigureOut">
              <a:rPr lang="en-GR" smtClean="0"/>
              <a:t>23/5/25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A0BA0-287E-CC7C-FB9C-E93AAE08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A994C-7906-34EB-7BD4-B222887C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5108-FDFE-014E-A9DB-536C2D225DD0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06827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8D82-42F1-B8DB-17E6-5E4B4A20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31BE8-8232-2920-A9CA-47D445B97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5CC00-B9E0-F2C3-E486-492A7141B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D8BA4-89DE-460D-6B82-0A3635BAD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0B5B8-AA2C-8788-AEE5-9554BA6A5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EF45F-1E8C-D691-D17B-76C53F31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5A26-2C42-824B-9141-FBC895502E40}" type="datetimeFigureOut">
              <a:rPr lang="en-GR" smtClean="0"/>
              <a:t>23/5/25</a:t>
            </a:fld>
            <a:endParaRPr lang="en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6E787-5CDD-D030-BC19-54D8EF97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4654A-FE41-9DA8-C418-563D5A51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5108-FDFE-014E-A9DB-536C2D225DD0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28687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AF42-4306-5F5A-9E7A-7BAE7023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78871-785B-0E9B-8A21-6D6214A2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5A26-2C42-824B-9141-FBC895502E40}" type="datetimeFigureOut">
              <a:rPr lang="en-GR" smtClean="0"/>
              <a:t>23/5/25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A8BE9-DD33-E445-DF36-2C8AEB92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D5495-E655-3DBB-C8B0-626A88DF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5108-FDFE-014E-A9DB-536C2D225DD0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50910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E79A4-9D21-FB92-9CFF-3436B410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5A26-2C42-824B-9141-FBC895502E40}" type="datetimeFigureOut">
              <a:rPr lang="en-GR" smtClean="0"/>
              <a:t>23/5/25</a:t>
            </a:fld>
            <a:endParaRPr lang="en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76FBE-FC2B-6193-6E4E-65B71B6B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E638C-4E19-8A8D-A1F8-9365A7E1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5108-FDFE-014E-A9DB-536C2D225DD0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01958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6C9A-0BCB-28AF-13A4-1C4946CA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9E52-6A5C-EECC-0E28-4C1937B62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A4D78-EFBE-B2AD-BE64-98059BCC3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5FB29-2275-BCD5-DDC8-07F8BEB5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5A26-2C42-824B-9141-FBC895502E40}" type="datetimeFigureOut">
              <a:rPr lang="en-GR" smtClean="0"/>
              <a:t>23/5/25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C97EA-AFF1-42FA-E92D-230EBE18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C7B8A-3154-F7AF-34A7-FE26E6C3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5108-FDFE-014E-A9DB-536C2D225DD0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12381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0BE3-97DB-A0D3-0CC1-E5268085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789FD-9D77-54C8-C985-5C1595CF2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8D94E-78CD-6B70-F0E3-07B483AB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C654-140F-8DB6-047C-1B30CBD5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5A26-2C42-824B-9141-FBC895502E40}" type="datetimeFigureOut">
              <a:rPr lang="en-GR" smtClean="0"/>
              <a:t>23/5/25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6CCC7-FCD6-8A6F-B882-7F5DE342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51368-1481-9DAA-B472-35AAC3D6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5108-FDFE-014E-A9DB-536C2D225DD0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04845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93F04-461B-4265-593E-C0866ECA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4DE60-2719-3A2A-2933-BEC7F2370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BB0EE-D072-7424-CF0C-EE31AB3E9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5A26-2C42-824B-9141-FBC895502E40}" type="datetimeFigureOut">
              <a:rPr lang="en-GR" smtClean="0"/>
              <a:t>23/5/25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6F2E-5FE5-A228-2944-1417B2A5E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67B25-1034-0D56-95DB-E40650469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85108-FDFE-014E-A9DB-536C2D225DD0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3952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outline of a half moon&#10;&#10;Description automatically generated">
            <a:extLst>
              <a:ext uri="{FF2B5EF4-FFF2-40B4-BE49-F238E27FC236}">
                <a16:creationId xmlns:a16="http://schemas.microsoft.com/office/drawing/2014/main" id="{EF5B7E67-974A-C5E5-28F2-DD69374B2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91" y="2290762"/>
            <a:ext cx="2771780" cy="22479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2A48955-BB5E-8EDE-00AC-EA6E3FAACEB1}"/>
              </a:ext>
            </a:extLst>
          </p:cNvPr>
          <p:cNvSpPr/>
          <p:nvPr/>
        </p:nvSpPr>
        <p:spPr>
          <a:xfrm>
            <a:off x="8240317" y="2553887"/>
            <a:ext cx="1616870" cy="160734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495CC1-624A-3DD5-9C45-C484B98800E0}"/>
              </a:ext>
            </a:extLst>
          </p:cNvPr>
          <p:cNvCxnSpPr>
            <a:cxnSpLocks/>
          </p:cNvCxnSpPr>
          <p:nvPr/>
        </p:nvCxnSpPr>
        <p:spPr>
          <a:xfrm>
            <a:off x="6643687" y="3357559"/>
            <a:ext cx="94297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D0BC99-117D-8513-210B-3D37F78707C5}"/>
                  </a:ext>
                </a:extLst>
              </p:cNvPr>
              <p:cNvSpPr txBox="1"/>
              <p:nvPr/>
            </p:nvSpPr>
            <p:spPr>
              <a:xfrm>
                <a:off x="6927474" y="2900366"/>
                <a:ext cx="3909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R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D0BC99-117D-8513-210B-3D37F7870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474" y="2900366"/>
                <a:ext cx="390941" cy="400110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blue diamond with a white background&#10;&#10;Description automatically generated">
            <a:extLst>
              <a:ext uri="{FF2B5EF4-FFF2-40B4-BE49-F238E27FC236}">
                <a16:creationId xmlns:a16="http://schemas.microsoft.com/office/drawing/2014/main" id="{0F93758E-6DCE-2584-DC9D-7DF723D1D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8927" y="4510824"/>
            <a:ext cx="2003598" cy="1343876"/>
          </a:xfrm>
          <a:prstGeom prst="rect">
            <a:avLst/>
          </a:prstGeom>
        </p:spPr>
      </p:pic>
      <p:pic>
        <p:nvPicPr>
          <p:cNvPr id="21" name="Picture 20" descr="A blue line drawing of a triangle&#10;&#10;Description automatically generated">
            <a:extLst>
              <a:ext uri="{FF2B5EF4-FFF2-40B4-BE49-F238E27FC236}">
                <a16:creationId xmlns:a16="http://schemas.microsoft.com/office/drawing/2014/main" id="{1BB3E7EE-404D-D7F8-E2E6-8252CAE37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104975">
            <a:off x="2654252" y="2539554"/>
            <a:ext cx="1147494" cy="72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0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blue line drawing of a triangle&#10;&#10;Description automatically generated">
            <a:extLst>
              <a:ext uri="{FF2B5EF4-FFF2-40B4-BE49-F238E27FC236}">
                <a16:creationId xmlns:a16="http://schemas.microsoft.com/office/drawing/2014/main" id="{13AD7923-D0E5-450A-BF16-ED85D77C8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66065">
            <a:off x="5983877" y="1322720"/>
            <a:ext cx="3234150" cy="2282929"/>
          </a:xfrm>
          <a:prstGeom prst="rect">
            <a:avLst/>
          </a:prstGeom>
        </p:spPr>
      </p:pic>
      <p:pic>
        <p:nvPicPr>
          <p:cNvPr id="4" name="Picture 3" descr="A blue line drawing of a triangle&#10;&#10;Description automatically generated">
            <a:extLst>
              <a:ext uri="{FF2B5EF4-FFF2-40B4-BE49-F238E27FC236}">
                <a16:creationId xmlns:a16="http://schemas.microsoft.com/office/drawing/2014/main" id="{ECEDDEF7-BDBF-8684-217D-37F40890C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94" y="264197"/>
            <a:ext cx="3854297" cy="26638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AADAEB-7E6B-FE24-E9BC-DE248F358969}"/>
                  </a:ext>
                </a:extLst>
              </p:cNvPr>
              <p:cNvSpPr txBox="1"/>
              <p:nvPr/>
            </p:nvSpPr>
            <p:spPr>
              <a:xfrm>
                <a:off x="6615115" y="3197541"/>
                <a:ext cx="444352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300" b="0" i="0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GR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AADAEB-7E6B-FE24-E9BC-DE248F358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115" y="3197541"/>
                <a:ext cx="444352" cy="446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E23BB7-3516-2664-C738-66C369EE27A6}"/>
              </a:ext>
            </a:extLst>
          </p:cNvPr>
          <p:cNvCxnSpPr>
            <a:cxnSpLocks/>
          </p:cNvCxnSpPr>
          <p:nvPr/>
        </p:nvCxnSpPr>
        <p:spPr>
          <a:xfrm flipV="1">
            <a:off x="6926205" y="2295780"/>
            <a:ext cx="941876" cy="9874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65F281-C6B4-41E3-03A3-72B04CDDF8E1}"/>
                  </a:ext>
                </a:extLst>
              </p:cNvPr>
              <p:cNvSpPr txBox="1"/>
              <p:nvPr/>
            </p:nvSpPr>
            <p:spPr>
              <a:xfrm>
                <a:off x="7576099" y="1860489"/>
                <a:ext cx="415434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R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R" sz="23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65F281-C6B4-41E3-03A3-72B04CDDF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099" y="1860489"/>
                <a:ext cx="415434" cy="446276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>
            <a:extLst>
              <a:ext uri="{FF2B5EF4-FFF2-40B4-BE49-F238E27FC236}">
                <a16:creationId xmlns:a16="http://schemas.microsoft.com/office/drawing/2014/main" id="{BD9DC224-DA65-170C-CCE0-4C467E1A08E5}"/>
              </a:ext>
            </a:extLst>
          </p:cNvPr>
          <p:cNvSpPr/>
          <p:nvPr/>
        </p:nvSpPr>
        <p:spPr>
          <a:xfrm>
            <a:off x="7101315" y="2726414"/>
            <a:ext cx="764998" cy="880806"/>
          </a:xfrm>
          <a:prstGeom prst="arc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732942-10E8-6283-3B8B-8CA3E73FB040}"/>
                  </a:ext>
                </a:extLst>
              </p:cNvPr>
              <p:cNvSpPr txBox="1"/>
              <p:nvPr/>
            </p:nvSpPr>
            <p:spPr>
              <a:xfrm>
                <a:off x="7797954" y="2651024"/>
                <a:ext cx="10184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arccos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R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732942-10E8-6283-3B8B-8CA3E73FB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954" y="2651024"/>
                <a:ext cx="1018484" cy="276999"/>
              </a:xfrm>
              <a:prstGeom prst="rect">
                <a:avLst/>
              </a:prstGeom>
              <a:blipFill>
                <a:blip r:embed="rId7"/>
                <a:stretch>
                  <a:fillRect l="-2439" t="-8696" r="-7317" b="-39130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A blue line drawing of a triangle&#10;&#10;Description automatically generated">
            <a:extLst>
              <a:ext uri="{FF2B5EF4-FFF2-40B4-BE49-F238E27FC236}">
                <a16:creationId xmlns:a16="http://schemas.microsoft.com/office/drawing/2014/main" id="{553822A9-B08E-AE8A-870D-4B4F77368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822" y="3556829"/>
            <a:ext cx="3234150" cy="2282929"/>
          </a:xfrm>
          <a:prstGeom prst="rect">
            <a:avLst/>
          </a:prstGeom>
        </p:spPr>
      </p:pic>
      <p:pic>
        <p:nvPicPr>
          <p:cNvPr id="23" name="Picture 22" descr="A blue line drawing of a triangle&#10;&#10;Description automatically generated">
            <a:extLst>
              <a:ext uri="{FF2B5EF4-FFF2-40B4-BE49-F238E27FC236}">
                <a16:creationId xmlns:a16="http://schemas.microsoft.com/office/drawing/2014/main" id="{54E5B288-5BB9-2487-5ED2-00CCDC170F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4350" y="3929978"/>
            <a:ext cx="2664112" cy="167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1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E0D61D4-F43E-7F06-C6E3-7E58AF5B8764}"/>
              </a:ext>
            </a:extLst>
          </p:cNvPr>
          <p:cNvSpPr/>
          <p:nvPr/>
        </p:nvSpPr>
        <p:spPr>
          <a:xfrm>
            <a:off x="1189461" y="2453268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1051575-4942-9462-00DE-C2DF9013ADB0}"/>
              </a:ext>
            </a:extLst>
          </p:cNvPr>
          <p:cNvSpPr/>
          <p:nvPr/>
        </p:nvSpPr>
        <p:spPr>
          <a:xfrm>
            <a:off x="4693920" y="441960"/>
            <a:ext cx="1645920" cy="1554480"/>
          </a:xfrm>
          <a:prstGeom prst="arc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99DACE-B5C6-81D0-2DF5-9C95D414B356}"/>
              </a:ext>
            </a:extLst>
          </p:cNvPr>
          <p:cNvSpPr/>
          <p:nvPr/>
        </p:nvSpPr>
        <p:spPr>
          <a:xfrm>
            <a:off x="2092710" y="2453268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DF800E-7BD8-583D-8492-341787D49DE5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1297461" y="2507268"/>
            <a:ext cx="8887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FF5E084-0F1D-3C26-C4AF-942594EE5ACF}"/>
              </a:ext>
            </a:extLst>
          </p:cNvPr>
          <p:cNvSpPr/>
          <p:nvPr/>
        </p:nvSpPr>
        <p:spPr>
          <a:xfrm>
            <a:off x="2092710" y="2453268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A52B3B-E57B-46B9-4057-2878FCBB1D50}"/>
              </a:ext>
            </a:extLst>
          </p:cNvPr>
          <p:cNvSpPr/>
          <p:nvPr/>
        </p:nvSpPr>
        <p:spPr>
          <a:xfrm>
            <a:off x="2995959" y="2453268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0B21CE-92E8-F491-2C33-E645A6F9648E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200710" y="2507268"/>
            <a:ext cx="8887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9A7BA6A-C617-A5CC-2384-692A70F68066}"/>
              </a:ext>
            </a:extLst>
          </p:cNvPr>
          <p:cNvSpPr/>
          <p:nvPr/>
        </p:nvSpPr>
        <p:spPr>
          <a:xfrm>
            <a:off x="2995959" y="2453268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4FAC6-C7F2-99C0-0AB5-854B1C079DC6}"/>
              </a:ext>
            </a:extLst>
          </p:cNvPr>
          <p:cNvSpPr/>
          <p:nvPr/>
        </p:nvSpPr>
        <p:spPr>
          <a:xfrm>
            <a:off x="3899208" y="2453268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DC5ED7-6306-52DF-325B-19F6E3AB3270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3103959" y="2507268"/>
            <a:ext cx="8887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773D86-C07C-AFF6-E72C-A5B9AF789204}"/>
              </a:ext>
            </a:extLst>
          </p:cNvPr>
          <p:cNvSpPr/>
          <p:nvPr/>
        </p:nvSpPr>
        <p:spPr>
          <a:xfrm>
            <a:off x="3899208" y="2453268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420DA0-CC02-4CFC-2AB6-49B1788BBBFC}"/>
              </a:ext>
            </a:extLst>
          </p:cNvPr>
          <p:cNvSpPr/>
          <p:nvPr/>
        </p:nvSpPr>
        <p:spPr>
          <a:xfrm>
            <a:off x="4802457" y="2453268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5C00C7-3F25-721D-867F-7B4B7A02223C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4007208" y="2507268"/>
            <a:ext cx="8887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0F03777-5A40-FD71-4A04-FA993B231B73}"/>
              </a:ext>
            </a:extLst>
          </p:cNvPr>
          <p:cNvSpPr/>
          <p:nvPr/>
        </p:nvSpPr>
        <p:spPr>
          <a:xfrm>
            <a:off x="4802457" y="2453268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55354B-4A36-605D-586A-D178DB476CF0}"/>
              </a:ext>
            </a:extLst>
          </p:cNvPr>
          <p:cNvSpPr/>
          <p:nvPr/>
        </p:nvSpPr>
        <p:spPr>
          <a:xfrm>
            <a:off x="5705706" y="2453268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3C933B-BC2E-EBAE-5C1B-B9A76BAAC96A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4910457" y="2507268"/>
            <a:ext cx="8887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C51F11A-CC37-7BFC-2F15-EB30D5C165D6}"/>
              </a:ext>
            </a:extLst>
          </p:cNvPr>
          <p:cNvSpPr/>
          <p:nvPr/>
        </p:nvSpPr>
        <p:spPr>
          <a:xfrm>
            <a:off x="5705706" y="2453268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0E0A020-7072-6FED-9473-DA8E64BF2069}"/>
              </a:ext>
            </a:extLst>
          </p:cNvPr>
          <p:cNvSpPr/>
          <p:nvPr/>
        </p:nvSpPr>
        <p:spPr>
          <a:xfrm>
            <a:off x="6608955" y="2453268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4897D8-51A1-7378-5909-071168A3E5C0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5813706" y="2507268"/>
            <a:ext cx="8887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0A6E763-B9B9-0122-FA96-941C0597E1EA}"/>
              </a:ext>
            </a:extLst>
          </p:cNvPr>
          <p:cNvSpPr/>
          <p:nvPr/>
        </p:nvSpPr>
        <p:spPr>
          <a:xfrm>
            <a:off x="6608955" y="2453268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92CACC4-C00E-667E-4E09-BB9D5443984F}"/>
              </a:ext>
            </a:extLst>
          </p:cNvPr>
          <p:cNvSpPr/>
          <p:nvPr/>
        </p:nvSpPr>
        <p:spPr>
          <a:xfrm>
            <a:off x="7512204" y="2453268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FBE6B8A-20DC-06DE-9A6F-03C45038753C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6716955" y="2507268"/>
            <a:ext cx="8887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FC2D736-C921-61A2-B4A9-7CD398543DDF}"/>
              </a:ext>
            </a:extLst>
          </p:cNvPr>
          <p:cNvSpPr/>
          <p:nvPr/>
        </p:nvSpPr>
        <p:spPr>
          <a:xfrm>
            <a:off x="7512204" y="2453268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C1BE3EE-9F58-3B17-ED5E-CB9E97D0F2C1}"/>
              </a:ext>
            </a:extLst>
          </p:cNvPr>
          <p:cNvSpPr/>
          <p:nvPr/>
        </p:nvSpPr>
        <p:spPr>
          <a:xfrm>
            <a:off x="8415453" y="2453268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DD811B-2ACD-3EFC-74B0-5BD41CEF4B7C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620204" y="2507268"/>
            <a:ext cx="8887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DF97036-8F22-2CC8-9CA9-1DB65C989AFC}"/>
              </a:ext>
            </a:extLst>
          </p:cNvPr>
          <p:cNvSpPr/>
          <p:nvPr/>
        </p:nvSpPr>
        <p:spPr>
          <a:xfrm>
            <a:off x="8415453" y="2453268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BEA881A-2211-073C-C86F-B91AB590BE45}"/>
              </a:ext>
            </a:extLst>
          </p:cNvPr>
          <p:cNvSpPr/>
          <p:nvPr/>
        </p:nvSpPr>
        <p:spPr>
          <a:xfrm>
            <a:off x="8415453" y="2453268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A3FAF2-7E2E-2100-2B0E-6191B70AF9F0}"/>
              </a:ext>
            </a:extLst>
          </p:cNvPr>
          <p:cNvSpPr/>
          <p:nvPr/>
        </p:nvSpPr>
        <p:spPr>
          <a:xfrm>
            <a:off x="9318702" y="2453268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299A637-1BC2-EE10-2704-C3065736B563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8523453" y="2507268"/>
            <a:ext cx="8887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9F1BF2D-5CE7-424E-AA4F-6A358D24ED42}"/>
                  </a:ext>
                </a:extLst>
              </p:cNvPr>
              <p:cNvSpPr txBox="1"/>
              <p:nvPr/>
            </p:nvSpPr>
            <p:spPr>
              <a:xfrm>
                <a:off x="1152891" y="261526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R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9F1BF2D-5CE7-424E-AA4F-6A358D24E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891" y="2615268"/>
                <a:ext cx="181140" cy="276999"/>
              </a:xfrm>
              <a:prstGeom prst="rect">
                <a:avLst/>
              </a:prstGeom>
              <a:blipFill>
                <a:blip r:embed="rId3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E2C4AE0-B84E-2530-3A53-1E239DFEC54B}"/>
                  </a:ext>
                </a:extLst>
              </p:cNvPr>
              <p:cNvSpPr txBox="1"/>
              <p:nvPr/>
            </p:nvSpPr>
            <p:spPr>
              <a:xfrm>
                <a:off x="2050368" y="2615267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R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E2C4AE0-B84E-2530-3A53-1E239DFE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368" y="2615267"/>
                <a:ext cx="181140" cy="276999"/>
              </a:xfrm>
              <a:prstGeom prst="rect">
                <a:avLst/>
              </a:prstGeom>
              <a:blipFill>
                <a:blip r:embed="rId4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7D61ADD-0CEB-DD3A-FC2A-1CB707CBA609}"/>
                  </a:ext>
                </a:extLst>
              </p:cNvPr>
              <p:cNvSpPr txBox="1"/>
              <p:nvPr/>
            </p:nvSpPr>
            <p:spPr>
              <a:xfrm>
                <a:off x="2962008" y="2602203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R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7D61ADD-0CEB-DD3A-FC2A-1CB707CBA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008" y="2602203"/>
                <a:ext cx="181140" cy="276999"/>
              </a:xfrm>
              <a:prstGeom prst="rect">
                <a:avLst/>
              </a:prstGeom>
              <a:blipFill>
                <a:blip r:embed="rId5"/>
                <a:stretch>
                  <a:fillRect l="-33333" r="-26667" b="-8696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238EC35-0E2D-37EF-1661-F6104595FD7B}"/>
                  </a:ext>
                </a:extLst>
              </p:cNvPr>
              <p:cNvSpPr txBox="1"/>
              <p:nvPr/>
            </p:nvSpPr>
            <p:spPr>
              <a:xfrm>
                <a:off x="3852194" y="2602202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R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238EC35-0E2D-37EF-1661-F6104595F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194" y="2602202"/>
                <a:ext cx="181140" cy="276999"/>
              </a:xfrm>
              <a:prstGeom prst="rect">
                <a:avLst/>
              </a:prstGeom>
              <a:blipFill>
                <a:blip r:embed="rId6"/>
                <a:stretch>
                  <a:fillRect l="-26667" r="-26667" b="-8696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7DD9F9A-A7BB-1070-B1CA-12737C628487}"/>
                  </a:ext>
                </a:extLst>
              </p:cNvPr>
              <p:cNvSpPr txBox="1"/>
              <p:nvPr/>
            </p:nvSpPr>
            <p:spPr>
              <a:xfrm>
                <a:off x="4768506" y="2600457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R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7DD9F9A-A7BB-1070-B1CA-12737C628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506" y="2600457"/>
                <a:ext cx="181140" cy="276999"/>
              </a:xfrm>
              <a:prstGeom prst="rect">
                <a:avLst/>
              </a:prstGeom>
              <a:blipFill>
                <a:blip r:embed="rId7"/>
                <a:stretch>
                  <a:fillRect l="-26667" r="-33333" b="-8696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125F820-8E58-DCC1-9E9D-FE98EAC6988F}"/>
                  </a:ext>
                </a:extLst>
              </p:cNvPr>
              <p:cNvSpPr txBox="1"/>
              <p:nvPr/>
            </p:nvSpPr>
            <p:spPr>
              <a:xfrm>
                <a:off x="5656073" y="2592769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R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125F820-8E58-DCC1-9E9D-FE98EAC69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073" y="2592769"/>
                <a:ext cx="181140" cy="276999"/>
              </a:xfrm>
              <a:prstGeom prst="rect">
                <a:avLst/>
              </a:prstGeom>
              <a:blipFill>
                <a:blip r:embed="rId8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358D1E7-027C-10C9-5545-E230156D949A}"/>
                  </a:ext>
                </a:extLst>
              </p:cNvPr>
              <p:cNvSpPr txBox="1"/>
              <p:nvPr/>
            </p:nvSpPr>
            <p:spPr>
              <a:xfrm>
                <a:off x="6569766" y="259276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R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358D1E7-027C-10C9-5545-E230156D9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766" y="2592768"/>
                <a:ext cx="181140" cy="276999"/>
              </a:xfrm>
              <a:prstGeom prst="rect">
                <a:avLst/>
              </a:prstGeom>
              <a:blipFill>
                <a:blip r:embed="rId9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925911-BD80-A3EA-3EA9-D3A55EAA1F50}"/>
                  </a:ext>
                </a:extLst>
              </p:cNvPr>
              <p:cNvSpPr txBox="1"/>
              <p:nvPr/>
            </p:nvSpPr>
            <p:spPr>
              <a:xfrm>
                <a:off x="7483459" y="2585210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GR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925911-BD80-A3EA-3EA9-D3A55EAA1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459" y="2585210"/>
                <a:ext cx="181140" cy="276999"/>
              </a:xfrm>
              <a:prstGeom prst="rect">
                <a:avLst/>
              </a:prstGeom>
              <a:blipFill>
                <a:blip r:embed="rId10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A58EA1D-06FC-EF45-9F57-4EB1356865F1}"/>
                  </a:ext>
                </a:extLst>
              </p:cNvPr>
              <p:cNvSpPr txBox="1"/>
              <p:nvPr/>
            </p:nvSpPr>
            <p:spPr>
              <a:xfrm>
                <a:off x="8376835" y="257577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GR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A58EA1D-06FC-EF45-9F57-4EB135686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835" y="257577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26667" r="-26667" b="-9091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B2B89F5-2391-E47F-4A03-A00B3EC38180}"/>
                  </a:ext>
                </a:extLst>
              </p:cNvPr>
              <p:cNvSpPr txBox="1"/>
              <p:nvPr/>
            </p:nvSpPr>
            <p:spPr>
              <a:xfrm>
                <a:off x="9224374" y="2575773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GR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B2B89F5-2391-E47F-4A03-A00B3EC38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374" y="2575773"/>
                <a:ext cx="309380" cy="276999"/>
              </a:xfrm>
              <a:prstGeom prst="rect">
                <a:avLst/>
              </a:prstGeom>
              <a:blipFill>
                <a:blip r:embed="rId12"/>
                <a:stretch>
                  <a:fillRect l="-16000" r="-16000" b="-9091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74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23</Words>
  <Application>Microsoft Macintosh PowerPoint</Application>
  <PresentationFormat>Widescreen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Orestis Plevrakis</dc:creator>
  <cp:lastModifiedBy>Orestis Plevrakis</cp:lastModifiedBy>
  <cp:revision>4</cp:revision>
  <dcterms:created xsi:type="dcterms:W3CDTF">2025-05-21T17:40:41Z</dcterms:created>
  <dcterms:modified xsi:type="dcterms:W3CDTF">2025-05-23T17:38:48Z</dcterms:modified>
</cp:coreProperties>
</file>