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07875" y="1781975"/>
            <a:ext cx="82716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400"/>
              <a:t>Разработка учебной системы оценки сложности планов SQL запросов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41800" y="4369500"/>
            <a:ext cx="2902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700"/>
              <a:t>Савченко Егор</a:t>
            </a:r>
            <a:r>
              <a:rPr lang="ru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400"/>
              <a:t>группа 20215 бакалавриат 4 курс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64351" y="4602300"/>
            <a:ext cx="3834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400"/>
              <a:t>Руководитель ВКР:</a:t>
            </a:r>
            <a:r>
              <a:rPr lang="ru"/>
              <a:t> Мигинский Д. С.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Общее представление, инструменты реализации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7650" y="2362050"/>
            <a:ext cx="76887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/>
              <a:t>Учебная система</a:t>
            </a:r>
            <a:r>
              <a:rPr lang="ru"/>
              <a:t> - разрабатываемый в ходе вкр инструмент оценивания сложности планов SQL запросов.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ru"/>
              <a:t>Клиент системы</a:t>
            </a:r>
            <a:r>
              <a:rPr lang="ru"/>
              <a:t> - программа, реализованная на любом языке программирования, которая вызывает учебную систему посредством программного канала и общается с учебной системой через выделенный интерфейс взаимодействия.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Реализация. Программное взаимодействие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3012675"/>
            <a:ext cx="76887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Посредством программного канала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Определен интерфейс взаимодействия - схема  JSON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2039900"/>
            <a:ext cx="76887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/>
              <a:t>Взаимодействие происходит между “клиентом системы” и “ядром”. Клиент формирует объект передачи данных, обработчик его валидирует, десериализует и строит необходимые внутренние структуры.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Реализация. Чтение данных</a:t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Реализация. Поток данных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40216" t="0"/>
          <a:stretch/>
        </p:blipFill>
        <p:spPr>
          <a:xfrm>
            <a:off x="6570750" y="1592900"/>
            <a:ext cx="21012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729450" y="2887675"/>
            <a:ext cx="76887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null   -&gt;   Table   -&gt;   Table   -&gt;   Table   -&gt;   Table -&gt; Table </a:t>
            </a:r>
            <a:endParaRPr b="0" i="0" sz="2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           From                      Join                    Where              GroupBy         OrderBy</a:t>
            </a:r>
            <a:endParaRPr b="0" i="0" sz="17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Реализация. Команды обработки данных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-6530" r="6529" t="0"/>
          <a:stretch/>
        </p:blipFill>
        <p:spPr>
          <a:xfrm>
            <a:off x="3337413" y="1944150"/>
            <a:ext cx="3988225" cy="30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385350" y="3084575"/>
            <a:ext cx="23268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 Stream Api</a:t>
            </a:r>
            <a:endParaRPr b="1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Реализация. Выражения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1370" r="0" t="0"/>
          <a:stretch/>
        </p:blipFill>
        <p:spPr>
          <a:xfrm>
            <a:off x="1171075" y="1932950"/>
            <a:ext cx="4974000" cy="29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5000" y="2148800"/>
            <a:ext cx="3876675" cy="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Реализация. Выражения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ru">
                <a:solidFill>
                  <a:srgbClr val="595959"/>
                </a:solidFill>
              </a:rPr>
              <a:t>Валидация</a:t>
            </a:r>
            <a:endParaRPr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ru">
                <a:solidFill>
                  <a:srgbClr val="595959"/>
                </a:solidFill>
              </a:rPr>
              <a:t>Применение контекста</a:t>
            </a:r>
            <a:endParaRPr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ru">
                <a:solidFill>
                  <a:srgbClr val="595959"/>
                </a:solidFill>
              </a:rPr>
              <a:t>Вычисление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225" y="1667525"/>
            <a:ext cx="2660925" cy="13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350" y="3200800"/>
            <a:ext cx="5736389" cy="13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Реализация. Подсчет сложности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29450" y="21401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700" lvl="0" marL="0" rtl="0" algn="just">
              <a:lnSpc>
                <a:spcPct val="146363"/>
              </a:lnSpc>
              <a:spcBef>
                <a:spcPts val="1400"/>
              </a:spcBef>
              <a:spcAft>
                <a:spcPts val="700"/>
              </a:spcAft>
              <a:buSzPts val="1300"/>
              <a:buNone/>
            </a:pPr>
            <a:r>
              <a:rPr lang="ru">
                <a:solidFill>
                  <a:srgbClr val="595959"/>
                </a:solidFill>
              </a:rPr>
              <a:t>Оценка сложности в учебном инструменте реализована в виде прямого подсчета операций обработки данных. Сложность не имеет конкретных единиц измерения и представлена в виде числа. </a:t>
            </a:r>
            <a:endParaRPr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Пример работы. Результаты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50" y="2308575"/>
            <a:ext cx="5292100" cy="21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1419" y="1364575"/>
            <a:ext cx="3653430" cy="3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729450" y="1806350"/>
            <a:ext cx="76887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Реализована учебная система, позволяющая задавать план запроса посредством “клиента системы”. Она исполняет план запроса и возвращает результат в виде реляционных данных и объекта, содержащего информацию о сложности исполнения конкретного плана.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Исследованы методы оценки сложности планов запросов и принципы обработки/организации данных промышленных реализаций стандарта SQL.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Определено множество команд над данными, позволяющее составлять планы запросов. Команды позволяют специфицировать ход выборки/агрегации данных.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Реализована подсистема выгрузки данных из бд.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Реализован обработчик команд над данными, поддерживающий ленивость, кеширование, “простые” типы данных и операции над ними.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Определен интерфейс взаимодействия с “клиентом системы”.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Реализован механизм подсчета сложности плана запроса, учитывающий ленивость и кеширование</a:t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8491" l="0" r="0" t="0"/>
          <a:stretch/>
        </p:blipFill>
        <p:spPr>
          <a:xfrm>
            <a:off x="3538400" y="1399275"/>
            <a:ext cx="5194175" cy="88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974" y="2571750"/>
            <a:ext cx="6625674" cy="22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400"/>
              <a:t>Спасибо за внимание!</a:t>
            </a:r>
            <a:endParaRPr sz="2400"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Запрос и план запроса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2352975"/>
            <a:ext cx="7688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/>
              <a:t>Запрос</a:t>
            </a:r>
            <a:r>
              <a:rPr lang="ru" sz="1600"/>
              <a:t> - описание множества необходимых данных.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ru" sz="1600"/>
              <a:t>План запроса</a:t>
            </a:r>
            <a:r>
              <a:rPr lang="ru" sz="1600"/>
              <a:t> - последовательность операций по выборке, фильтрации, агрегации данных, приводящая к множеству необходимых данных.</a:t>
            </a:r>
            <a:endParaRPr sz="16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673300"/>
            <a:ext cx="6693825" cy="189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8491" l="0" r="0" t="0"/>
          <a:stretch/>
        </p:blipFill>
        <p:spPr>
          <a:xfrm>
            <a:off x="3763675" y="1478775"/>
            <a:ext cx="5194175" cy="88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ru" sz="1700"/>
              <a:t>Реализовать </a:t>
            </a:r>
            <a:r>
              <a:rPr b="1" lang="ru" sz="1700"/>
              <a:t>учебный</a:t>
            </a:r>
            <a:r>
              <a:rPr lang="ru" sz="1700"/>
              <a:t> инструмент построения, исполнения и оценивания планов SQL запросов, поддерживающий основные операции по выборке/агрегации данных.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 sz="108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ru" sz="1291"/>
              <a:t>*В данном контексте “учебный “ означает, что с помощью полученной системы не планируется обрабатывать большие объемы данных. От инструмента не требуется высокая производительность и эффективность в организации/обработке данных, а также не требуется поддержка некоторых типов данных и операций над ними.</a:t>
            </a:r>
            <a:endParaRPr sz="12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5"/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Исследовать методы оценивания сложности планов SQL запросов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Исследовать принципы обработки/организации данных промышленных реализаций стандарта SQL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Определить множество необходимых типов данных и множество операций над ними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Определить набор инструментов реализации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Разработать архитектуру решения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Требования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7650" y="2159500"/>
            <a:ext cx="78744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Реализация клиентской части системы не должна быть привязана к конкретному яп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Поддержка подзапросов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Поддержка ленивости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Поддержка кэширования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Поддержка индексов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Детерминированность результата оценки</a:t>
            </a:r>
            <a:endParaRPr sz="1100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Предполагаемый результат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600" y="1914713"/>
            <a:ext cx="5378976" cy="1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587" y="3555300"/>
            <a:ext cx="5558425" cy="13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29450" y="1821600"/>
            <a:ext cx="94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План №1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29450" y="3480550"/>
            <a:ext cx="94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План №2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621600" y="4361475"/>
            <a:ext cx="94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6806</a:t>
            </a:r>
            <a:endParaRPr b="0" i="0" sz="13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556350" y="2914163"/>
            <a:ext cx="94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329409</a:t>
            </a:r>
            <a:endParaRPr b="0" i="0" sz="13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715875" y="1689500"/>
            <a:ext cx="3369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*каждая из таблиц содержит по 331 строке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Для чего?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856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400"/>
              <a:t>Инструмент может быть полезен для студентов начальных курсов, людей только начинающих изучать SQL и программирование в целом: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Поможет понять концепцию декларативных/императивных яп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Поможет в осознании принципов работы движков промышленных реализаций стандарта SQL.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Предоставит базовое понимание принципов обработки данных</a:t>
            </a:r>
            <a:endParaRPr sz="1400"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