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BD03-3D41-16E9-1A82-E5673A71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B7F846-F291-95F2-80BC-6773E944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A3455-2C19-3C66-4000-EA3C41AC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440690-5AD5-BFEB-8F3E-34C8CBDF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1E7223-3E49-A07A-765D-8A8A9AE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80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B95F4-7A83-A4F7-9346-7DF90894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3DC5BA-3D3D-424E-1324-FE112A80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606A93-B0E6-155C-0E33-D0694C29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2C47A8-70E7-AE23-3E6B-0D9EAD99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1BBF1E-528F-B11D-9910-85C61A1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50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E73940-6F77-2224-2BF7-ACE8ADBC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75C202-3C5C-C65D-4D6E-49828C22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CB46E-F399-1F93-6820-FE1F801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51C969-82A4-6F72-DAF9-71E31D8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7D9A47-3389-5E12-C012-FAF74FE7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2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305E4-72E1-A3AB-27BE-24770AA2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78674-CB7E-EE68-4991-F292A58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E6D73-1B58-A2EB-C40D-BC25FF3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FD6189-07D2-E17C-C740-7D04E28A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1560F1-C789-8E2F-DA44-96E28B3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7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606CA-B1C6-A189-FC0C-7A51FCB0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9D954E-8334-BC83-232E-29FB46F1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711587-8859-0C31-0CEE-2229ACB6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9B24EA-9331-29E4-C99B-33E11CA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C8147F-7491-FAA6-F48D-92FBA24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7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5C0E09-D846-2EF7-F419-09BC4673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E0690A-FDA6-3CC2-F39F-0218CBF0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80DEC5-0F8D-F390-2A1E-56B61923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4A6CB1-A245-E7F7-0B7D-FA661097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2A831C-D13D-F8B9-F87F-58F41E23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DCA6AE-7941-A8F8-AFCE-7ADA32B6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54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81A3BC-A2A6-DFB9-7175-DB533CF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0175CA-270B-D014-24F3-9BC5076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CFCE33-19D5-4639-4EE3-7A9071B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D22F3BE-F3B2-2824-347C-A4767CF7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C808CD1-EFF1-4429-E46D-FBAB3DF3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CF4C3D-DA15-9CFA-B356-25A5E5B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DA516F-7C31-5F6B-C661-351B181B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A0429A-7087-ABE9-E525-2B508D4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5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E034E-3474-5D92-88D3-FE9FC27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C8FF4-C037-ED31-BF84-733CB9F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F6CDE-6F34-9C79-EA28-9133E24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798AE7-F754-41DB-7B11-29BB1A1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4EC76A-784E-0EBE-1DAA-415BC8C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9173E58-DB76-BCF8-4B3A-CFAE0B3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F5ABFE-F3E8-DC27-2ADF-D2FA926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18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7FCE5-9BC2-F6FF-9531-26C104D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6ACCC7-5E45-FB16-FC01-D75C9012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F95BA7-0C74-EE6E-2791-B074FAB4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C41F7C-0878-0778-E366-8F19301C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088B93-B074-0701-9020-07AF07E1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C32011-8C74-CFB8-93E2-D9F12A79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2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201BC-6BAB-015A-67EC-2FA0611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A794E0-7B6F-0988-AAE3-E6A469F5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067016-7045-F963-1F45-8CBFB2FC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6FB92F-852D-7938-0B0F-1B03F06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6E05FE-EB4E-ACDD-6B8A-0A202486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8DE128-23D7-48BD-2064-0E319D3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8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4DF00F-6C97-969D-6754-340E6146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B9327-B7D0-357D-10A8-802B71D4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9618B-BFF8-E88A-3121-75E0CE22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7B6D-250B-44C2-831F-E07DF1D9AD2E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BF6DED-CC11-F03F-1EBC-14A473FA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6D679-B04B-FBA4-D984-70B0803F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B391-EE17-4CA9-B21D-57511D000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81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51A74-0EFD-05B1-09B6-69C542A2B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2000" dirty="0">
                <a:solidFill>
                  <a:schemeClr val="bg1"/>
                </a:solidFill>
              </a:rPr>
              <a:t>ISA</a:t>
            </a:r>
            <a:r>
              <a:rPr lang="hu-HU" sz="12000" dirty="0">
                <a:solidFill>
                  <a:schemeClr val="accent2"/>
                </a:solidFill>
              </a:rPr>
              <a:t>BIKE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081E3A-FFDA-B0B7-DE15-65C877D5A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551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 err="1"/>
              <a:t>Bearer</a:t>
            </a:r>
            <a:r>
              <a:rPr lang="hu-HU" dirty="0"/>
              <a:t> </a:t>
            </a:r>
            <a:r>
              <a:rPr lang="hu-HU" dirty="0" err="1"/>
              <a:t>Token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C4A1E0-D322-BFF5-A50D-F60D640D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15" y="1775998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Controllerek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2B9D63-A93A-1D16-9A3C-B60AA5A6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8" y="2093636"/>
            <a:ext cx="3000375" cy="41814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558A0C-48D0-3B03-3E82-54D92C89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20" y="1520686"/>
            <a:ext cx="7353180" cy="3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Validácio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9C40E3-3FCF-970B-3704-AB267B87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88" y="358189"/>
            <a:ext cx="5821492" cy="5787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C4522D9-C547-4ECD-0B07-18C6492E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" y="2724728"/>
            <a:ext cx="4529962" cy="27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8E3918-1CF1-7C1B-4547-3A44BB57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" y="2246450"/>
            <a:ext cx="10641496" cy="26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hu-HU" dirty="0" err="1"/>
              <a:t>Procedures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F5D0C1-A8C8-0D91-FD3D-F12928E2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4" y="1915974"/>
            <a:ext cx="3028950" cy="37814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981BCB4-363F-67B2-A326-8E3844D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11" y="1417569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71" y="1897062"/>
            <a:ext cx="8840858" cy="3063875"/>
          </a:xfrm>
        </p:spPr>
        <p:txBody>
          <a:bodyPr>
            <a:normAutofit/>
          </a:bodyPr>
          <a:lstStyle/>
          <a:p>
            <a:r>
              <a:rPr lang="hu-HU" sz="8800" dirty="0"/>
              <a:t>Néhány </a:t>
            </a:r>
            <a:r>
              <a:rPr lang="hu-HU" sz="8800" dirty="0" err="1"/>
              <a:t>procedure</a:t>
            </a:r>
            <a:endParaRPr lang="hu-HU" sz="8800" dirty="0"/>
          </a:p>
        </p:txBody>
      </p:sp>
    </p:spTree>
    <p:extLst>
      <p:ext uri="{BB962C8B-B14F-4D97-AF65-F5344CB8AC3E}">
        <p14:creationId xmlns:p14="http://schemas.microsoft.com/office/powerpoint/2010/main" val="196250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5355B2D-C363-27A4-64D3-070FF372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65" y="283394"/>
            <a:ext cx="9362869" cy="62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8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E83D980-B751-2EA0-F9F4-E45F1954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95312"/>
            <a:ext cx="1205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r>
              <a:rPr lang="hu-HU" dirty="0"/>
              <a:t>Adatbázis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BF0D9F-F2D9-13A9-7C8B-14B73F33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371600"/>
            <a:ext cx="10346635" cy="47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3030123"/>
            <a:ext cx="11009243" cy="797753"/>
          </a:xfrm>
        </p:spPr>
        <p:txBody>
          <a:bodyPr>
            <a:noAutofit/>
          </a:bodyPr>
          <a:lstStyle/>
          <a:p>
            <a:r>
              <a:rPr lang="hu-HU" sz="8800" dirty="0"/>
              <a:t>Továbbfejlesztési célok </a:t>
            </a:r>
          </a:p>
        </p:txBody>
      </p:sp>
    </p:spTree>
    <p:extLst>
      <p:ext uri="{BB962C8B-B14F-4D97-AF65-F5344CB8AC3E}">
        <p14:creationId xmlns:p14="http://schemas.microsoft.com/office/powerpoint/2010/main" val="201020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DEA0E7D-1231-5360-682B-23A2986625FA}"/>
              </a:ext>
            </a:extLst>
          </p:cNvPr>
          <p:cNvSpPr txBox="1"/>
          <p:nvPr/>
        </p:nvSpPr>
        <p:spPr>
          <a:xfrm>
            <a:off x="576469" y="496956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Konzulensek: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E7FAC82-008D-C2BF-D4FB-8250A5D629F1}"/>
              </a:ext>
            </a:extLst>
          </p:cNvPr>
          <p:cNvSpPr txBox="1"/>
          <p:nvPr/>
        </p:nvSpPr>
        <p:spPr>
          <a:xfrm>
            <a:off x="934278" y="1659835"/>
            <a:ext cx="59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Kaczur</a:t>
            </a:r>
            <a:r>
              <a:rPr lang="hu-HU" dirty="0"/>
              <a:t> Sándor (it-tanfolyam.hu)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0BBFA6-93CD-D1DA-83E3-E4438A0F2DFE}"/>
              </a:ext>
            </a:extLst>
          </p:cNvPr>
          <p:cNvSpPr txBox="1"/>
          <p:nvPr/>
        </p:nvSpPr>
        <p:spPr>
          <a:xfrm>
            <a:off x="576468" y="2361049"/>
            <a:ext cx="359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Tanárok: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FE8909-057D-1A32-F356-4378DC4DF683}"/>
              </a:ext>
            </a:extLst>
          </p:cNvPr>
          <p:cNvSpPr txBox="1"/>
          <p:nvPr/>
        </p:nvSpPr>
        <p:spPr>
          <a:xfrm>
            <a:off x="934277" y="3339262"/>
            <a:ext cx="593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Sallai András (szit.hu)</a:t>
            </a:r>
          </a:p>
          <a:p>
            <a:r>
              <a:rPr lang="hu-HU" dirty="0"/>
              <a:t>Jáger Attila</a:t>
            </a:r>
          </a:p>
          <a:p>
            <a:r>
              <a:rPr lang="hu-HU" dirty="0"/>
              <a:t>Bálint Dezső</a:t>
            </a:r>
          </a:p>
          <a:p>
            <a:r>
              <a:rPr lang="hu-HU" dirty="0" err="1"/>
              <a:t>Rékási</a:t>
            </a:r>
            <a:r>
              <a:rPr lang="hu-HU" dirty="0"/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233739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hu-HU" dirty="0"/>
              <a:t>Kedvezmények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35218" cy="22891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kedvezmények jelenleg nem funkcionálnak 100%-an</a:t>
            </a:r>
          </a:p>
          <a:p>
            <a:r>
              <a:rPr lang="hu-HU" dirty="0"/>
              <a:t>Egyetlen kedvezmény van és működik a „Nincs kedvezmény” ugyanis a rendeléshez kötelezően meg kell adni valami fajta kedvezményt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030F31-B133-D33E-F2ED-8D7B4A1D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95" y="2070651"/>
            <a:ext cx="4260988" cy="3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2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Árváltozások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89175"/>
          </a:xfrm>
        </p:spPr>
        <p:txBody>
          <a:bodyPr/>
          <a:lstStyle/>
          <a:p>
            <a:r>
              <a:rPr lang="hu-HU" dirty="0"/>
              <a:t>A termékek árváltozását ebben a táblában lehet rögzíteni</a:t>
            </a:r>
          </a:p>
          <a:p>
            <a:r>
              <a:rPr lang="hu-HU" dirty="0"/>
              <a:t>Jelen pillanatban egyáltalán nem funkcionál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B1E22C-424D-642B-B67A-91D542EF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81" y="1455807"/>
            <a:ext cx="3358362" cy="34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9A428D6-7430-0115-EC5A-6504B8488B48}"/>
              </a:ext>
            </a:extLst>
          </p:cNvPr>
          <p:cNvSpPr txBox="1">
            <a:spLocks/>
          </p:cNvSpPr>
          <p:nvPr/>
        </p:nvSpPr>
        <p:spPr>
          <a:xfrm>
            <a:off x="3189311" y="2424595"/>
            <a:ext cx="5813377" cy="2008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DESK</a:t>
            </a:r>
            <a:r>
              <a:rPr lang="hu-HU" sz="12000" dirty="0">
                <a:solidFill>
                  <a:schemeClr val="accent2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49138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ábra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539894-F76A-43DE-B46E-B9FD767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6117"/>
            <a:ext cx="10515599" cy="4969628"/>
          </a:xfrm>
        </p:spPr>
      </p:pic>
    </p:spTree>
    <p:extLst>
      <p:ext uri="{BB962C8B-B14F-4D97-AF65-F5344CB8AC3E}">
        <p14:creationId xmlns:p14="http://schemas.microsoft.com/office/powerpoint/2010/main" val="162850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Bejelentkezési felület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92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70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B415-6D74-5F27-4B1E-BD0E71F2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1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776B41F-8434-E045-8B52-D7E60DC8D542}"/>
              </a:ext>
            </a:extLst>
          </p:cNvPr>
          <p:cNvSpPr txBox="1"/>
          <p:nvPr/>
        </p:nvSpPr>
        <p:spPr>
          <a:xfrm>
            <a:off x="737118" y="559837"/>
            <a:ext cx="613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Felhasznált</a:t>
            </a:r>
            <a:r>
              <a:rPr lang="hu-HU" dirty="0"/>
              <a:t> </a:t>
            </a:r>
            <a:r>
              <a:rPr lang="hu-HU" sz="4800" dirty="0"/>
              <a:t>technológia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ED20D60-ACD0-7176-E6F7-E0E98C2F09DD}"/>
              </a:ext>
            </a:extLst>
          </p:cNvPr>
          <p:cNvSpPr txBox="1"/>
          <p:nvPr/>
        </p:nvSpPr>
        <p:spPr>
          <a:xfrm>
            <a:off x="1306286" y="2118048"/>
            <a:ext cx="279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C# v4.7.0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.NET </a:t>
            </a:r>
            <a:r>
              <a:rPr lang="hu-HU" dirty="0" err="1"/>
              <a:t>framework</a:t>
            </a:r>
            <a:r>
              <a:rPr lang="hu-HU" dirty="0"/>
              <a:t>  17.7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2022 17.7.3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5EFA33C-938D-428C-0EC4-C173A42BC563}"/>
              </a:ext>
            </a:extLst>
          </p:cNvPr>
          <p:cNvSpPr txBox="1"/>
          <p:nvPr/>
        </p:nvSpPr>
        <p:spPr>
          <a:xfrm>
            <a:off x="821094" y="1539551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Desktop</a:t>
            </a:r>
            <a:endParaRPr lang="hu-HU" sz="3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01C93A-FBA2-3C17-DF02-4041195586CD}"/>
              </a:ext>
            </a:extLst>
          </p:cNvPr>
          <p:cNvSpPr txBox="1"/>
          <p:nvPr/>
        </p:nvSpPr>
        <p:spPr>
          <a:xfrm>
            <a:off x="821094" y="3136612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Frontend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3534DA3-ACBD-DD0A-349E-61EF96A392DE}"/>
              </a:ext>
            </a:extLst>
          </p:cNvPr>
          <p:cNvSpPr txBox="1"/>
          <p:nvPr/>
        </p:nvSpPr>
        <p:spPr>
          <a:xfrm>
            <a:off x="821094" y="4733673"/>
            <a:ext cx="279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Backend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B971A8-D45B-7E5B-F96D-D6D5F06AE0B9}"/>
              </a:ext>
            </a:extLst>
          </p:cNvPr>
          <p:cNvSpPr txBox="1"/>
          <p:nvPr/>
        </p:nvSpPr>
        <p:spPr>
          <a:xfrm>
            <a:off x="1306287" y="3816621"/>
            <a:ext cx="2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FA307A7-BD8F-2AFD-0687-71976F371EDF}"/>
              </a:ext>
            </a:extLst>
          </p:cNvPr>
          <p:cNvSpPr txBox="1"/>
          <p:nvPr/>
        </p:nvSpPr>
        <p:spPr>
          <a:xfrm>
            <a:off x="1306286" y="5413108"/>
            <a:ext cx="2668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Laravel</a:t>
            </a:r>
            <a:r>
              <a:rPr lang="hu-HU" dirty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PHP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8.0</a:t>
            </a:r>
          </a:p>
        </p:txBody>
      </p:sp>
    </p:spTree>
    <p:extLst>
      <p:ext uri="{BB962C8B-B14F-4D97-AF65-F5344CB8AC3E}">
        <p14:creationId xmlns:p14="http://schemas.microsoft.com/office/powerpoint/2010/main" val="27093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EA25BE9-AF3A-3BC0-B7DB-7C1A1D2DC529}"/>
              </a:ext>
            </a:extLst>
          </p:cNvPr>
          <p:cNvSpPr txBox="1"/>
          <p:nvPr/>
        </p:nvSpPr>
        <p:spPr>
          <a:xfrm>
            <a:off x="895739" y="363894"/>
            <a:ext cx="653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Project leírása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8FBD14B-A7C5-67EB-DECB-0191D7F11C0E}"/>
              </a:ext>
            </a:extLst>
          </p:cNvPr>
          <p:cNvSpPr txBox="1"/>
          <p:nvPr/>
        </p:nvSpPr>
        <p:spPr>
          <a:xfrm>
            <a:off x="1474236" y="1726163"/>
            <a:ext cx="753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projekt célja egy már létező biciklis bolt és szerviz weboldalának megvalósítása és ennek kezelésére szolgáló </a:t>
            </a:r>
            <a:r>
              <a:rPr lang="hu-HU" sz="3600" dirty="0" err="1"/>
              <a:t>admin</a:t>
            </a:r>
            <a:r>
              <a:rPr lang="hu-HU" sz="3600" dirty="0"/>
              <a:t> felület </a:t>
            </a:r>
          </a:p>
        </p:txBody>
      </p:sp>
    </p:spTree>
    <p:extLst>
      <p:ext uri="{BB962C8B-B14F-4D97-AF65-F5344CB8AC3E}">
        <p14:creationId xmlns:p14="http://schemas.microsoft.com/office/powerpoint/2010/main" val="31127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>
            <a:normAutofit/>
          </a:bodyPr>
          <a:lstStyle/>
          <a:p>
            <a:r>
              <a:rPr lang="hu-HU" sz="5400" dirty="0"/>
              <a:t>Project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354A56-32C1-7425-80E2-EE78B758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51" y="1758429"/>
            <a:ext cx="8618084" cy="43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85A92BE-00C6-1A81-78AA-45C705A4929E}"/>
              </a:ext>
            </a:extLst>
          </p:cNvPr>
          <p:cNvSpPr txBox="1">
            <a:spLocks/>
          </p:cNvSpPr>
          <p:nvPr/>
        </p:nvSpPr>
        <p:spPr>
          <a:xfrm>
            <a:off x="3032449" y="2235200"/>
            <a:ext cx="61271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2000" dirty="0">
                <a:solidFill>
                  <a:schemeClr val="bg1"/>
                </a:solidFill>
              </a:rPr>
              <a:t>BACK</a:t>
            </a:r>
            <a:r>
              <a:rPr lang="hu-HU" sz="12000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36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96DBE7-7334-1AE5-AA2C-1C05855F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3" y="2526456"/>
            <a:ext cx="11305189" cy="2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Végpontok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1624AFF-AE99-92EF-0078-58A5CD13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7" y="2081004"/>
            <a:ext cx="980906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15276-B683-0FEF-4C21-319328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r>
              <a:rPr lang="hu-HU" dirty="0"/>
              <a:t>{}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E75C87-4AF9-2210-CFDB-1C0EC5EE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53" y="1804780"/>
            <a:ext cx="7258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139</Words>
  <Application>Microsoft Office PowerPoint</Application>
  <PresentationFormat>Szélesvásznú</PresentationFormat>
  <Paragraphs>44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ISABIKE</vt:lpstr>
      <vt:lpstr>PowerPoint-bemutató</vt:lpstr>
      <vt:lpstr>PowerPoint-bemutató</vt:lpstr>
      <vt:lpstr>PowerPoint-bemutató</vt:lpstr>
      <vt:lpstr>Project modell</vt:lpstr>
      <vt:lpstr>PowerPoint-bemutató</vt:lpstr>
      <vt:lpstr>Backend modell</vt:lpstr>
      <vt:lpstr>Végpontok</vt:lpstr>
      <vt:lpstr>Json{}</vt:lpstr>
      <vt:lpstr>Bearer Token</vt:lpstr>
      <vt:lpstr>Controllerek</vt:lpstr>
      <vt:lpstr>Validácio</vt:lpstr>
      <vt:lpstr>Controller functions</vt:lpstr>
      <vt:lpstr>Procedures</vt:lpstr>
      <vt:lpstr>Néhány procedure</vt:lpstr>
      <vt:lpstr>PowerPoint-bemutató</vt:lpstr>
      <vt:lpstr>PowerPoint-bemutató</vt:lpstr>
      <vt:lpstr>Adatbázis modell</vt:lpstr>
      <vt:lpstr>Továbbfejlesztési célok </vt:lpstr>
      <vt:lpstr>Kedvezmények</vt:lpstr>
      <vt:lpstr>Árváltozások</vt:lpstr>
      <vt:lpstr>PowerPoint-bemutató</vt:lpstr>
      <vt:lpstr>UML ábra</vt:lpstr>
      <vt:lpstr>Bejelentkezési felület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ISABIKE</dc:title>
  <dc:creator>andrás szekeres</dc:creator>
  <cp:lastModifiedBy>andrás szekeres</cp:lastModifiedBy>
  <cp:revision>2</cp:revision>
  <dcterms:created xsi:type="dcterms:W3CDTF">2024-03-24T10:13:10Z</dcterms:created>
  <dcterms:modified xsi:type="dcterms:W3CDTF">2024-03-25T14:34:33Z</dcterms:modified>
</cp:coreProperties>
</file>