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29554-84A2-7C53-307F-01B5CC140286}" v="20" dt="2025-10-30T20:19:40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9A5A7-F79D-4CC9-B8C7-24D4D4A415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26D78B-260C-4287-88FA-C272149A9897}">
      <dgm:prSet/>
      <dgm:spPr/>
      <dgm:t>
        <a:bodyPr/>
        <a:lstStyle/>
        <a:p>
          <a:r>
            <a:rPr lang="en-US"/>
            <a:t>Spilling drinks while walking or carrying trays is a common issue.</a:t>
          </a:r>
        </a:p>
      </dgm:t>
    </dgm:pt>
    <dgm:pt modelId="{41217C9A-A89B-4D2E-80C2-25FFCF03D4EB}" type="parTrans" cxnId="{AF2E839B-6F0A-4A3C-A588-EF7D3DFFC196}">
      <dgm:prSet/>
      <dgm:spPr/>
      <dgm:t>
        <a:bodyPr/>
        <a:lstStyle/>
        <a:p>
          <a:endParaRPr lang="en-US"/>
        </a:p>
      </dgm:t>
    </dgm:pt>
    <dgm:pt modelId="{A3292761-5FD4-434A-A2EF-A178BCDFD729}" type="sibTrans" cxnId="{AF2E839B-6F0A-4A3C-A588-EF7D3DFFC196}">
      <dgm:prSet/>
      <dgm:spPr/>
      <dgm:t>
        <a:bodyPr/>
        <a:lstStyle/>
        <a:p>
          <a:endParaRPr lang="en-US"/>
        </a:p>
      </dgm:t>
    </dgm:pt>
    <dgm:pt modelId="{28020456-3954-4DDC-9D37-DD675B58A829}">
      <dgm:prSet/>
      <dgm:spPr/>
      <dgm:t>
        <a:bodyPr/>
        <a:lstStyle/>
        <a:p>
          <a:r>
            <a:rPr lang="en-US"/>
            <a:t>Goal: Keep beverage level even when base moves or tilts.</a:t>
          </a:r>
        </a:p>
      </dgm:t>
    </dgm:pt>
    <dgm:pt modelId="{E12289B6-EF4A-456A-AA2B-A636261F38DA}" type="parTrans" cxnId="{D48B9E42-6B59-4ECC-B4F3-52BDCCE1E6AF}">
      <dgm:prSet/>
      <dgm:spPr/>
      <dgm:t>
        <a:bodyPr/>
        <a:lstStyle/>
        <a:p>
          <a:endParaRPr lang="en-US"/>
        </a:p>
      </dgm:t>
    </dgm:pt>
    <dgm:pt modelId="{00C7B89C-0BDB-49CD-9F03-DF56D87A6E4D}" type="sibTrans" cxnId="{D48B9E42-6B59-4ECC-B4F3-52BDCCE1E6AF}">
      <dgm:prSet/>
      <dgm:spPr/>
      <dgm:t>
        <a:bodyPr/>
        <a:lstStyle/>
        <a:p>
          <a:endParaRPr lang="en-US"/>
        </a:p>
      </dgm:t>
    </dgm:pt>
    <dgm:pt modelId="{9C6A4AD0-0F37-40C6-B749-210DC1BF8921}">
      <dgm:prSet/>
      <dgm:spPr/>
      <dgm:t>
        <a:bodyPr/>
        <a:lstStyle/>
        <a:p>
          <a:r>
            <a:rPr lang="en-US"/>
            <a:t>Applications: Restaurants, hospitals, mobile robots, drones.</a:t>
          </a:r>
        </a:p>
      </dgm:t>
    </dgm:pt>
    <dgm:pt modelId="{FE55EE87-A293-4EDA-8617-E9C9FDC3F622}" type="parTrans" cxnId="{17A87F14-17D3-4048-AB48-913320D44748}">
      <dgm:prSet/>
      <dgm:spPr/>
      <dgm:t>
        <a:bodyPr/>
        <a:lstStyle/>
        <a:p>
          <a:endParaRPr lang="en-US"/>
        </a:p>
      </dgm:t>
    </dgm:pt>
    <dgm:pt modelId="{B7A54E0D-6B4C-4D5F-8C2F-5477FBF1D024}" type="sibTrans" cxnId="{17A87F14-17D3-4048-AB48-913320D44748}">
      <dgm:prSet/>
      <dgm:spPr/>
      <dgm:t>
        <a:bodyPr/>
        <a:lstStyle/>
        <a:p>
          <a:endParaRPr lang="en-US"/>
        </a:p>
      </dgm:t>
    </dgm:pt>
    <dgm:pt modelId="{C8385C8D-282C-46EE-A37F-FF63ACAA00C3}" type="pres">
      <dgm:prSet presAssocID="{D1B9A5A7-F79D-4CC9-B8C7-24D4D4A41592}" presName="root" presStyleCnt="0">
        <dgm:presLayoutVars>
          <dgm:dir/>
          <dgm:resizeHandles val="exact"/>
        </dgm:presLayoutVars>
      </dgm:prSet>
      <dgm:spPr/>
    </dgm:pt>
    <dgm:pt modelId="{B3E3AD83-C1A3-4237-8A64-BB686D8D1F13}" type="pres">
      <dgm:prSet presAssocID="{B226D78B-260C-4287-88FA-C272149A9897}" presName="compNode" presStyleCnt="0"/>
      <dgm:spPr/>
    </dgm:pt>
    <dgm:pt modelId="{4B03613E-B7A4-41E4-8B97-AFD92B1793F7}" type="pres">
      <dgm:prSet presAssocID="{B226D78B-260C-4287-88FA-C272149A9897}" presName="bgRect" presStyleLbl="bgShp" presStyleIdx="0" presStyleCnt="3"/>
      <dgm:spPr/>
    </dgm:pt>
    <dgm:pt modelId="{18397AD0-893A-4681-8F14-8E9F431E534B}" type="pres">
      <dgm:prSet presAssocID="{B226D78B-260C-4287-88FA-C272149A98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24F052D6-000A-4126-8FA1-1AD6BB1C56E3}" type="pres">
      <dgm:prSet presAssocID="{B226D78B-260C-4287-88FA-C272149A9897}" presName="spaceRect" presStyleCnt="0"/>
      <dgm:spPr/>
    </dgm:pt>
    <dgm:pt modelId="{5B6EE84D-B515-47CA-A7DC-EBD32C24B0DE}" type="pres">
      <dgm:prSet presAssocID="{B226D78B-260C-4287-88FA-C272149A9897}" presName="parTx" presStyleLbl="revTx" presStyleIdx="0" presStyleCnt="3">
        <dgm:presLayoutVars>
          <dgm:chMax val="0"/>
          <dgm:chPref val="0"/>
        </dgm:presLayoutVars>
      </dgm:prSet>
      <dgm:spPr/>
    </dgm:pt>
    <dgm:pt modelId="{7446CD1A-2D94-4D6B-B507-DD7F3BAED51C}" type="pres">
      <dgm:prSet presAssocID="{A3292761-5FD4-434A-A2EF-A178BCDFD729}" presName="sibTrans" presStyleCnt="0"/>
      <dgm:spPr/>
    </dgm:pt>
    <dgm:pt modelId="{B4180EF8-462B-41C4-BA7D-D2B85167F0B6}" type="pres">
      <dgm:prSet presAssocID="{28020456-3954-4DDC-9D37-DD675B58A829}" presName="compNode" presStyleCnt="0"/>
      <dgm:spPr/>
    </dgm:pt>
    <dgm:pt modelId="{4B93DF2C-86FE-4DE6-81D8-7B7DC88FA206}" type="pres">
      <dgm:prSet presAssocID="{28020456-3954-4DDC-9D37-DD675B58A829}" presName="bgRect" presStyleLbl="bgShp" presStyleIdx="1" presStyleCnt="3"/>
      <dgm:spPr/>
    </dgm:pt>
    <dgm:pt modelId="{D586D621-DED2-4521-AB15-4505A883F19C}" type="pres">
      <dgm:prSet presAssocID="{28020456-3954-4DDC-9D37-DD675B58A8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07E1A59-D40B-4441-9106-D3B76B1096BA}" type="pres">
      <dgm:prSet presAssocID="{28020456-3954-4DDC-9D37-DD675B58A829}" presName="spaceRect" presStyleCnt="0"/>
      <dgm:spPr/>
    </dgm:pt>
    <dgm:pt modelId="{E55B3753-EB86-4BED-903B-5E73E69A15BA}" type="pres">
      <dgm:prSet presAssocID="{28020456-3954-4DDC-9D37-DD675B58A829}" presName="parTx" presStyleLbl="revTx" presStyleIdx="1" presStyleCnt="3">
        <dgm:presLayoutVars>
          <dgm:chMax val="0"/>
          <dgm:chPref val="0"/>
        </dgm:presLayoutVars>
      </dgm:prSet>
      <dgm:spPr/>
    </dgm:pt>
    <dgm:pt modelId="{87280FB7-0753-4E1C-A658-69D41BDF3639}" type="pres">
      <dgm:prSet presAssocID="{00C7B89C-0BDB-49CD-9F03-DF56D87A6E4D}" presName="sibTrans" presStyleCnt="0"/>
      <dgm:spPr/>
    </dgm:pt>
    <dgm:pt modelId="{4A074753-B625-491D-B518-83336C5FCCE3}" type="pres">
      <dgm:prSet presAssocID="{9C6A4AD0-0F37-40C6-B749-210DC1BF8921}" presName="compNode" presStyleCnt="0"/>
      <dgm:spPr/>
    </dgm:pt>
    <dgm:pt modelId="{327C739C-AB9C-4331-A0DF-C78DA69E4FC5}" type="pres">
      <dgm:prSet presAssocID="{9C6A4AD0-0F37-40C6-B749-210DC1BF8921}" presName="bgRect" presStyleLbl="bgShp" presStyleIdx="2" presStyleCnt="3"/>
      <dgm:spPr/>
    </dgm:pt>
    <dgm:pt modelId="{CB42EFAC-AC25-477B-AA4A-742819EAE37C}" type="pres">
      <dgm:prSet presAssocID="{9C6A4AD0-0F37-40C6-B749-210DC1BF89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EE6183-8B87-4666-AF3C-13E2E2FDDBC5}" type="pres">
      <dgm:prSet presAssocID="{9C6A4AD0-0F37-40C6-B749-210DC1BF8921}" presName="spaceRect" presStyleCnt="0"/>
      <dgm:spPr/>
    </dgm:pt>
    <dgm:pt modelId="{4F53ADBA-D2A0-4B3B-83D8-EC917D3E454E}" type="pres">
      <dgm:prSet presAssocID="{9C6A4AD0-0F37-40C6-B749-210DC1BF89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98870D-6B18-4063-9E84-3D6B90FD2925}" type="presOf" srcId="{28020456-3954-4DDC-9D37-DD675B58A829}" destId="{E55B3753-EB86-4BED-903B-5E73E69A15BA}" srcOrd="0" destOrd="0" presId="urn:microsoft.com/office/officeart/2018/2/layout/IconVerticalSolidList"/>
    <dgm:cxn modelId="{49F32214-5C0B-46F7-AD4E-B9646520F00F}" type="presOf" srcId="{B226D78B-260C-4287-88FA-C272149A9897}" destId="{5B6EE84D-B515-47CA-A7DC-EBD32C24B0DE}" srcOrd="0" destOrd="0" presId="urn:microsoft.com/office/officeart/2018/2/layout/IconVerticalSolidList"/>
    <dgm:cxn modelId="{17A87F14-17D3-4048-AB48-913320D44748}" srcId="{D1B9A5A7-F79D-4CC9-B8C7-24D4D4A41592}" destId="{9C6A4AD0-0F37-40C6-B749-210DC1BF8921}" srcOrd="2" destOrd="0" parTransId="{FE55EE87-A293-4EDA-8617-E9C9FDC3F622}" sibTransId="{B7A54E0D-6B4C-4D5F-8C2F-5477FBF1D024}"/>
    <dgm:cxn modelId="{1D97E83B-CFEF-409C-8F70-02D88AE18B93}" type="presOf" srcId="{D1B9A5A7-F79D-4CC9-B8C7-24D4D4A41592}" destId="{C8385C8D-282C-46EE-A37F-FF63ACAA00C3}" srcOrd="0" destOrd="0" presId="urn:microsoft.com/office/officeart/2018/2/layout/IconVerticalSolidList"/>
    <dgm:cxn modelId="{D48B9E42-6B59-4ECC-B4F3-52BDCCE1E6AF}" srcId="{D1B9A5A7-F79D-4CC9-B8C7-24D4D4A41592}" destId="{28020456-3954-4DDC-9D37-DD675B58A829}" srcOrd="1" destOrd="0" parTransId="{E12289B6-EF4A-456A-AA2B-A636261F38DA}" sibTransId="{00C7B89C-0BDB-49CD-9F03-DF56D87A6E4D}"/>
    <dgm:cxn modelId="{AF2E839B-6F0A-4A3C-A588-EF7D3DFFC196}" srcId="{D1B9A5A7-F79D-4CC9-B8C7-24D4D4A41592}" destId="{B226D78B-260C-4287-88FA-C272149A9897}" srcOrd="0" destOrd="0" parTransId="{41217C9A-A89B-4D2E-80C2-25FFCF03D4EB}" sibTransId="{A3292761-5FD4-434A-A2EF-A178BCDFD729}"/>
    <dgm:cxn modelId="{B7B061AB-4C09-417D-9EAB-C3AB38544BFE}" type="presOf" srcId="{9C6A4AD0-0F37-40C6-B749-210DC1BF8921}" destId="{4F53ADBA-D2A0-4B3B-83D8-EC917D3E454E}" srcOrd="0" destOrd="0" presId="urn:microsoft.com/office/officeart/2018/2/layout/IconVerticalSolidList"/>
    <dgm:cxn modelId="{60385E7E-E4B5-41E1-BBC8-B0B626418B99}" type="presParOf" srcId="{C8385C8D-282C-46EE-A37F-FF63ACAA00C3}" destId="{B3E3AD83-C1A3-4237-8A64-BB686D8D1F13}" srcOrd="0" destOrd="0" presId="urn:microsoft.com/office/officeart/2018/2/layout/IconVerticalSolidList"/>
    <dgm:cxn modelId="{D30B8D3E-A525-4A35-9E61-8998C9A8B443}" type="presParOf" srcId="{B3E3AD83-C1A3-4237-8A64-BB686D8D1F13}" destId="{4B03613E-B7A4-41E4-8B97-AFD92B1793F7}" srcOrd="0" destOrd="0" presId="urn:microsoft.com/office/officeart/2018/2/layout/IconVerticalSolidList"/>
    <dgm:cxn modelId="{EC92361F-B5B0-40D7-A649-CB7B06B4DF1F}" type="presParOf" srcId="{B3E3AD83-C1A3-4237-8A64-BB686D8D1F13}" destId="{18397AD0-893A-4681-8F14-8E9F431E534B}" srcOrd="1" destOrd="0" presId="urn:microsoft.com/office/officeart/2018/2/layout/IconVerticalSolidList"/>
    <dgm:cxn modelId="{40FEA789-DADB-4AE2-9B15-D8C704D25633}" type="presParOf" srcId="{B3E3AD83-C1A3-4237-8A64-BB686D8D1F13}" destId="{24F052D6-000A-4126-8FA1-1AD6BB1C56E3}" srcOrd="2" destOrd="0" presId="urn:microsoft.com/office/officeart/2018/2/layout/IconVerticalSolidList"/>
    <dgm:cxn modelId="{30ED27F9-8E8A-45B8-8834-51452440345E}" type="presParOf" srcId="{B3E3AD83-C1A3-4237-8A64-BB686D8D1F13}" destId="{5B6EE84D-B515-47CA-A7DC-EBD32C24B0DE}" srcOrd="3" destOrd="0" presId="urn:microsoft.com/office/officeart/2018/2/layout/IconVerticalSolidList"/>
    <dgm:cxn modelId="{469E9F98-E696-4950-B19F-A9595622A8D3}" type="presParOf" srcId="{C8385C8D-282C-46EE-A37F-FF63ACAA00C3}" destId="{7446CD1A-2D94-4D6B-B507-DD7F3BAED51C}" srcOrd="1" destOrd="0" presId="urn:microsoft.com/office/officeart/2018/2/layout/IconVerticalSolidList"/>
    <dgm:cxn modelId="{761E7D34-76CA-4E50-A8CE-FA8E3648F884}" type="presParOf" srcId="{C8385C8D-282C-46EE-A37F-FF63ACAA00C3}" destId="{B4180EF8-462B-41C4-BA7D-D2B85167F0B6}" srcOrd="2" destOrd="0" presId="urn:microsoft.com/office/officeart/2018/2/layout/IconVerticalSolidList"/>
    <dgm:cxn modelId="{3018EBE6-FC93-4B2D-B7E2-1BE61D56B19E}" type="presParOf" srcId="{B4180EF8-462B-41C4-BA7D-D2B85167F0B6}" destId="{4B93DF2C-86FE-4DE6-81D8-7B7DC88FA206}" srcOrd="0" destOrd="0" presId="urn:microsoft.com/office/officeart/2018/2/layout/IconVerticalSolidList"/>
    <dgm:cxn modelId="{E8EC8EBB-7DC9-4652-B01C-08C34CA17555}" type="presParOf" srcId="{B4180EF8-462B-41C4-BA7D-D2B85167F0B6}" destId="{D586D621-DED2-4521-AB15-4505A883F19C}" srcOrd="1" destOrd="0" presId="urn:microsoft.com/office/officeart/2018/2/layout/IconVerticalSolidList"/>
    <dgm:cxn modelId="{EBD706ED-E773-4A34-9133-4CCE7E766D2E}" type="presParOf" srcId="{B4180EF8-462B-41C4-BA7D-D2B85167F0B6}" destId="{407E1A59-D40B-4441-9106-D3B76B1096BA}" srcOrd="2" destOrd="0" presId="urn:microsoft.com/office/officeart/2018/2/layout/IconVerticalSolidList"/>
    <dgm:cxn modelId="{0FBC4B49-F571-45D0-99A4-3024A9619773}" type="presParOf" srcId="{B4180EF8-462B-41C4-BA7D-D2B85167F0B6}" destId="{E55B3753-EB86-4BED-903B-5E73E69A15BA}" srcOrd="3" destOrd="0" presId="urn:microsoft.com/office/officeart/2018/2/layout/IconVerticalSolidList"/>
    <dgm:cxn modelId="{4BAF2ABE-7E45-48BA-B3BD-FFBF299EA55E}" type="presParOf" srcId="{C8385C8D-282C-46EE-A37F-FF63ACAA00C3}" destId="{87280FB7-0753-4E1C-A658-69D41BDF3639}" srcOrd="3" destOrd="0" presId="urn:microsoft.com/office/officeart/2018/2/layout/IconVerticalSolidList"/>
    <dgm:cxn modelId="{94B34151-D0BD-4C98-9BFE-D43438702452}" type="presParOf" srcId="{C8385C8D-282C-46EE-A37F-FF63ACAA00C3}" destId="{4A074753-B625-491D-B518-83336C5FCCE3}" srcOrd="4" destOrd="0" presId="urn:microsoft.com/office/officeart/2018/2/layout/IconVerticalSolidList"/>
    <dgm:cxn modelId="{37C807A8-74D9-480B-91EB-266A1BF660BC}" type="presParOf" srcId="{4A074753-B625-491D-B518-83336C5FCCE3}" destId="{327C739C-AB9C-4331-A0DF-C78DA69E4FC5}" srcOrd="0" destOrd="0" presId="urn:microsoft.com/office/officeart/2018/2/layout/IconVerticalSolidList"/>
    <dgm:cxn modelId="{A97C451B-F71C-4F77-B542-685C0DA5B089}" type="presParOf" srcId="{4A074753-B625-491D-B518-83336C5FCCE3}" destId="{CB42EFAC-AC25-477B-AA4A-742819EAE37C}" srcOrd="1" destOrd="0" presId="urn:microsoft.com/office/officeart/2018/2/layout/IconVerticalSolidList"/>
    <dgm:cxn modelId="{2F9A4945-CBF0-481F-8662-374825DDB67F}" type="presParOf" srcId="{4A074753-B625-491D-B518-83336C5FCCE3}" destId="{71EE6183-8B87-4666-AF3C-13E2E2FDDBC5}" srcOrd="2" destOrd="0" presId="urn:microsoft.com/office/officeart/2018/2/layout/IconVerticalSolidList"/>
    <dgm:cxn modelId="{A1454A35-8014-4B04-960F-70E6B98D4C28}" type="presParOf" srcId="{4A074753-B625-491D-B518-83336C5FCCE3}" destId="{4F53ADBA-D2A0-4B3B-83D8-EC917D3E45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D7E9BF-5128-44E3-8505-3941CC5AC5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091A90-9C13-47F0-BED4-4277C96C65E4}">
      <dgm:prSet/>
      <dgm:spPr/>
      <dgm:t>
        <a:bodyPr/>
        <a:lstStyle/>
        <a:p>
          <a:pPr>
            <a:defRPr cap="all"/>
          </a:pPr>
          <a:r>
            <a:rPr lang="en-US"/>
            <a:t>Dual-microcontroller real-time architecture.</a:t>
          </a:r>
        </a:p>
      </dgm:t>
    </dgm:pt>
    <dgm:pt modelId="{7E5898F8-E4B8-44CE-BF74-2AE0F35C8C1B}" type="parTrans" cxnId="{237A8541-33D6-4164-B155-E0B74D15B7E2}">
      <dgm:prSet/>
      <dgm:spPr/>
      <dgm:t>
        <a:bodyPr/>
        <a:lstStyle/>
        <a:p>
          <a:endParaRPr lang="en-US"/>
        </a:p>
      </dgm:t>
    </dgm:pt>
    <dgm:pt modelId="{A5BC0622-120E-42AE-9B51-25EDD2F7437B}" type="sibTrans" cxnId="{237A8541-33D6-4164-B155-E0B74D15B7E2}">
      <dgm:prSet/>
      <dgm:spPr/>
      <dgm:t>
        <a:bodyPr/>
        <a:lstStyle/>
        <a:p>
          <a:endParaRPr lang="en-US"/>
        </a:p>
      </dgm:t>
    </dgm:pt>
    <dgm:pt modelId="{B72BBA34-B174-4D42-9C2B-DD2CE79FC726}">
      <dgm:prSet/>
      <dgm:spPr/>
      <dgm:t>
        <a:bodyPr/>
        <a:lstStyle/>
        <a:p>
          <a:pPr>
            <a:defRPr cap="all"/>
          </a:pPr>
          <a:r>
            <a:rPr lang="en-US"/>
            <a:t>Cascaded PID control for pitch, roll, and height.</a:t>
          </a:r>
        </a:p>
      </dgm:t>
    </dgm:pt>
    <dgm:pt modelId="{D6AB295C-75A0-4AC5-BD22-515F8ED73F4E}" type="parTrans" cxnId="{1E99FFDE-23FB-458F-885C-958100E01DC2}">
      <dgm:prSet/>
      <dgm:spPr/>
      <dgm:t>
        <a:bodyPr/>
        <a:lstStyle/>
        <a:p>
          <a:endParaRPr lang="en-US"/>
        </a:p>
      </dgm:t>
    </dgm:pt>
    <dgm:pt modelId="{870CC52E-ABB8-438F-A2CE-8F420FECE015}" type="sibTrans" cxnId="{1E99FFDE-23FB-458F-885C-958100E01DC2}">
      <dgm:prSet/>
      <dgm:spPr/>
      <dgm:t>
        <a:bodyPr/>
        <a:lstStyle/>
        <a:p>
          <a:endParaRPr lang="en-US"/>
        </a:p>
      </dgm:t>
    </dgm:pt>
    <dgm:pt modelId="{BFB82B5E-BBFF-4423-8E89-76C9100FE1DA}">
      <dgm:prSet/>
      <dgm:spPr/>
      <dgm:t>
        <a:bodyPr/>
        <a:lstStyle/>
        <a:p>
          <a:pPr>
            <a:defRPr cap="all"/>
          </a:pPr>
          <a:r>
            <a:rPr lang="en-US"/>
            <a:t>Vertical stabilization (unique among gimbals).</a:t>
          </a:r>
        </a:p>
      </dgm:t>
    </dgm:pt>
    <dgm:pt modelId="{162A4931-3318-41B1-8A36-B1AD356A31C9}" type="parTrans" cxnId="{3BE33D3D-8996-46F1-889E-E23D45714E0A}">
      <dgm:prSet/>
      <dgm:spPr/>
      <dgm:t>
        <a:bodyPr/>
        <a:lstStyle/>
        <a:p>
          <a:endParaRPr lang="en-US"/>
        </a:p>
      </dgm:t>
    </dgm:pt>
    <dgm:pt modelId="{15658631-8243-4D3C-88FA-8D683C5BEC16}" type="sibTrans" cxnId="{3BE33D3D-8996-46F1-889E-E23D45714E0A}">
      <dgm:prSet/>
      <dgm:spPr/>
      <dgm:t>
        <a:bodyPr/>
        <a:lstStyle/>
        <a:p>
          <a:endParaRPr lang="en-US"/>
        </a:p>
      </dgm:t>
    </dgm:pt>
    <dgm:pt modelId="{20385C08-E161-4C07-ADA8-CB6B12DD2C28}">
      <dgm:prSet/>
      <dgm:spPr/>
      <dgm:t>
        <a:bodyPr/>
        <a:lstStyle/>
        <a:p>
          <a:pPr>
            <a:defRPr cap="all"/>
          </a:pPr>
          <a:r>
            <a:rPr lang="en-US"/>
            <a:t>Modular 3D-printed design for easy maintenance.</a:t>
          </a:r>
        </a:p>
      </dgm:t>
    </dgm:pt>
    <dgm:pt modelId="{498FA624-E08C-441C-8108-03121D08B3F1}" type="parTrans" cxnId="{F2CBAA51-A723-4D7D-9EEB-BBD982488B05}">
      <dgm:prSet/>
      <dgm:spPr/>
      <dgm:t>
        <a:bodyPr/>
        <a:lstStyle/>
        <a:p>
          <a:endParaRPr lang="en-US"/>
        </a:p>
      </dgm:t>
    </dgm:pt>
    <dgm:pt modelId="{5A091A31-BF4E-4B1F-A728-C8D861AF4370}" type="sibTrans" cxnId="{F2CBAA51-A723-4D7D-9EEB-BBD982488B05}">
      <dgm:prSet/>
      <dgm:spPr/>
      <dgm:t>
        <a:bodyPr/>
        <a:lstStyle/>
        <a:p>
          <a:endParaRPr lang="en-US"/>
        </a:p>
      </dgm:t>
    </dgm:pt>
    <dgm:pt modelId="{30E33460-E007-4F0F-87C7-B5B21201AC25}" type="pres">
      <dgm:prSet presAssocID="{DBD7E9BF-5128-44E3-8505-3941CC5AC559}" presName="root" presStyleCnt="0">
        <dgm:presLayoutVars>
          <dgm:dir/>
          <dgm:resizeHandles val="exact"/>
        </dgm:presLayoutVars>
      </dgm:prSet>
      <dgm:spPr/>
    </dgm:pt>
    <dgm:pt modelId="{53A05971-F316-4B00-B4E3-5B83D6C3567E}" type="pres">
      <dgm:prSet presAssocID="{D0091A90-9C13-47F0-BED4-4277C96C65E4}" presName="compNode" presStyleCnt="0"/>
      <dgm:spPr/>
    </dgm:pt>
    <dgm:pt modelId="{56B56246-78C9-4840-A20D-13B7CE9B501D}" type="pres">
      <dgm:prSet presAssocID="{D0091A90-9C13-47F0-BED4-4277C96C65E4}" presName="iconBgRect" presStyleLbl="bgShp" presStyleIdx="0" presStyleCnt="4"/>
      <dgm:spPr/>
    </dgm:pt>
    <dgm:pt modelId="{32788531-EF49-4477-9752-5CCE173C8788}" type="pres">
      <dgm:prSet presAssocID="{D0091A90-9C13-47F0-BED4-4277C96C65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1FD1526-2FAF-4721-BE6F-AB85A07C3426}" type="pres">
      <dgm:prSet presAssocID="{D0091A90-9C13-47F0-BED4-4277C96C65E4}" presName="spaceRect" presStyleCnt="0"/>
      <dgm:spPr/>
    </dgm:pt>
    <dgm:pt modelId="{33E6DBA8-7F40-4078-BE11-F2F95DA825B4}" type="pres">
      <dgm:prSet presAssocID="{D0091A90-9C13-47F0-BED4-4277C96C65E4}" presName="textRect" presStyleLbl="revTx" presStyleIdx="0" presStyleCnt="4">
        <dgm:presLayoutVars>
          <dgm:chMax val="1"/>
          <dgm:chPref val="1"/>
        </dgm:presLayoutVars>
      </dgm:prSet>
      <dgm:spPr/>
    </dgm:pt>
    <dgm:pt modelId="{A43ABB9C-D4E4-4E69-831F-ACB36B1A782F}" type="pres">
      <dgm:prSet presAssocID="{A5BC0622-120E-42AE-9B51-25EDD2F7437B}" presName="sibTrans" presStyleCnt="0"/>
      <dgm:spPr/>
    </dgm:pt>
    <dgm:pt modelId="{CBE13C57-3AFE-43D3-81AF-D22BF08388CB}" type="pres">
      <dgm:prSet presAssocID="{B72BBA34-B174-4D42-9C2B-DD2CE79FC726}" presName="compNode" presStyleCnt="0"/>
      <dgm:spPr/>
    </dgm:pt>
    <dgm:pt modelId="{42773213-3174-4B0C-A021-8B15E796A962}" type="pres">
      <dgm:prSet presAssocID="{B72BBA34-B174-4D42-9C2B-DD2CE79FC726}" presName="iconBgRect" presStyleLbl="bgShp" presStyleIdx="1" presStyleCnt="4"/>
      <dgm:spPr/>
    </dgm:pt>
    <dgm:pt modelId="{9E1A150B-A194-472A-98AA-5C2386F9D699}" type="pres">
      <dgm:prSet presAssocID="{B72BBA34-B174-4D42-9C2B-DD2CE79FC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AA07A86-4FE6-43A2-89B4-77D0B659D82B}" type="pres">
      <dgm:prSet presAssocID="{B72BBA34-B174-4D42-9C2B-DD2CE79FC726}" presName="spaceRect" presStyleCnt="0"/>
      <dgm:spPr/>
    </dgm:pt>
    <dgm:pt modelId="{5C7A529E-92AD-4387-86B0-BD6A3503DAEE}" type="pres">
      <dgm:prSet presAssocID="{B72BBA34-B174-4D42-9C2B-DD2CE79FC726}" presName="textRect" presStyleLbl="revTx" presStyleIdx="1" presStyleCnt="4">
        <dgm:presLayoutVars>
          <dgm:chMax val="1"/>
          <dgm:chPref val="1"/>
        </dgm:presLayoutVars>
      </dgm:prSet>
      <dgm:spPr/>
    </dgm:pt>
    <dgm:pt modelId="{48F95EF6-A166-4672-813D-67326E785459}" type="pres">
      <dgm:prSet presAssocID="{870CC52E-ABB8-438F-A2CE-8F420FECE015}" presName="sibTrans" presStyleCnt="0"/>
      <dgm:spPr/>
    </dgm:pt>
    <dgm:pt modelId="{33C8D540-1A26-49AC-9F45-B8CC17A703BD}" type="pres">
      <dgm:prSet presAssocID="{BFB82B5E-BBFF-4423-8E89-76C9100FE1DA}" presName="compNode" presStyleCnt="0"/>
      <dgm:spPr/>
    </dgm:pt>
    <dgm:pt modelId="{871B0EF5-EE85-4F54-92F3-255F85E7CA56}" type="pres">
      <dgm:prSet presAssocID="{BFB82B5E-BBFF-4423-8E89-76C9100FE1DA}" presName="iconBgRect" presStyleLbl="bgShp" presStyleIdx="2" presStyleCnt="4"/>
      <dgm:spPr/>
    </dgm:pt>
    <dgm:pt modelId="{F2F0564F-F1E2-47B6-B7BD-0BF32A610B86}" type="pres">
      <dgm:prSet presAssocID="{BFB82B5E-BBFF-4423-8E89-76C9100FE1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AEF956B4-1249-486F-8DB4-99A90381F81D}" type="pres">
      <dgm:prSet presAssocID="{BFB82B5E-BBFF-4423-8E89-76C9100FE1DA}" presName="spaceRect" presStyleCnt="0"/>
      <dgm:spPr/>
    </dgm:pt>
    <dgm:pt modelId="{667B34BB-E719-43A7-B050-68C666FFF0BF}" type="pres">
      <dgm:prSet presAssocID="{BFB82B5E-BBFF-4423-8E89-76C9100FE1DA}" presName="textRect" presStyleLbl="revTx" presStyleIdx="2" presStyleCnt="4">
        <dgm:presLayoutVars>
          <dgm:chMax val="1"/>
          <dgm:chPref val="1"/>
        </dgm:presLayoutVars>
      </dgm:prSet>
      <dgm:spPr/>
    </dgm:pt>
    <dgm:pt modelId="{413FA6DE-7E13-4EB6-B306-FE2EFD1622A3}" type="pres">
      <dgm:prSet presAssocID="{15658631-8243-4D3C-88FA-8D683C5BEC16}" presName="sibTrans" presStyleCnt="0"/>
      <dgm:spPr/>
    </dgm:pt>
    <dgm:pt modelId="{68CA16CF-0174-495D-95C2-B935AD54B15F}" type="pres">
      <dgm:prSet presAssocID="{20385C08-E161-4C07-ADA8-CB6B12DD2C28}" presName="compNode" presStyleCnt="0"/>
      <dgm:spPr/>
    </dgm:pt>
    <dgm:pt modelId="{056E8656-8E6A-45CF-B1A7-2553932AA194}" type="pres">
      <dgm:prSet presAssocID="{20385C08-E161-4C07-ADA8-CB6B12DD2C28}" presName="iconBgRect" presStyleLbl="bgShp" presStyleIdx="3" presStyleCnt="4"/>
      <dgm:spPr/>
    </dgm:pt>
    <dgm:pt modelId="{AF5A74D4-723B-44BA-B89B-35272F017B78}" type="pres">
      <dgm:prSet presAssocID="{20385C08-E161-4C07-ADA8-CB6B12DD2C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EEDF72DE-D493-40A2-AC19-6F2F8A22E7B9}" type="pres">
      <dgm:prSet presAssocID="{20385C08-E161-4C07-ADA8-CB6B12DD2C28}" presName="spaceRect" presStyleCnt="0"/>
      <dgm:spPr/>
    </dgm:pt>
    <dgm:pt modelId="{624BD5E8-13CD-4400-945B-64611C77C654}" type="pres">
      <dgm:prSet presAssocID="{20385C08-E161-4C07-ADA8-CB6B12DD2C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46420B-D27E-4EEA-95E4-7C0B6FD64266}" type="presOf" srcId="{D0091A90-9C13-47F0-BED4-4277C96C65E4}" destId="{33E6DBA8-7F40-4078-BE11-F2F95DA825B4}" srcOrd="0" destOrd="0" presId="urn:microsoft.com/office/officeart/2018/5/layout/IconCircleLabelList"/>
    <dgm:cxn modelId="{4440CF14-916B-4B23-B773-3CC9488EBDDF}" type="presOf" srcId="{DBD7E9BF-5128-44E3-8505-3941CC5AC559}" destId="{30E33460-E007-4F0F-87C7-B5B21201AC25}" srcOrd="0" destOrd="0" presId="urn:microsoft.com/office/officeart/2018/5/layout/IconCircleLabelList"/>
    <dgm:cxn modelId="{7BEE9B23-7509-4902-BC71-2FFF2D2E4F99}" type="presOf" srcId="{20385C08-E161-4C07-ADA8-CB6B12DD2C28}" destId="{624BD5E8-13CD-4400-945B-64611C77C654}" srcOrd="0" destOrd="0" presId="urn:microsoft.com/office/officeart/2018/5/layout/IconCircleLabelList"/>
    <dgm:cxn modelId="{3BE33D3D-8996-46F1-889E-E23D45714E0A}" srcId="{DBD7E9BF-5128-44E3-8505-3941CC5AC559}" destId="{BFB82B5E-BBFF-4423-8E89-76C9100FE1DA}" srcOrd="2" destOrd="0" parTransId="{162A4931-3318-41B1-8A36-B1AD356A31C9}" sibTransId="{15658631-8243-4D3C-88FA-8D683C5BEC16}"/>
    <dgm:cxn modelId="{9C0C2D5B-E5D7-493B-9D86-9C52B2D0B003}" type="presOf" srcId="{BFB82B5E-BBFF-4423-8E89-76C9100FE1DA}" destId="{667B34BB-E719-43A7-B050-68C666FFF0BF}" srcOrd="0" destOrd="0" presId="urn:microsoft.com/office/officeart/2018/5/layout/IconCircleLabelList"/>
    <dgm:cxn modelId="{237A8541-33D6-4164-B155-E0B74D15B7E2}" srcId="{DBD7E9BF-5128-44E3-8505-3941CC5AC559}" destId="{D0091A90-9C13-47F0-BED4-4277C96C65E4}" srcOrd="0" destOrd="0" parTransId="{7E5898F8-E4B8-44CE-BF74-2AE0F35C8C1B}" sibTransId="{A5BC0622-120E-42AE-9B51-25EDD2F7437B}"/>
    <dgm:cxn modelId="{F2CBAA51-A723-4D7D-9EEB-BBD982488B05}" srcId="{DBD7E9BF-5128-44E3-8505-3941CC5AC559}" destId="{20385C08-E161-4C07-ADA8-CB6B12DD2C28}" srcOrd="3" destOrd="0" parTransId="{498FA624-E08C-441C-8108-03121D08B3F1}" sibTransId="{5A091A31-BF4E-4B1F-A728-C8D861AF4370}"/>
    <dgm:cxn modelId="{1E99FFDE-23FB-458F-885C-958100E01DC2}" srcId="{DBD7E9BF-5128-44E3-8505-3941CC5AC559}" destId="{B72BBA34-B174-4D42-9C2B-DD2CE79FC726}" srcOrd="1" destOrd="0" parTransId="{D6AB295C-75A0-4AC5-BD22-515F8ED73F4E}" sibTransId="{870CC52E-ABB8-438F-A2CE-8F420FECE015}"/>
    <dgm:cxn modelId="{4452BDEB-10BA-497E-BAE6-D1262A0EB6BA}" type="presOf" srcId="{B72BBA34-B174-4D42-9C2B-DD2CE79FC726}" destId="{5C7A529E-92AD-4387-86B0-BD6A3503DAEE}" srcOrd="0" destOrd="0" presId="urn:microsoft.com/office/officeart/2018/5/layout/IconCircleLabelList"/>
    <dgm:cxn modelId="{3F09D250-4BC4-4CF4-A0B8-99BF9B46634F}" type="presParOf" srcId="{30E33460-E007-4F0F-87C7-B5B21201AC25}" destId="{53A05971-F316-4B00-B4E3-5B83D6C3567E}" srcOrd="0" destOrd="0" presId="urn:microsoft.com/office/officeart/2018/5/layout/IconCircleLabelList"/>
    <dgm:cxn modelId="{4DE93718-89F8-40E5-B10D-58E4796B5CEE}" type="presParOf" srcId="{53A05971-F316-4B00-B4E3-5B83D6C3567E}" destId="{56B56246-78C9-4840-A20D-13B7CE9B501D}" srcOrd="0" destOrd="0" presId="urn:microsoft.com/office/officeart/2018/5/layout/IconCircleLabelList"/>
    <dgm:cxn modelId="{0DB5F6BD-417A-437D-81EA-82296A16AF44}" type="presParOf" srcId="{53A05971-F316-4B00-B4E3-5B83D6C3567E}" destId="{32788531-EF49-4477-9752-5CCE173C8788}" srcOrd="1" destOrd="0" presId="urn:microsoft.com/office/officeart/2018/5/layout/IconCircleLabelList"/>
    <dgm:cxn modelId="{984362B8-1F7E-454C-946E-14AF282CFE5F}" type="presParOf" srcId="{53A05971-F316-4B00-B4E3-5B83D6C3567E}" destId="{81FD1526-2FAF-4721-BE6F-AB85A07C3426}" srcOrd="2" destOrd="0" presId="urn:microsoft.com/office/officeart/2018/5/layout/IconCircleLabelList"/>
    <dgm:cxn modelId="{A0700823-004C-4608-B221-9093912EBA80}" type="presParOf" srcId="{53A05971-F316-4B00-B4E3-5B83D6C3567E}" destId="{33E6DBA8-7F40-4078-BE11-F2F95DA825B4}" srcOrd="3" destOrd="0" presId="urn:microsoft.com/office/officeart/2018/5/layout/IconCircleLabelList"/>
    <dgm:cxn modelId="{492867AE-781C-4E63-AE15-40E0E4AB9AC3}" type="presParOf" srcId="{30E33460-E007-4F0F-87C7-B5B21201AC25}" destId="{A43ABB9C-D4E4-4E69-831F-ACB36B1A782F}" srcOrd="1" destOrd="0" presId="urn:microsoft.com/office/officeart/2018/5/layout/IconCircleLabelList"/>
    <dgm:cxn modelId="{31AFCD06-7030-40FC-B6A3-061F02234D40}" type="presParOf" srcId="{30E33460-E007-4F0F-87C7-B5B21201AC25}" destId="{CBE13C57-3AFE-43D3-81AF-D22BF08388CB}" srcOrd="2" destOrd="0" presId="urn:microsoft.com/office/officeart/2018/5/layout/IconCircleLabelList"/>
    <dgm:cxn modelId="{360DD40C-8517-4591-93EC-B6D4F2D8C3FF}" type="presParOf" srcId="{CBE13C57-3AFE-43D3-81AF-D22BF08388CB}" destId="{42773213-3174-4B0C-A021-8B15E796A962}" srcOrd="0" destOrd="0" presId="urn:microsoft.com/office/officeart/2018/5/layout/IconCircleLabelList"/>
    <dgm:cxn modelId="{915F3018-F082-42C3-9867-EC10EB66ECDC}" type="presParOf" srcId="{CBE13C57-3AFE-43D3-81AF-D22BF08388CB}" destId="{9E1A150B-A194-472A-98AA-5C2386F9D699}" srcOrd="1" destOrd="0" presId="urn:microsoft.com/office/officeart/2018/5/layout/IconCircleLabelList"/>
    <dgm:cxn modelId="{7187D14D-4002-467F-9538-2BFE6E81E055}" type="presParOf" srcId="{CBE13C57-3AFE-43D3-81AF-D22BF08388CB}" destId="{DAA07A86-4FE6-43A2-89B4-77D0B659D82B}" srcOrd="2" destOrd="0" presId="urn:microsoft.com/office/officeart/2018/5/layout/IconCircleLabelList"/>
    <dgm:cxn modelId="{6BAEE855-B978-41E6-8962-C641A1CA597A}" type="presParOf" srcId="{CBE13C57-3AFE-43D3-81AF-D22BF08388CB}" destId="{5C7A529E-92AD-4387-86B0-BD6A3503DAEE}" srcOrd="3" destOrd="0" presId="urn:microsoft.com/office/officeart/2018/5/layout/IconCircleLabelList"/>
    <dgm:cxn modelId="{998C61E2-6D55-412D-9A12-EAD112E3527D}" type="presParOf" srcId="{30E33460-E007-4F0F-87C7-B5B21201AC25}" destId="{48F95EF6-A166-4672-813D-67326E785459}" srcOrd="3" destOrd="0" presId="urn:microsoft.com/office/officeart/2018/5/layout/IconCircleLabelList"/>
    <dgm:cxn modelId="{1DF705AE-1603-49C4-990C-C2B49DDCCA43}" type="presParOf" srcId="{30E33460-E007-4F0F-87C7-B5B21201AC25}" destId="{33C8D540-1A26-49AC-9F45-B8CC17A703BD}" srcOrd="4" destOrd="0" presId="urn:microsoft.com/office/officeart/2018/5/layout/IconCircleLabelList"/>
    <dgm:cxn modelId="{BA95535F-7680-4F95-8769-D8553752C996}" type="presParOf" srcId="{33C8D540-1A26-49AC-9F45-B8CC17A703BD}" destId="{871B0EF5-EE85-4F54-92F3-255F85E7CA56}" srcOrd="0" destOrd="0" presId="urn:microsoft.com/office/officeart/2018/5/layout/IconCircleLabelList"/>
    <dgm:cxn modelId="{53143252-0F61-4DEA-BB42-6018C9260814}" type="presParOf" srcId="{33C8D540-1A26-49AC-9F45-B8CC17A703BD}" destId="{F2F0564F-F1E2-47B6-B7BD-0BF32A610B86}" srcOrd="1" destOrd="0" presId="urn:microsoft.com/office/officeart/2018/5/layout/IconCircleLabelList"/>
    <dgm:cxn modelId="{455750D0-702B-43EA-B078-9AE0D716165E}" type="presParOf" srcId="{33C8D540-1A26-49AC-9F45-B8CC17A703BD}" destId="{AEF956B4-1249-486F-8DB4-99A90381F81D}" srcOrd="2" destOrd="0" presId="urn:microsoft.com/office/officeart/2018/5/layout/IconCircleLabelList"/>
    <dgm:cxn modelId="{4D660339-D246-455B-81BB-DF0F2E7CAF04}" type="presParOf" srcId="{33C8D540-1A26-49AC-9F45-B8CC17A703BD}" destId="{667B34BB-E719-43A7-B050-68C666FFF0BF}" srcOrd="3" destOrd="0" presId="urn:microsoft.com/office/officeart/2018/5/layout/IconCircleLabelList"/>
    <dgm:cxn modelId="{D5F4DD5F-63AB-41D6-B5F4-428D1B394E89}" type="presParOf" srcId="{30E33460-E007-4F0F-87C7-B5B21201AC25}" destId="{413FA6DE-7E13-4EB6-B306-FE2EFD1622A3}" srcOrd="5" destOrd="0" presId="urn:microsoft.com/office/officeart/2018/5/layout/IconCircleLabelList"/>
    <dgm:cxn modelId="{FFBDA214-575D-490C-853A-5C222C4A877E}" type="presParOf" srcId="{30E33460-E007-4F0F-87C7-B5B21201AC25}" destId="{68CA16CF-0174-495D-95C2-B935AD54B15F}" srcOrd="6" destOrd="0" presId="urn:microsoft.com/office/officeart/2018/5/layout/IconCircleLabelList"/>
    <dgm:cxn modelId="{748DC2F5-A330-4014-817E-72540A352F34}" type="presParOf" srcId="{68CA16CF-0174-495D-95C2-B935AD54B15F}" destId="{056E8656-8E6A-45CF-B1A7-2553932AA194}" srcOrd="0" destOrd="0" presId="urn:microsoft.com/office/officeart/2018/5/layout/IconCircleLabelList"/>
    <dgm:cxn modelId="{284121E7-938B-43F2-9B38-A70AA65FD33B}" type="presParOf" srcId="{68CA16CF-0174-495D-95C2-B935AD54B15F}" destId="{AF5A74D4-723B-44BA-B89B-35272F017B78}" srcOrd="1" destOrd="0" presId="urn:microsoft.com/office/officeart/2018/5/layout/IconCircleLabelList"/>
    <dgm:cxn modelId="{C584A059-265E-4CF4-8DD6-F63BDB08EE6A}" type="presParOf" srcId="{68CA16CF-0174-495D-95C2-B935AD54B15F}" destId="{EEDF72DE-D493-40A2-AC19-6F2F8A22E7B9}" srcOrd="2" destOrd="0" presId="urn:microsoft.com/office/officeart/2018/5/layout/IconCircleLabelList"/>
    <dgm:cxn modelId="{21961076-3C53-4140-BCB1-8053CABD9EC5}" type="presParOf" srcId="{68CA16CF-0174-495D-95C2-B935AD54B15F}" destId="{624BD5E8-13CD-4400-945B-64611C77C6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543CAC-A00E-4018-A674-47A0053D38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75028B-F400-412F-ADF8-59C109DB2426}">
      <dgm:prSet/>
      <dgm:spPr/>
      <dgm:t>
        <a:bodyPr/>
        <a:lstStyle/>
        <a:p>
          <a:r>
            <a:rPr lang="en-US"/>
            <a:t>Fully functional multi-axis active stabilization platform.</a:t>
          </a:r>
        </a:p>
      </dgm:t>
    </dgm:pt>
    <dgm:pt modelId="{00B84546-54DE-4974-8546-6AD74656A016}" type="parTrans" cxnId="{46FDCCC7-26E7-4ECD-A0C7-4E4095C3CCF1}">
      <dgm:prSet/>
      <dgm:spPr/>
      <dgm:t>
        <a:bodyPr/>
        <a:lstStyle/>
        <a:p>
          <a:endParaRPr lang="en-US"/>
        </a:p>
      </dgm:t>
    </dgm:pt>
    <dgm:pt modelId="{1C21B50C-58E5-420D-870A-F26A7C288277}" type="sibTrans" cxnId="{46FDCCC7-26E7-4ECD-A0C7-4E4095C3CCF1}">
      <dgm:prSet/>
      <dgm:spPr/>
      <dgm:t>
        <a:bodyPr/>
        <a:lstStyle/>
        <a:p>
          <a:endParaRPr lang="en-US"/>
        </a:p>
      </dgm:t>
    </dgm:pt>
    <dgm:pt modelId="{39B6DF04-76CE-4BFB-9B19-C91F23742078}">
      <dgm:prSet/>
      <dgm:spPr/>
      <dgm:t>
        <a:bodyPr/>
        <a:lstStyle/>
        <a:p>
          <a:r>
            <a:rPr lang="en-US"/>
            <a:t>Demonstrates real-time mechatronic control and integration.</a:t>
          </a:r>
        </a:p>
      </dgm:t>
    </dgm:pt>
    <dgm:pt modelId="{F576A9A5-DA35-4539-AC66-C88799122BA5}" type="parTrans" cxnId="{92BC5D3E-CB21-4F14-AA63-1AEC1694A53A}">
      <dgm:prSet/>
      <dgm:spPr/>
      <dgm:t>
        <a:bodyPr/>
        <a:lstStyle/>
        <a:p>
          <a:endParaRPr lang="en-US"/>
        </a:p>
      </dgm:t>
    </dgm:pt>
    <dgm:pt modelId="{7DFC637B-4AC2-4BA6-B473-858D9B7159CA}" type="sibTrans" cxnId="{92BC5D3E-CB21-4F14-AA63-1AEC1694A53A}">
      <dgm:prSet/>
      <dgm:spPr/>
      <dgm:t>
        <a:bodyPr/>
        <a:lstStyle/>
        <a:p>
          <a:endParaRPr lang="en-US"/>
        </a:p>
      </dgm:t>
    </dgm:pt>
    <dgm:pt modelId="{CC2D0462-9886-43A9-B536-3A333E4EB610}">
      <dgm:prSet/>
      <dgm:spPr/>
      <dgm:t>
        <a:bodyPr/>
        <a:lstStyle/>
        <a:p>
          <a:r>
            <a:rPr lang="en-US"/>
            <a:t>Achieves low-cost alternative to professional stabilizers.</a:t>
          </a:r>
        </a:p>
      </dgm:t>
    </dgm:pt>
    <dgm:pt modelId="{B4925C7F-EAB9-40F5-AE85-BF5C3C1C7E33}" type="parTrans" cxnId="{83575B10-A50F-48FC-94E7-042EDB96A72E}">
      <dgm:prSet/>
      <dgm:spPr/>
      <dgm:t>
        <a:bodyPr/>
        <a:lstStyle/>
        <a:p>
          <a:endParaRPr lang="en-US"/>
        </a:p>
      </dgm:t>
    </dgm:pt>
    <dgm:pt modelId="{237CB338-3DBE-44EC-B34C-AB1A3B62DF6C}" type="sibTrans" cxnId="{83575B10-A50F-48FC-94E7-042EDB96A72E}">
      <dgm:prSet/>
      <dgm:spPr/>
      <dgm:t>
        <a:bodyPr/>
        <a:lstStyle/>
        <a:p>
          <a:endParaRPr lang="en-US"/>
        </a:p>
      </dgm:t>
    </dgm:pt>
    <dgm:pt modelId="{4529EC3E-497E-48C8-BC3F-B0230E88DD10}" type="pres">
      <dgm:prSet presAssocID="{D9543CAC-A00E-4018-A674-47A0053D3845}" presName="root" presStyleCnt="0">
        <dgm:presLayoutVars>
          <dgm:dir/>
          <dgm:resizeHandles val="exact"/>
        </dgm:presLayoutVars>
      </dgm:prSet>
      <dgm:spPr/>
    </dgm:pt>
    <dgm:pt modelId="{30A07922-A822-47F1-AD94-52FD0F27AF6E}" type="pres">
      <dgm:prSet presAssocID="{A075028B-F400-412F-ADF8-59C109DB2426}" presName="compNode" presStyleCnt="0"/>
      <dgm:spPr/>
    </dgm:pt>
    <dgm:pt modelId="{B5D6CCA1-C33D-4D68-AC73-269F9666F87C}" type="pres">
      <dgm:prSet presAssocID="{A075028B-F400-412F-ADF8-59C109DB2426}" presName="bgRect" presStyleLbl="bgShp" presStyleIdx="0" presStyleCnt="3"/>
      <dgm:spPr/>
    </dgm:pt>
    <dgm:pt modelId="{3F2936B1-FD3F-4E89-B231-ADEB87C37551}" type="pres">
      <dgm:prSet presAssocID="{A075028B-F400-412F-ADF8-59C109DB24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3BA1C4DD-202C-4AA7-8922-1CA4FE49AF12}" type="pres">
      <dgm:prSet presAssocID="{A075028B-F400-412F-ADF8-59C109DB2426}" presName="spaceRect" presStyleCnt="0"/>
      <dgm:spPr/>
    </dgm:pt>
    <dgm:pt modelId="{8778747F-7BCF-4BE2-8A53-7EAD5BC26631}" type="pres">
      <dgm:prSet presAssocID="{A075028B-F400-412F-ADF8-59C109DB2426}" presName="parTx" presStyleLbl="revTx" presStyleIdx="0" presStyleCnt="3">
        <dgm:presLayoutVars>
          <dgm:chMax val="0"/>
          <dgm:chPref val="0"/>
        </dgm:presLayoutVars>
      </dgm:prSet>
      <dgm:spPr/>
    </dgm:pt>
    <dgm:pt modelId="{49921B43-3304-483D-92AE-7C7FA0F63032}" type="pres">
      <dgm:prSet presAssocID="{1C21B50C-58E5-420D-870A-F26A7C288277}" presName="sibTrans" presStyleCnt="0"/>
      <dgm:spPr/>
    </dgm:pt>
    <dgm:pt modelId="{99A35E0D-49C4-4866-8FC9-15B26AD21AB7}" type="pres">
      <dgm:prSet presAssocID="{39B6DF04-76CE-4BFB-9B19-C91F23742078}" presName="compNode" presStyleCnt="0"/>
      <dgm:spPr/>
    </dgm:pt>
    <dgm:pt modelId="{ADBEC641-F014-4B00-BE4A-8A8EF4E2CFF0}" type="pres">
      <dgm:prSet presAssocID="{39B6DF04-76CE-4BFB-9B19-C91F23742078}" presName="bgRect" presStyleLbl="bgShp" presStyleIdx="1" presStyleCnt="3"/>
      <dgm:spPr/>
    </dgm:pt>
    <dgm:pt modelId="{573CEA2A-A4ED-4C90-A890-814C1B18A112}" type="pres">
      <dgm:prSet presAssocID="{39B6DF04-76CE-4BFB-9B19-C91F23742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9DB4914-4927-43F4-B807-19CF174EA05C}" type="pres">
      <dgm:prSet presAssocID="{39B6DF04-76CE-4BFB-9B19-C91F23742078}" presName="spaceRect" presStyleCnt="0"/>
      <dgm:spPr/>
    </dgm:pt>
    <dgm:pt modelId="{A2A13D7B-7F9A-4FBA-8FA6-3E54E04B1C32}" type="pres">
      <dgm:prSet presAssocID="{39B6DF04-76CE-4BFB-9B19-C91F23742078}" presName="parTx" presStyleLbl="revTx" presStyleIdx="1" presStyleCnt="3">
        <dgm:presLayoutVars>
          <dgm:chMax val="0"/>
          <dgm:chPref val="0"/>
        </dgm:presLayoutVars>
      </dgm:prSet>
      <dgm:spPr/>
    </dgm:pt>
    <dgm:pt modelId="{FF44959A-8BD2-45F4-B81D-49811B705BCB}" type="pres">
      <dgm:prSet presAssocID="{7DFC637B-4AC2-4BA6-B473-858D9B7159CA}" presName="sibTrans" presStyleCnt="0"/>
      <dgm:spPr/>
    </dgm:pt>
    <dgm:pt modelId="{EF0653CF-90FB-4D64-93A2-B24DE2E14FD2}" type="pres">
      <dgm:prSet presAssocID="{CC2D0462-9886-43A9-B536-3A333E4EB610}" presName="compNode" presStyleCnt="0"/>
      <dgm:spPr/>
    </dgm:pt>
    <dgm:pt modelId="{914029A2-3705-42B7-BA77-38906A64C658}" type="pres">
      <dgm:prSet presAssocID="{CC2D0462-9886-43A9-B536-3A333E4EB610}" presName="bgRect" presStyleLbl="bgShp" presStyleIdx="2" presStyleCnt="3"/>
      <dgm:spPr/>
    </dgm:pt>
    <dgm:pt modelId="{5B58EF11-0BB2-4DE4-9C22-63AB317515A4}" type="pres">
      <dgm:prSet presAssocID="{CC2D0462-9886-43A9-B536-3A333E4EB6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941548F-6811-42ED-9AD3-E9B2C3EF1865}" type="pres">
      <dgm:prSet presAssocID="{CC2D0462-9886-43A9-B536-3A333E4EB610}" presName="spaceRect" presStyleCnt="0"/>
      <dgm:spPr/>
    </dgm:pt>
    <dgm:pt modelId="{F9D20E29-EFED-49E7-8CC2-A376652133A2}" type="pres">
      <dgm:prSet presAssocID="{CC2D0462-9886-43A9-B536-3A333E4EB6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008D04-D763-4FB0-B275-737BD64B4344}" type="presOf" srcId="{D9543CAC-A00E-4018-A674-47A0053D3845}" destId="{4529EC3E-497E-48C8-BC3F-B0230E88DD10}" srcOrd="0" destOrd="0" presId="urn:microsoft.com/office/officeart/2018/2/layout/IconVerticalSolidList"/>
    <dgm:cxn modelId="{83575B10-A50F-48FC-94E7-042EDB96A72E}" srcId="{D9543CAC-A00E-4018-A674-47A0053D3845}" destId="{CC2D0462-9886-43A9-B536-3A333E4EB610}" srcOrd="2" destOrd="0" parTransId="{B4925C7F-EAB9-40F5-AE85-BF5C3C1C7E33}" sibTransId="{237CB338-3DBE-44EC-B34C-AB1A3B62DF6C}"/>
    <dgm:cxn modelId="{2DED4F28-DC04-4D67-AF2E-B2E8561D0B89}" type="presOf" srcId="{A075028B-F400-412F-ADF8-59C109DB2426}" destId="{8778747F-7BCF-4BE2-8A53-7EAD5BC26631}" srcOrd="0" destOrd="0" presId="urn:microsoft.com/office/officeart/2018/2/layout/IconVerticalSolidList"/>
    <dgm:cxn modelId="{92BC5D3E-CB21-4F14-AA63-1AEC1694A53A}" srcId="{D9543CAC-A00E-4018-A674-47A0053D3845}" destId="{39B6DF04-76CE-4BFB-9B19-C91F23742078}" srcOrd="1" destOrd="0" parTransId="{F576A9A5-DA35-4539-AC66-C88799122BA5}" sibTransId="{7DFC637B-4AC2-4BA6-B473-858D9B7159CA}"/>
    <dgm:cxn modelId="{182339BB-D41E-4A37-BCAB-C86640CF3BCB}" type="presOf" srcId="{CC2D0462-9886-43A9-B536-3A333E4EB610}" destId="{F9D20E29-EFED-49E7-8CC2-A376652133A2}" srcOrd="0" destOrd="0" presId="urn:microsoft.com/office/officeart/2018/2/layout/IconVerticalSolidList"/>
    <dgm:cxn modelId="{46FDCCC7-26E7-4ECD-A0C7-4E4095C3CCF1}" srcId="{D9543CAC-A00E-4018-A674-47A0053D3845}" destId="{A075028B-F400-412F-ADF8-59C109DB2426}" srcOrd="0" destOrd="0" parTransId="{00B84546-54DE-4974-8546-6AD74656A016}" sibTransId="{1C21B50C-58E5-420D-870A-F26A7C288277}"/>
    <dgm:cxn modelId="{3F79C5D0-6944-444B-BB36-59B7CDD745C0}" type="presOf" srcId="{39B6DF04-76CE-4BFB-9B19-C91F23742078}" destId="{A2A13D7B-7F9A-4FBA-8FA6-3E54E04B1C32}" srcOrd="0" destOrd="0" presId="urn:microsoft.com/office/officeart/2018/2/layout/IconVerticalSolidList"/>
    <dgm:cxn modelId="{CEBC0EF5-D0EE-49C9-90B0-FF4A3B8AE10E}" type="presParOf" srcId="{4529EC3E-497E-48C8-BC3F-B0230E88DD10}" destId="{30A07922-A822-47F1-AD94-52FD0F27AF6E}" srcOrd="0" destOrd="0" presId="urn:microsoft.com/office/officeart/2018/2/layout/IconVerticalSolidList"/>
    <dgm:cxn modelId="{9716E81C-ED85-42CE-AA0D-793888C6E664}" type="presParOf" srcId="{30A07922-A822-47F1-AD94-52FD0F27AF6E}" destId="{B5D6CCA1-C33D-4D68-AC73-269F9666F87C}" srcOrd="0" destOrd="0" presId="urn:microsoft.com/office/officeart/2018/2/layout/IconVerticalSolidList"/>
    <dgm:cxn modelId="{2FA13D30-A1FA-4544-886F-F8742F3B0220}" type="presParOf" srcId="{30A07922-A822-47F1-AD94-52FD0F27AF6E}" destId="{3F2936B1-FD3F-4E89-B231-ADEB87C37551}" srcOrd="1" destOrd="0" presId="urn:microsoft.com/office/officeart/2018/2/layout/IconVerticalSolidList"/>
    <dgm:cxn modelId="{C2224F3F-DF9F-4705-B0E9-23DEBE0A0102}" type="presParOf" srcId="{30A07922-A822-47F1-AD94-52FD0F27AF6E}" destId="{3BA1C4DD-202C-4AA7-8922-1CA4FE49AF12}" srcOrd="2" destOrd="0" presId="urn:microsoft.com/office/officeart/2018/2/layout/IconVerticalSolidList"/>
    <dgm:cxn modelId="{F924BCB9-9DA2-44C0-A6B9-44F8733B628C}" type="presParOf" srcId="{30A07922-A822-47F1-AD94-52FD0F27AF6E}" destId="{8778747F-7BCF-4BE2-8A53-7EAD5BC26631}" srcOrd="3" destOrd="0" presId="urn:microsoft.com/office/officeart/2018/2/layout/IconVerticalSolidList"/>
    <dgm:cxn modelId="{A998DD8F-749A-4312-A5F6-C3627834AEB9}" type="presParOf" srcId="{4529EC3E-497E-48C8-BC3F-B0230E88DD10}" destId="{49921B43-3304-483D-92AE-7C7FA0F63032}" srcOrd="1" destOrd="0" presId="urn:microsoft.com/office/officeart/2018/2/layout/IconVerticalSolidList"/>
    <dgm:cxn modelId="{98E876F2-344E-4131-BFE6-5D5F35C2EE19}" type="presParOf" srcId="{4529EC3E-497E-48C8-BC3F-B0230E88DD10}" destId="{99A35E0D-49C4-4866-8FC9-15B26AD21AB7}" srcOrd="2" destOrd="0" presId="urn:microsoft.com/office/officeart/2018/2/layout/IconVerticalSolidList"/>
    <dgm:cxn modelId="{08D92897-347C-4986-BB19-44364D0D0D4A}" type="presParOf" srcId="{99A35E0D-49C4-4866-8FC9-15B26AD21AB7}" destId="{ADBEC641-F014-4B00-BE4A-8A8EF4E2CFF0}" srcOrd="0" destOrd="0" presId="urn:microsoft.com/office/officeart/2018/2/layout/IconVerticalSolidList"/>
    <dgm:cxn modelId="{58AB89E0-9EF2-43D5-9898-6629214EE263}" type="presParOf" srcId="{99A35E0D-49C4-4866-8FC9-15B26AD21AB7}" destId="{573CEA2A-A4ED-4C90-A890-814C1B18A112}" srcOrd="1" destOrd="0" presId="urn:microsoft.com/office/officeart/2018/2/layout/IconVerticalSolidList"/>
    <dgm:cxn modelId="{FBD46492-C84B-4A6B-A831-0ADB27BD17C7}" type="presParOf" srcId="{99A35E0D-49C4-4866-8FC9-15B26AD21AB7}" destId="{F9DB4914-4927-43F4-B807-19CF174EA05C}" srcOrd="2" destOrd="0" presId="urn:microsoft.com/office/officeart/2018/2/layout/IconVerticalSolidList"/>
    <dgm:cxn modelId="{54EB05B4-255D-44A1-A21E-3967A0F78517}" type="presParOf" srcId="{99A35E0D-49C4-4866-8FC9-15B26AD21AB7}" destId="{A2A13D7B-7F9A-4FBA-8FA6-3E54E04B1C32}" srcOrd="3" destOrd="0" presId="urn:microsoft.com/office/officeart/2018/2/layout/IconVerticalSolidList"/>
    <dgm:cxn modelId="{CE16570A-8196-4AC7-AEFF-BF3AF3F76BEB}" type="presParOf" srcId="{4529EC3E-497E-48C8-BC3F-B0230E88DD10}" destId="{FF44959A-8BD2-45F4-B81D-49811B705BCB}" srcOrd="3" destOrd="0" presId="urn:microsoft.com/office/officeart/2018/2/layout/IconVerticalSolidList"/>
    <dgm:cxn modelId="{1FC5994B-6BFF-4F11-9B4C-7BC56D745EE9}" type="presParOf" srcId="{4529EC3E-497E-48C8-BC3F-B0230E88DD10}" destId="{EF0653CF-90FB-4D64-93A2-B24DE2E14FD2}" srcOrd="4" destOrd="0" presId="urn:microsoft.com/office/officeart/2018/2/layout/IconVerticalSolidList"/>
    <dgm:cxn modelId="{025B2F7E-C2FF-4F37-9E94-2F9D50453E8D}" type="presParOf" srcId="{EF0653CF-90FB-4D64-93A2-B24DE2E14FD2}" destId="{914029A2-3705-42B7-BA77-38906A64C658}" srcOrd="0" destOrd="0" presId="urn:microsoft.com/office/officeart/2018/2/layout/IconVerticalSolidList"/>
    <dgm:cxn modelId="{3328D340-462A-4963-B25D-D5C81C0586AD}" type="presParOf" srcId="{EF0653CF-90FB-4D64-93A2-B24DE2E14FD2}" destId="{5B58EF11-0BB2-4DE4-9C22-63AB317515A4}" srcOrd="1" destOrd="0" presId="urn:microsoft.com/office/officeart/2018/2/layout/IconVerticalSolidList"/>
    <dgm:cxn modelId="{BB0C535B-55F6-43A9-9AD3-D30A72AAF648}" type="presParOf" srcId="{EF0653CF-90FB-4D64-93A2-B24DE2E14FD2}" destId="{3941548F-6811-42ED-9AD3-E9B2C3EF1865}" srcOrd="2" destOrd="0" presId="urn:microsoft.com/office/officeart/2018/2/layout/IconVerticalSolidList"/>
    <dgm:cxn modelId="{9A7D1BBE-B6F5-4E28-8A70-D867D19B1714}" type="presParOf" srcId="{EF0653CF-90FB-4D64-93A2-B24DE2E14FD2}" destId="{F9D20E29-EFED-49E7-8CC2-A376652133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4B5175-C126-44EA-9C79-C5D116D329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C11973-CDAA-4D90-933A-6427386E229D}">
      <dgm:prSet/>
      <dgm:spPr/>
      <dgm:t>
        <a:bodyPr/>
        <a:lstStyle/>
        <a:p>
          <a:r>
            <a:rPr lang="en-US"/>
            <a:t>Valentin: Software design (PID control, sensor fusion, communication).</a:t>
          </a:r>
        </a:p>
      </dgm:t>
    </dgm:pt>
    <dgm:pt modelId="{D593560B-D3C2-4ECC-863C-3D839ABA9368}" type="parTrans" cxnId="{F646074E-81CC-4F9B-9091-98F7DFA4E57B}">
      <dgm:prSet/>
      <dgm:spPr/>
      <dgm:t>
        <a:bodyPr/>
        <a:lstStyle/>
        <a:p>
          <a:endParaRPr lang="en-US"/>
        </a:p>
      </dgm:t>
    </dgm:pt>
    <dgm:pt modelId="{0A7970D6-83CC-47AB-90FC-D39BD1E2828A}" type="sibTrans" cxnId="{F646074E-81CC-4F9B-9091-98F7DFA4E57B}">
      <dgm:prSet/>
      <dgm:spPr/>
      <dgm:t>
        <a:bodyPr/>
        <a:lstStyle/>
        <a:p>
          <a:endParaRPr lang="en-US"/>
        </a:p>
      </dgm:t>
    </dgm:pt>
    <dgm:pt modelId="{20938120-71AE-4868-B122-6321E59C20CA}">
      <dgm:prSet/>
      <dgm:spPr/>
      <dgm:t>
        <a:bodyPr/>
        <a:lstStyle/>
        <a:p>
          <a:r>
            <a:rPr lang="en-US"/>
            <a:t>Sebastian: Hardware &amp; mechanical system design, integration.</a:t>
          </a:r>
        </a:p>
      </dgm:t>
    </dgm:pt>
    <dgm:pt modelId="{FE3A09FA-5A08-4B45-85E6-88014F7974C1}" type="parTrans" cxnId="{9C049E51-9897-43EB-8131-3DD6CE98AA26}">
      <dgm:prSet/>
      <dgm:spPr/>
      <dgm:t>
        <a:bodyPr/>
        <a:lstStyle/>
        <a:p>
          <a:endParaRPr lang="en-US"/>
        </a:p>
      </dgm:t>
    </dgm:pt>
    <dgm:pt modelId="{6EA3B658-81BE-422F-AD23-54EB3437D8EF}" type="sibTrans" cxnId="{9C049E51-9897-43EB-8131-3DD6CE98AA26}">
      <dgm:prSet/>
      <dgm:spPr/>
      <dgm:t>
        <a:bodyPr/>
        <a:lstStyle/>
        <a:p>
          <a:endParaRPr lang="en-US"/>
        </a:p>
      </dgm:t>
    </dgm:pt>
    <dgm:pt modelId="{755F3EC3-7FE5-4303-9573-053EA6536271}">
      <dgm:prSet/>
      <dgm:spPr/>
      <dgm:t>
        <a:bodyPr/>
        <a:lstStyle/>
        <a:p>
          <a:r>
            <a:rPr lang="en-US"/>
            <a:t>Joint: Testing, safety systems, documentation, final demonstration.</a:t>
          </a:r>
        </a:p>
      </dgm:t>
    </dgm:pt>
    <dgm:pt modelId="{33233F4F-8175-4D12-8CBD-8D2588E9862E}" type="parTrans" cxnId="{2B92E7DF-D02E-4EDC-879F-E92E02248CE1}">
      <dgm:prSet/>
      <dgm:spPr/>
      <dgm:t>
        <a:bodyPr/>
        <a:lstStyle/>
        <a:p>
          <a:endParaRPr lang="en-US"/>
        </a:p>
      </dgm:t>
    </dgm:pt>
    <dgm:pt modelId="{3DFA2409-79FB-4A54-ADB4-C09D74C3D588}" type="sibTrans" cxnId="{2B92E7DF-D02E-4EDC-879F-E92E02248CE1}">
      <dgm:prSet/>
      <dgm:spPr/>
      <dgm:t>
        <a:bodyPr/>
        <a:lstStyle/>
        <a:p>
          <a:endParaRPr lang="en-US"/>
        </a:p>
      </dgm:t>
    </dgm:pt>
    <dgm:pt modelId="{BB3E19BF-C63B-44EF-A043-86826B8B853D}">
      <dgm:prSet/>
      <dgm:spPr/>
      <dgm:t>
        <a:bodyPr/>
        <a:lstStyle/>
        <a:p>
          <a:r>
            <a:rPr lang="en-US"/>
            <a:t>Main takeaway: Engineering precision applied to daily-life stability.</a:t>
          </a:r>
        </a:p>
      </dgm:t>
    </dgm:pt>
    <dgm:pt modelId="{A554BA5E-AF69-4E7B-BAD6-0376F4777F2A}" type="parTrans" cxnId="{9CBC7EE4-30F1-417E-9DDB-B2AAEF8B8A60}">
      <dgm:prSet/>
      <dgm:spPr/>
      <dgm:t>
        <a:bodyPr/>
        <a:lstStyle/>
        <a:p>
          <a:endParaRPr lang="en-US"/>
        </a:p>
      </dgm:t>
    </dgm:pt>
    <dgm:pt modelId="{F8CAFC70-3959-4821-8DAB-C25B387F56C1}" type="sibTrans" cxnId="{9CBC7EE4-30F1-417E-9DDB-B2AAEF8B8A60}">
      <dgm:prSet/>
      <dgm:spPr/>
      <dgm:t>
        <a:bodyPr/>
        <a:lstStyle/>
        <a:p>
          <a:endParaRPr lang="en-US"/>
        </a:p>
      </dgm:t>
    </dgm:pt>
    <dgm:pt modelId="{23E8589D-6FC0-4ECD-8764-C6616F5AD6B5}" type="pres">
      <dgm:prSet presAssocID="{4F4B5175-C126-44EA-9C79-C5D116D32943}" presName="linear" presStyleCnt="0">
        <dgm:presLayoutVars>
          <dgm:animLvl val="lvl"/>
          <dgm:resizeHandles val="exact"/>
        </dgm:presLayoutVars>
      </dgm:prSet>
      <dgm:spPr/>
    </dgm:pt>
    <dgm:pt modelId="{18EA5B72-8182-4EC6-9FEB-4BD7F2A57BF0}" type="pres">
      <dgm:prSet presAssocID="{3CC11973-CDAA-4D90-933A-6427386E22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3D3251-9B72-447D-93B7-50F2F1D676D0}" type="pres">
      <dgm:prSet presAssocID="{0A7970D6-83CC-47AB-90FC-D39BD1E2828A}" presName="spacer" presStyleCnt="0"/>
      <dgm:spPr/>
    </dgm:pt>
    <dgm:pt modelId="{D1D50723-E269-45AE-9DA3-ABA2AD588FFB}" type="pres">
      <dgm:prSet presAssocID="{20938120-71AE-4868-B122-6321E59C20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71209F-BA06-42B0-8DA8-FE401CE83988}" type="pres">
      <dgm:prSet presAssocID="{6EA3B658-81BE-422F-AD23-54EB3437D8EF}" presName="spacer" presStyleCnt="0"/>
      <dgm:spPr/>
    </dgm:pt>
    <dgm:pt modelId="{0F22AFE7-6C50-4471-AA63-ECFDF430F4D8}" type="pres">
      <dgm:prSet presAssocID="{755F3EC3-7FE5-4303-9573-053EA65362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CB9DADF-9D1D-4432-9920-AAA77BC6C860}" type="pres">
      <dgm:prSet presAssocID="{3DFA2409-79FB-4A54-ADB4-C09D74C3D588}" presName="spacer" presStyleCnt="0"/>
      <dgm:spPr/>
    </dgm:pt>
    <dgm:pt modelId="{3BB98B5D-F21E-4306-917D-BB5566F7EC91}" type="pres">
      <dgm:prSet presAssocID="{BB3E19BF-C63B-44EF-A043-86826B8B853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46074E-81CC-4F9B-9091-98F7DFA4E57B}" srcId="{4F4B5175-C126-44EA-9C79-C5D116D32943}" destId="{3CC11973-CDAA-4D90-933A-6427386E229D}" srcOrd="0" destOrd="0" parTransId="{D593560B-D3C2-4ECC-863C-3D839ABA9368}" sibTransId="{0A7970D6-83CC-47AB-90FC-D39BD1E2828A}"/>
    <dgm:cxn modelId="{9C049E51-9897-43EB-8131-3DD6CE98AA26}" srcId="{4F4B5175-C126-44EA-9C79-C5D116D32943}" destId="{20938120-71AE-4868-B122-6321E59C20CA}" srcOrd="1" destOrd="0" parTransId="{FE3A09FA-5A08-4B45-85E6-88014F7974C1}" sibTransId="{6EA3B658-81BE-422F-AD23-54EB3437D8EF}"/>
    <dgm:cxn modelId="{5883B153-135B-4503-97E1-A8D2B0201EB2}" type="presOf" srcId="{3CC11973-CDAA-4D90-933A-6427386E229D}" destId="{18EA5B72-8182-4EC6-9FEB-4BD7F2A57BF0}" srcOrd="0" destOrd="0" presId="urn:microsoft.com/office/officeart/2005/8/layout/vList2"/>
    <dgm:cxn modelId="{8ABF5C98-6049-40ED-B765-172C9E74982C}" type="presOf" srcId="{20938120-71AE-4868-B122-6321E59C20CA}" destId="{D1D50723-E269-45AE-9DA3-ABA2AD588FFB}" srcOrd="0" destOrd="0" presId="urn:microsoft.com/office/officeart/2005/8/layout/vList2"/>
    <dgm:cxn modelId="{AD8120B6-4BEE-4DE4-84A5-4403C99508B5}" type="presOf" srcId="{BB3E19BF-C63B-44EF-A043-86826B8B853D}" destId="{3BB98B5D-F21E-4306-917D-BB5566F7EC91}" srcOrd="0" destOrd="0" presId="urn:microsoft.com/office/officeart/2005/8/layout/vList2"/>
    <dgm:cxn modelId="{332233DA-2FA8-4C92-BC41-DD53C2ADB127}" type="presOf" srcId="{755F3EC3-7FE5-4303-9573-053EA6536271}" destId="{0F22AFE7-6C50-4471-AA63-ECFDF430F4D8}" srcOrd="0" destOrd="0" presId="urn:microsoft.com/office/officeart/2005/8/layout/vList2"/>
    <dgm:cxn modelId="{2B92E7DF-D02E-4EDC-879F-E92E02248CE1}" srcId="{4F4B5175-C126-44EA-9C79-C5D116D32943}" destId="{755F3EC3-7FE5-4303-9573-053EA6536271}" srcOrd="2" destOrd="0" parTransId="{33233F4F-8175-4D12-8CBD-8D2588E9862E}" sibTransId="{3DFA2409-79FB-4A54-ADB4-C09D74C3D588}"/>
    <dgm:cxn modelId="{46A21BE0-E22B-4393-B82B-34989D31FA2D}" type="presOf" srcId="{4F4B5175-C126-44EA-9C79-C5D116D32943}" destId="{23E8589D-6FC0-4ECD-8764-C6616F5AD6B5}" srcOrd="0" destOrd="0" presId="urn:microsoft.com/office/officeart/2005/8/layout/vList2"/>
    <dgm:cxn modelId="{9CBC7EE4-30F1-417E-9DDB-B2AAEF8B8A60}" srcId="{4F4B5175-C126-44EA-9C79-C5D116D32943}" destId="{BB3E19BF-C63B-44EF-A043-86826B8B853D}" srcOrd="3" destOrd="0" parTransId="{A554BA5E-AF69-4E7B-BAD6-0376F4777F2A}" sibTransId="{F8CAFC70-3959-4821-8DAB-C25B387F56C1}"/>
    <dgm:cxn modelId="{09B6E3E3-9E21-4914-809A-6A7504EFFF74}" type="presParOf" srcId="{23E8589D-6FC0-4ECD-8764-C6616F5AD6B5}" destId="{18EA5B72-8182-4EC6-9FEB-4BD7F2A57BF0}" srcOrd="0" destOrd="0" presId="urn:microsoft.com/office/officeart/2005/8/layout/vList2"/>
    <dgm:cxn modelId="{E953547E-EAB5-4756-BBD2-E455DE6374FC}" type="presParOf" srcId="{23E8589D-6FC0-4ECD-8764-C6616F5AD6B5}" destId="{033D3251-9B72-447D-93B7-50F2F1D676D0}" srcOrd="1" destOrd="0" presId="urn:microsoft.com/office/officeart/2005/8/layout/vList2"/>
    <dgm:cxn modelId="{EABC664E-EC15-47B5-96BD-7E528A24E175}" type="presParOf" srcId="{23E8589D-6FC0-4ECD-8764-C6616F5AD6B5}" destId="{D1D50723-E269-45AE-9DA3-ABA2AD588FFB}" srcOrd="2" destOrd="0" presId="urn:microsoft.com/office/officeart/2005/8/layout/vList2"/>
    <dgm:cxn modelId="{19F5636D-70D1-4039-A9A8-9AE5252F5D6B}" type="presParOf" srcId="{23E8589D-6FC0-4ECD-8764-C6616F5AD6B5}" destId="{6671209F-BA06-42B0-8DA8-FE401CE83988}" srcOrd="3" destOrd="0" presId="urn:microsoft.com/office/officeart/2005/8/layout/vList2"/>
    <dgm:cxn modelId="{E779958D-ED35-4FB3-BC01-A081037AF1D7}" type="presParOf" srcId="{23E8589D-6FC0-4ECD-8764-C6616F5AD6B5}" destId="{0F22AFE7-6C50-4471-AA63-ECFDF430F4D8}" srcOrd="4" destOrd="0" presId="urn:microsoft.com/office/officeart/2005/8/layout/vList2"/>
    <dgm:cxn modelId="{3AE99B04-A8D3-4848-99B2-815360465425}" type="presParOf" srcId="{23E8589D-6FC0-4ECD-8764-C6616F5AD6B5}" destId="{ECB9DADF-9D1D-4432-9920-AAA77BC6C860}" srcOrd="5" destOrd="0" presId="urn:microsoft.com/office/officeart/2005/8/layout/vList2"/>
    <dgm:cxn modelId="{8AAB762E-02C0-4E22-9FE0-818575612588}" type="presParOf" srcId="{23E8589D-6FC0-4ECD-8764-C6616F5AD6B5}" destId="{3BB98B5D-F21E-4306-917D-BB5566F7EC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3613E-B7A4-41E4-8B97-AFD92B1793F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97AD0-893A-4681-8F14-8E9F431E534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EE84D-B515-47CA-A7DC-EBD32C24B0DE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Spilling drinks while walking or carrying trays is a common issue.</a:t>
          </a:r>
        </a:p>
      </dsp:txBody>
      <dsp:txXfrm>
        <a:off x="1437631" y="531"/>
        <a:ext cx="6449068" cy="1244702"/>
      </dsp:txXfrm>
    </dsp:sp>
    <dsp:sp modelId="{4B93DF2C-86FE-4DE6-81D8-7B7DC88FA206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6D621-DED2-4521-AB15-4505A883F19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B3753-EB86-4BED-903B-5E73E69A15BA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 Keep beverage level even when base moves or tilts.</a:t>
          </a:r>
        </a:p>
      </dsp:txBody>
      <dsp:txXfrm>
        <a:off x="1437631" y="1556410"/>
        <a:ext cx="6449068" cy="1244702"/>
      </dsp:txXfrm>
    </dsp:sp>
    <dsp:sp modelId="{327C739C-AB9C-4331-A0DF-C78DA69E4FC5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2EFAC-AC25-477B-AA4A-742819EAE37C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3ADBA-D2A0-4B3B-83D8-EC917D3E454E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Applications: Restaurants, hospitals, mobile robots, drones.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56246-78C9-4840-A20D-13B7CE9B501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88531-EF49-4477-9752-5CCE173C878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6DBA8-7F40-4078-BE11-F2F95DA825B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Dual-microcontroller real-time architecture.</a:t>
          </a:r>
        </a:p>
      </dsp:txBody>
      <dsp:txXfrm>
        <a:off x="25435" y="2456402"/>
        <a:ext cx="1800000" cy="720000"/>
      </dsp:txXfrm>
    </dsp:sp>
    <dsp:sp modelId="{42773213-3174-4B0C-A021-8B15E796A962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A150B-A194-472A-98AA-5C2386F9D6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A529E-92AD-4387-86B0-BD6A3503DAE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Cascaded PID control for pitch, roll, and height.</a:t>
          </a:r>
        </a:p>
      </dsp:txBody>
      <dsp:txXfrm>
        <a:off x="2140435" y="2456402"/>
        <a:ext cx="1800000" cy="720000"/>
      </dsp:txXfrm>
    </dsp:sp>
    <dsp:sp modelId="{871B0EF5-EE85-4F54-92F3-255F85E7CA5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0564F-F1E2-47B6-B7BD-0BF32A610B8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B34BB-E719-43A7-B050-68C666FFF0BF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Vertical stabilization (unique among gimbals).</a:t>
          </a:r>
        </a:p>
      </dsp:txBody>
      <dsp:txXfrm>
        <a:off x="4255435" y="2456402"/>
        <a:ext cx="1800000" cy="720000"/>
      </dsp:txXfrm>
    </dsp:sp>
    <dsp:sp modelId="{056E8656-8E6A-45CF-B1A7-2553932AA194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74D4-723B-44BA-B89B-35272F017B7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BD5E8-13CD-4400-945B-64611C77C65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Modular 3D-printed design for easy maintenance.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6CCA1-C33D-4D68-AC73-269F9666F87C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936B1-FD3F-4E89-B231-ADEB87C3755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8747F-7BCF-4BE2-8A53-7EAD5BC26631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Fully functional multi-axis active stabilization platform.</a:t>
          </a:r>
        </a:p>
      </dsp:txBody>
      <dsp:txXfrm>
        <a:off x="1437631" y="531"/>
        <a:ext cx="6449068" cy="1244702"/>
      </dsp:txXfrm>
    </dsp:sp>
    <dsp:sp modelId="{ADBEC641-F014-4B00-BE4A-8A8EF4E2CFF0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CEA2A-A4ED-4C90-A890-814C1B18A11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13D7B-7F9A-4FBA-8FA6-3E54E04B1C32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Demonstrates real-time mechatronic control and integration.</a:t>
          </a:r>
        </a:p>
      </dsp:txBody>
      <dsp:txXfrm>
        <a:off x="1437631" y="1556410"/>
        <a:ext cx="6449068" cy="1244702"/>
      </dsp:txXfrm>
    </dsp:sp>
    <dsp:sp modelId="{914029A2-3705-42B7-BA77-38906A64C65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8EF11-0BB2-4DE4-9C22-63AB317515A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20E29-EFED-49E7-8CC2-A376652133A2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Achieves low-cost alternative to professional stabilizers.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A5B72-8182-4EC6-9FEB-4BD7F2A57BF0}">
      <dsp:nvSpPr>
        <dsp:cNvPr id="0" name=""/>
        <dsp:cNvSpPr/>
      </dsp:nvSpPr>
      <dsp:spPr>
        <a:xfrm>
          <a:off x="0" y="8210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Valentin: Software design (PID control, sensor fusion, communication).</a:t>
          </a:r>
        </a:p>
      </dsp:txBody>
      <dsp:txXfrm>
        <a:off x="50489" y="132590"/>
        <a:ext cx="8128622" cy="933302"/>
      </dsp:txXfrm>
    </dsp:sp>
    <dsp:sp modelId="{D1D50723-E269-45AE-9DA3-ABA2AD588FFB}">
      <dsp:nvSpPr>
        <dsp:cNvPr id="0" name=""/>
        <dsp:cNvSpPr/>
      </dsp:nvSpPr>
      <dsp:spPr>
        <a:xfrm>
          <a:off x="0" y="119126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Sebastian: Hardware &amp; mechanical system design, integration.</a:t>
          </a:r>
        </a:p>
      </dsp:txBody>
      <dsp:txXfrm>
        <a:off x="50489" y="1241750"/>
        <a:ext cx="8128622" cy="933302"/>
      </dsp:txXfrm>
    </dsp:sp>
    <dsp:sp modelId="{0F22AFE7-6C50-4471-AA63-ECFDF430F4D8}">
      <dsp:nvSpPr>
        <dsp:cNvPr id="0" name=""/>
        <dsp:cNvSpPr/>
      </dsp:nvSpPr>
      <dsp:spPr>
        <a:xfrm>
          <a:off x="0" y="230042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Joint: Testing, safety systems, documentation, final demonstration.</a:t>
          </a:r>
        </a:p>
      </dsp:txBody>
      <dsp:txXfrm>
        <a:off x="50489" y="2350910"/>
        <a:ext cx="8128622" cy="933302"/>
      </dsp:txXfrm>
    </dsp:sp>
    <dsp:sp modelId="{3BB98B5D-F21E-4306-917D-BB5566F7EC91}">
      <dsp:nvSpPr>
        <dsp:cNvPr id="0" name=""/>
        <dsp:cNvSpPr/>
      </dsp:nvSpPr>
      <dsp:spPr>
        <a:xfrm>
          <a:off x="0" y="3409581"/>
          <a:ext cx="8229600" cy="1034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Main takeaway: Engineering precision applied to daily-life stability.</a:t>
          </a:r>
        </a:p>
      </dsp:txBody>
      <dsp:txXfrm>
        <a:off x="50489" y="3460070"/>
        <a:ext cx="812862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042C51-0ACE-419E-A039-04AD72522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19309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696218" cy="1035781"/>
          </a:xfrm>
        </p:spPr>
        <p:txBody>
          <a:bodyPr anchor="ctr">
            <a:normAutofit/>
          </a:bodyPr>
          <a:lstStyle/>
          <a:p>
            <a:r>
              <a:rPr lang="en-US" sz="2900" dirty="0"/>
              <a:t>Hold My Coffee: Drinks Stabilization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lang="en-US" sz="1600" dirty="0"/>
              <a:t>Valentin </a:t>
            </a:r>
            <a:r>
              <a:rPr lang="en-US" sz="1600" dirty="0" err="1"/>
              <a:t>Pletea</a:t>
            </a:r>
            <a:r>
              <a:rPr lang="en-US" sz="1600" dirty="0"/>
              <a:t>-Marinescu &amp; Sebastian-Alexandru Matei</a:t>
            </a:r>
          </a:p>
          <a:p>
            <a:pPr>
              <a:defRPr sz="1800">
                <a:latin typeface="Calibri"/>
              </a:defRPr>
            </a:pPr>
            <a:r>
              <a:rPr lang="en-US" sz="1600" dirty="0"/>
              <a:t>Faculty of Automatic Control and Computer Science / Engineering in Foreign Languages</a:t>
            </a:r>
          </a:p>
          <a:p>
            <a:pPr>
              <a:defRPr sz="1800">
                <a:latin typeface="Calibri"/>
              </a:defRPr>
            </a:pPr>
            <a:r>
              <a:rPr lang="en-US" sz="1600" dirty="0"/>
              <a:t>Active stabilization system preventing beverage spillage during motion.</a:t>
            </a:r>
          </a:p>
        </p:txBody>
      </p:sp>
      <p:pic>
        <p:nvPicPr>
          <p:cNvPr id="6" name="Picture 5" descr="A blue logo with a star and a blue circle&#10;&#10;AI-generated content may be incorrect.">
            <a:extLst>
              <a:ext uri="{FF2B5EF4-FFF2-40B4-BE49-F238E27FC236}">
                <a16:creationId xmlns:a16="http://schemas.microsoft.com/office/drawing/2014/main" id="{32FA729A-55B4-A5E7-9CC3-A2AA5FC8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9" r="11614" b="5"/>
          <a:stretch>
            <a:fillRect/>
          </a:stretch>
        </p:blipFill>
        <p:spPr>
          <a:xfrm>
            <a:off x="5091288" y="613148"/>
            <a:ext cx="1659636" cy="2130052"/>
          </a:xfrm>
          <a:prstGeom prst="rect">
            <a:avLst/>
          </a:prstGeom>
        </p:spPr>
      </p:pic>
      <p:pic>
        <p:nvPicPr>
          <p:cNvPr id="4" name="Picture 3" descr="A blue circle with a building and text&#10;&#10;AI-generated content may be incorrect.">
            <a:extLst>
              <a:ext uri="{FF2B5EF4-FFF2-40B4-BE49-F238E27FC236}">
                <a16:creationId xmlns:a16="http://schemas.microsoft.com/office/drawing/2014/main" id="{3C1D4789-2B60-F11E-B1A4-473B73B184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07" r="10278" b="1"/>
          <a:stretch>
            <a:fillRect/>
          </a:stretch>
        </p:blipFill>
        <p:spPr>
          <a:xfrm>
            <a:off x="6855714" y="613147"/>
            <a:ext cx="1659636" cy="2130052"/>
          </a:xfrm>
          <a:prstGeom prst="rect">
            <a:avLst/>
          </a:prstGeom>
        </p:spPr>
      </p:pic>
      <p:pic>
        <p:nvPicPr>
          <p:cNvPr id="5" name="Picture 4" descr="A blue and orange logo&#10;&#10;AI-generated content may be incorrect.">
            <a:extLst>
              <a:ext uri="{FF2B5EF4-FFF2-40B4-BE49-F238E27FC236}">
                <a16:creationId xmlns:a16="http://schemas.microsoft.com/office/drawing/2014/main" id="{339110CC-40E3-5CBC-6FB8-9F4E8406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87" b="1251"/>
          <a:stretch>
            <a:fillRect/>
          </a:stretch>
        </p:blipFill>
        <p:spPr>
          <a:xfrm>
            <a:off x="5091287" y="2884516"/>
            <a:ext cx="3424063" cy="332343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lang="en-US" sz="1700"/>
              <a:t>PID tuning for changing center of mass (varying liquid levels).</a:t>
            </a:r>
          </a:p>
          <a:p>
            <a:pPr>
              <a:defRPr sz="1800">
                <a:latin typeface="Calibri"/>
              </a:defRPr>
            </a:pPr>
            <a:r>
              <a:rPr lang="en-US" sz="1700"/>
              <a:t>Mechanical alignment and backlash issues.</a:t>
            </a:r>
          </a:p>
          <a:p>
            <a:pPr>
              <a:defRPr sz="1800">
                <a:latin typeface="Calibri"/>
              </a:defRPr>
            </a:pPr>
            <a:r>
              <a:rPr lang="en-US" sz="1700"/>
              <a:t>Future: adaptive or ADRC control, faster sensors, wireless monitoring.</a:t>
            </a:r>
          </a:p>
        </p:txBody>
      </p:sp>
      <p:pic>
        <p:nvPicPr>
          <p:cNvPr id="5" name="Picture 4" descr="Gears">
            <a:extLst>
              <a:ext uri="{FF2B5EF4-FFF2-40B4-BE49-F238E27FC236}">
                <a16:creationId xmlns:a16="http://schemas.microsoft.com/office/drawing/2014/main" id="{948A829A-9E57-65CF-3443-BF9231A6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75" r="15404" b="-10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24E118-D745-4DA8-4634-3E347AA9C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5045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Contributions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45EBE-8E06-53B2-E3F2-24BA6C8237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Motivation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1C7C72-5E4D-3347-FE44-038173D9A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82491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/ Objective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sz="1700"/>
              <a:t>Design an active mechatronic stabilization platform that maintains level surface.</a:t>
            </a:r>
          </a:p>
          <a:p>
            <a:pPr>
              <a:defRPr sz="1800">
                <a:latin typeface="Calibri"/>
              </a:defRPr>
            </a:pPr>
            <a:r>
              <a:rPr sz="1700"/>
              <a:t>3 Degrees of Freedom: Pitch, Roll, Vertical height.</a:t>
            </a:r>
          </a:p>
          <a:p>
            <a:pPr>
              <a:defRPr sz="1800">
                <a:latin typeface="Calibri"/>
              </a:defRPr>
            </a:pPr>
            <a:r>
              <a:rPr sz="1700"/>
              <a:t>Dual-microcontroller architecture for real-time control (Teensy 4.1 &amp; Arduino UNO).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B1ECF3-46A7-00D6-53C3-F6AD5A94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74" r="57430" b="6250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Current State of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lang="en-US" sz="1700"/>
              <a:t>Camera gimbals: high-precision stabilization (DJI, Zhiyun).</a:t>
            </a:r>
          </a:p>
          <a:p>
            <a:pPr>
              <a:defRPr sz="1800">
                <a:latin typeface="Calibri"/>
              </a:defRPr>
            </a:pPr>
            <a:r>
              <a:rPr lang="en-US" sz="1700"/>
              <a:t>Tank &amp; ship systems: large loads, slower response.</a:t>
            </a:r>
          </a:p>
          <a:p>
            <a:pPr>
              <a:defRPr sz="1800">
                <a:latin typeface="Calibri"/>
              </a:defRPr>
            </a:pPr>
            <a:r>
              <a:rPr lang="en-US" sz="1700"/>
              <a:t>Robot stabilization: self-balancing &amp; predictive control.</a:t>
            </a:r>
          </a:p>
          <a:p>
            <a:pPr>
              <a:defRPr sz="1800">
                <a:latin typeface="Calibri"/>
              </a:defRPr>
            </a:pPr>
            <a:r>
              <a:rPr lang="en-US" sz="1700"/>
              <a:t>Gap: No small, affordable beverage stabilizer exists.</a:t>
            </a:r>
          </a:p>
        </p:txBody>
      </p:sp>
      <p:pic>
        <p:nvPicPr>
          <p:cNvPr id="5" name="Picture 4" descr="Claw building a card house">
            <a:extLst>
              <a:ext uri="{FF2B5EF4-FFF2-40B4-BE49-F238E27FC236}">
                <a16:creationId xmlns:a16="http://schemas.microsoft.com/office/drawing/2014/main" id="{6181C069-9944-CCF8-01DB-39910D1F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5" r="3333" b="-6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Features / Innovations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C5F88-2B87-AF02-A4BE-68C89910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2974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/>
              <a:t>Hardware Overview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sX0" fmla="*/ 0 w 2441321"/>
              <a:gd name="csY0" fmla="*/ 0 h 18288"/>
              <a:gd name="csX1" fmla="*/ 585917 w 2441321"/>
              <a:gd name="csY1" fmla="*/ 0 h 18288"/>
              <a:gd name="csX2" fmla="*/ 1196247 w 2441321"/>
              <a:gd name="csY2" fmla="*/ 0 h 18288"/>
              <a:gd name="csX3" fmla="*/ 1806578 w 2441321"/>
              <a:gd name="csY3" fmla="*/ 0 h 18288"/>
              <a:gd name="csX4" fmla="*/ 2441321 w 2441321"/>
              <a:gd name="csY4" fmla="*/ 0 h 18288"/>
              <a:gd name="csX5" fmla="*/ 2441321 w 2441321"/>
              <a:gd name="csY5" fmla="*/ 18288 h 18288"/>
              <a:gd name="csX6" fmla="*/ 1830991 w 2441321"/>
              <a:gd name="csY6" fmla="*/ 18288 h 18288"/>
              <a:gd name="csX7" fmla="*/ 1269487 w 2441321"/>
              <a:gd name="csY7" fmla="*/ 18288 h 18288"/>
              <a:gd name="csX8" fmla="*/ 707983 w 2441321"/>
              <a:gd name="csY8" fmla="*/ 18288 h 18288"/>
              <a:gd name="csX9" fmla="*/ 0 w 2441321"/>
              <a:gd name="csY9" fmla="*/ 18288 h 18288"/>
              <a:gd name="csX10" fmla="*/ 0 w 2441321"/>
              <a:gd name="csY10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Main controller: Teensy 4.1 (600 MHz ARM Cortex-M7).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Secondary controller: Arduino UNO for height &amp; servo control.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Actuators: 3x mj5208 brushless motors + Moteus r4.11 controllers.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Sensors: BNO055 IMU &amp; VL53L8CX Time-of-Flight sensor.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Power: LiPo 14.8V, 300A switch &amp; fuse protection.</a:t>
            </a:r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49A3E59F-F533-AC36-019A-23DB1EA91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10301"/>
            <a:ext cx="5177790" cy="36373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12454"/>
            <a:ext cx="1785938" cy="2101850"/>
          </a:xfrm>
        </p:spPr>
        <p:txBody>
          <a:bodyPr>
            <a:normAutofit/>
          </a:bodyPr>
          <a:lstStyle/>
          <a:p>
            <a:r>
              <a:rPr lang="en-US" sz="2400"/>
              <a:t>Mechanical Design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01049" y="1454932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153" y="412454"/>
            <a:ext cx="2432447" cy="21018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3D printed ABS/PETG parts + aluminum extrusions.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Vertical motion via ACME T8 lead screw + MGN linear rails.</a:t>
            </a:r>
          </a:p>
          <a:p>
            <a:pPr>
              <a:lnSpc>
                <a:spcPct val="90000"/>
              </a:lnSpc>
              <a:defRPr sz="1800">
                <a:latin typeface="Calibri"/>
              </a:defRPr>
            </a:pPr>
            <a:r>
              <a:rPr lang="en-US" sz="1500"/>
              <a:t>Modular, replaceable structure for flexibility and repairability.</a:t>
            </a:r>
          </a:p>
        </p:txBody>
      </p:sp>
      <p:pic>
        <p:nvPicPr>
          <p:cNvPr id="6" name="Picture 5" descr="A close-up of a mechanical device&#10;&#10;AI-generated content may be incorrect.">
            <a:extLst>
              <a:ext uri="{FF2B5EF4-FFF2-40B4-BE49-F238E27FC236}">
                <a16:creationId xmlns:a16="http://schemas.microsoft.com/office/drawing/2014/main" id="{B2231026-E145-ACAB-813B-97743DDF0B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1"/>
          <a:stretch>
            <a:fillRect/>
          </a:stretch>
        </p:blipFill>
        <p:spPr>
          <a:xfrm>
            <a:off x="20" y="2959630"/>
            <a:ext cx="4800580" cy="3898370"/>
          </a:xfrm>
          <a:prstGeom prst="rect">
            <a:avLst/>
          </a:prstGeom>
        </p:spPr>
      </p:pic>
      <p:pic>
        <p:nvPicPr>
          <p:cNvPr id="5" name="Picture 4" descr="A close-up of a machine&#10;&#10;AI-generated content may be incorrect.">
            <a:extLst>
              <a:ext uri="{FF2B5EF4-FFF2-40B4-BE49-F238E27FC236}">
                <a16:creationId xmlns:a16="http://schemas.microsoft.com/office/drawing/2014/main" id="{DB815213-0924-0297-66C1-AC8F5B21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6" r="3988" b="-1"/>
          <a:stretch>
            <a:fillRect/>
          </a:stretch>
        </p:blipFill>
        <p:spPr>
          <a:xfrm>
            <a:off x="4943474" y="1"/>
            <a:ext cx="4200526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Control &amp; 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lang="en-US" sz="1600"/>
              <a:t>Cascaded PID loops: Teensy high-level control, Moteus low-level loops.</a:t>
            </a:r>
          </a:p>
          <a:p>
            <a:pPr>
              <a:defRPr sz="1800">
                <a:latin typeface="Calibri"/>
              </a:defRPr>
            </a:pPr>
            <a:r>
              <a:rPr lang="en-US" sz="1600"/>
              <a:t>20 Hz control rate, low-latency FDCAN communication.</a:t>
            </a:r>
          </a:p>
          <a:p>
            <a:pPr>
              <a:defRPr sz="1800">
                <a:latin typeface="Calibri"/>
              </a:defRPr>
            </a:pPr>
            <a:r>
              <a:rPr lang="en-US" sz="1600"/>
              <a:t>Quaternion to Euler conversion for orientation control.</a:t>
            </a:r>
          </a:p>
          <a:p>
            <a:pPr>
              <a:defRPr sz="1800">
                <a:latin typeface="Calibri"/>
              </a:defRPr>
            </a:pPr>
            <a:r>
              <a:rPr lang="en-US" sz="1600"/>
              <a:t>Sensor fusion via complementary filter.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AE411FAE-1784-74DD-CAAE-A18377C2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583" y="525956"/>
            <a:ext cx="4933234" cy="49184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Performance &amp; Demonstration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sX0" fmla="*/ 0 w 2606040"/>
              <a:gd name="csY0" fmla="*/ 0 h 18288"/>
              <a:gd name="csX1" fmla="*/ 625450 w 2606040"/>
              <a:gd name="csY1" fmla="*/ 0 h 18288"/>
              <a:gd name="csX2" fmla="*/ 1224839 w 2606040"/>
              <a:gd name="csY2" fmla="*/ 0 h 18288"/>
              <a:gd name="csX3" fmla="*/ 1824228 w 2606040"/>
              <a:gd name="csY3" fmla="*/ 0 h 18288"/>
              <a:gd name="csX4" fmla="*/ 2606040 w 2606040"/>
              <a:gd name="csY4" fmla="*/ 0 h 18288"/>
              <a:gd name="csX5" fmla="*/ 2606040 w 2606040"/>
              <a:gd name="csY5" fmla="*/ 18288 h 18288"/>
              <a:gd name="csX6" fmla="*/ 1902409 w 2606040"/>
              <a:gd name="csY6" fmla="*/ 18288 h 18288"/>
              <a:gd name="csX7" fmla="*/ 1276960 w 2606040"/>
              <a:gd name="csY7" fmla="*/ 18288 h 18288"/>
              <a:gd name="csX8" fmla="*/ 677570 w 2606040"/>
              <a:gd name="csY8" fmla="*/ 18288 h 18288"/>
              <a:gd name="csX9" fmla="*/ 0 w 2606040"/>
              <a:gd name="csY9" fmla="*/ 18288 h 18288"/>
              <a:gd name="csX10" fmla="*/ 0 w 2606040"/>
              <a:gd name="csY10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defRPr sz="1800">
                <a:latin typeface="Calibri"/>
              </a:defRPr>
            </a:pPr>
            <a:r>
              <a:rPr lang="en-US" sz="1900"/>
              <a:t>Stable within ±1° tilt, recovery &lt; 0.2 seconds.</a:t>
            </a:r>
          </a:p>
          <a:p>
            <a:pPr>
              <a:defRPr sz="1800">
                <a:latin typeface="Calibri"/>
              </a:defRPr>
            </a:pPr>
            <a:r>
              <a:rPr lang="en-US" sz="1900"/>
              <a:t>No spillage for base tilt up to 90°.</a:t>
            </a:r>
            <a:endParaRPr lang="en-US" sz="1900">
              <a:ea typeface="Calibri"/>
              <a:cs typeface="Calibri"/>
            </a:endParaRPr>
          </a:p>
          <a:p>
            <a:pPr>
              <a:defRPr sz="1800">
                <a:latin typeface="Calibri"/>
              </a:defRPr>
            </a:pPr>
            <a:r>
              <a:rPr lang="en-US" sz="1900"/>
              <a:t>Battery runtime: 3 hours continuous operation.</a:t>
            </a:r>
            <a:endParaRPr lang="en-US" sz="1900">
              <a:ea typeface="Calibri"/>
              <a:cs typeface="Calibri"/>
            </a:endParaRPr>
          </a:p>
          <a:p>
            <a:pPr>
              <a:defRPr sz="1800">
                <a:latin typeface="Calibri"/>
              </a:defRPr>
            </a:pPr>
            <a:r>
              <a:rPr lang="en-US" sz="1900"/>
              <a:t>Smooth and fast control response observed.</a:t>
            </a:r>
            <a:endParaRPr lang="en-US" sz="1900">
              <a:ea typeface="Calibri"/>
              <a:cs typeface="Calibri"/>
            </a:endParaRPr>
          </a:p>
        </p:txBody>
      </p:sp>
      <p:pic>
        <p:nvPicPr>
          <p:cNvPr id="5" name="Picture 4" descr="A machine on a table&#10;&#10;AI-generated content may be incorrect.">
            <a:extLst>
              <a:ext uri="{FF2B5EF4-FFF2-40B4-BE49-F238E27FC236}">
                <a16:creationId xmlns:a16="http://schemas.microsoft.com/office/drawing/2014/main" id="{DED14BBC-516A-4C59-A70E-58D56009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98" r="3108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Hold My Coffee: Drinks Stabilization Platform</vt:lpstr>
      <vt:lpstr>Motivation</vt:lpstr>
      <vt:lpstr>Introduction / Objective</vt:lpstr>
      <vt:lpstr>Current State of the Field</vt:lpstr>
      <vt:lpstr>Features / Innovations</vt:lpstr>
      <vt:lpstr>Hardware Overview</vt:lpstr>
      <vt:lpstr>Mechanical Design</vt:lpstr>
      <vt:lpstr>Control &amp; Software</vt:lpstr>
      <vt:lpstr>Performance &amp; Demonstration</vt:lpstr>
      <vt:lpstr>Challenges &amp; Improvements</vt:lpstr>
      <vt:lpstr>Conclusions</vt:lpstr>
      <vt:lpstr>Summary of Contributions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40</cp:revision>
  <dcterms:created xsi:type="dcterms:W3CDTF">2013-01-27T09:14:16Z</dcterms:created>
  <dcterms:modified xsi:type="dcterms:W3CDTF">2025-10-30T20:20:15Z</dcterms:modified>
  <cp:category/>
</cp:coreProperties>
</file>