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  <p:sldMasterId id="2147483655" r:id="rId5"/>
  </p:sldMasterIdLst>
  <p:notesMasterIdLst>
    <p:notesMasterId r:id="rId38"/>
  </p:notesMasterIdLst>
  <p:sldIdLst>
    <p:sldId id="267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75" r:id="rId16"/>
    <p:sldId id="277" r:id="rId17"/>
    <p:sldId id="278" r:id="rId18"/>
    <p:sldId id="280" r:id="rId19"/>
    <p:sldId id="281" r:id="rId20"/>
    <p:sldId id="279" r:id="rId21"/>
    <p:sldId id="282" r:id="rId22"/>
    <p:sldId id="276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1A647-FA98-45A2-B213-D2029BE0119E}" v="13" dt="2022-08-21T12:05:03.528"/>
    <p1510:client id="{ABD10919-6131-438A-804C-C3B72FF670B7}" v="218" dt="2022-08-21T16:13:14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3648;&#3623;&#3636;&#3619;&#3660;&#3585;&#3610;&#3640;&#3658;&#3585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3648;&#3623;&#3636;&#3619;&#3660;&#3585;&#3610;&#3640;&#3658;&#3585;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3648;&#3623;&#3636;&#3619;&#3660;&#3585;&#3610;&#3640;&#3658;&#3585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3648;&#3623;&#3636;&#3619;&#3660;&#3585;&#3610;&#3640;&#3658;&#3585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3648;&#3623;&#3636;&#3619;&#3660;&#3585;&#3610;&#3640;&#3658;&#3585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3648;&#3623;&#3636;&#3619;&#3660;&#3585;&#3610;&#3640;&#3658;&#3585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3648;&#3623;&#3636;&#3619;&#3660;&#3585;&#3610;&#3640;&#3658;&#3585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kmitlthailand-my.sharepoint.com/personal/koson_tr_kmitl_ac_th/Documents/Teaching/2565.01/03376839%20-%20SPECIAL%20TOPICS%20IN%20COMPUTER/Session-04/&#3648;&#3623;&#3636;&#3619;&#3660;&#3585;&#3610;&#3640;&#3658;&#3585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kmitlthailand-my.sharepoint.com/personal/koson_tr_kmitl_ac_th/Documents/Teaching/2565.01/03376839%20-%20SPECIAL%20TOPICS%20IN%20COMPUTER/Session-04/&#3648;&#3623;&#3636;&#3619;&#3660;&#3585;&#3610;&#3640;&#3658;&#3585;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sin(x)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  <c:pt idx="11">
                  <c:v>165</c:v>
                </c:pt>
                <c:pt idx="12">
                  <c:v>180</c:v>
                </c:pt>
                <c:pt idx="13">
                  <c:v>195</c:v>
                </c:pt>
                <c:pt idx="14">
                  <c:v>210</c:v>
                </c:pt>
                <c:pt idx="15">
                  <c:v>225</c:v>
                </c:pt>
                <c:pt idx="16">
                  <c:v>240</c:v>
                </c:pt>
                <c:pt idx="17">
                  <c:v>255</c:v>
                </c:pt>
                <c:pt idx="18">
                  <c:v>270</c:v>
                </c:pt>
                <c:pt idx="19">
                  <c:v>285</c:v>
                </c:pt>
                <c:pt idx="20">
                  <c:v>300</c:v>
                </c:pt>
                <c:pt idx="21">
                  <c:v>315</c:v>
                </c:pt>
                <c:pt idx="22">
                  <c:v>330</c:v>
                </c:pt>
                <c:pt idx="23">
                  <c:v>345</c:v>
                </c:pt>
                <c:pt idx="24">
                  <c:v>360</c:v>
                </c:pt>
                <c:pt idx="25">
                  <c:v>375</c:v>
                </c:pt>
                <c:pt idx="26">
                  <c:v>390</c:v>
                </c:pt>
                <c:pt idx="27">
                  <c:v>405</c:v>
                </c:pt>
                <c:pt idx="28">
                  <c:v>420</c:v>
                </c:pt>
                <c:pt idx="29">
                  <c:v>435</c:v>
                </c:pt>
                <c:pt idx="30">
                  <c:v>450</c:v>
                </c:pt>
                <c:pt idx="31">
                  <c:v>465</c:v>
                </c:pt>
                <c:pt idx="32">
                  <c:v>480</c:v>
                </c:pt>
                <c:pt idx="33">
                  <c:v>495</c:v>
                </c:pt>
                <c:pt idx="34">
                  <c:v>510</c:v>
                </c:pt>
                <c:pt idx="35">
                  <c:v>525</c:v>
                </c:pt>
                <c:pt idx="36">
                  <c:v>540</c:v>
                </c:pt>
                <c:pt idx="37">
                  <c:v>555</c:v>
                </c:pt>
                <c:pt idx="38">
                  <c:v>570</c:v>
                </c:pt>
                <c:pt idx="39">
                  <c:v>585</c:v>
                </c:pt>
                <c:pt idx="40">
                  <c:v>600</c:v>
                </c:pt>
              </c:numCache>
            </c:numRef>
          </c:xVal>
          <c:yVal>
            <c:numRef>
              <c:f>Sheet1!$B$3:$B$43</c:f>
              <c:numCache>
                <c:formatCode>General</c:formatCode>
                <c:ptCount val="41"/>
                <c:pt idx="0">
                  <c:v>0</c:v>
                </c:pt>
                <c:pt idx="1">
                  <c:v>0.25881904510252074</c:v>
                </c:pt>
                <c:pt idx="2">
                  <c:v>0.49999999999999994</c:v>
                </c:pt>
                <c:pt idx="3">
                  <c:v>0.70710678118654746</c:v>
                </c:pt>
                <c:pt idx="4">
                  <c:v>0.8660254037844386</c:v>
                </c:pt>
                <c:pt idx="5">
                  <c:v>0.96592582628906831</c:v>
                </c:pt>
                <c:pt idx="6">
                  <c:v>1</c:v>
                </c:pt>
                <c:pt idx="7">
                  <c:v>0.96592582628906831</c:v>
                </c:pt>
                <c:pt idx="8">
                  <c:v>0.86602540378443871</c:v>
                </c:pt>
                <c:pt idx="9">
                  <c:v>0.70710678118654757</c:v>
                </c:pt>
                <c:pt idx="10">
                  <c:v>0.49999999999999994</c:v>
                </c:pt>
                <c:pt idx="11">
                  <c:v>0.25881904510252102</c:v>
                </c:pt>
                <c:pt idx="12">
                  <c:v>1.22514845490862E-16</c:v>
                </c:pt>
                <c:pt idx="13">
                  <c:v>-0.25881904510252079</c:v>
                </c:pt>
                <c:pt idx="14">
                  <c:v>-0.50000000000000011</c:v>
                </c:pt>
                <c:pt idx="15">
                  <c:v>-0.70710678118654746</c:v>
                </c:pt>
                <c:pt idx="16">
                  <c:v>-0.86602540378443837</c:v>
                </c:pt>
                <c:pt idx="17">
                  <c:v>-0.96592582628906831</c:v>
                </c:pt>
                <c:pt idx="18">
                  <c:v>-1</c:v>
                </c:pt>
                <c:pt idx="19">
                  <c:v>-0.96592582628906842</c:v>
                </c:pt>
                <c:pt idx="20">
                  <c:v>-0.8660254037844386</c:v>
                </c:pt>
                <c:pt idx="21">
                  <c:v>-0.70710678118654768</c:v>
                </c:pt>
                <c:pt idx="22">
                  <c:v>-0.50000000000000044</c:v>
                </c:pt>
                <c:pt idx="23">
                  <c:v>-0.25881904510252068</c:v>
                </c:pt>
                <c:pt idx="24">
                  <c:v>-2.45029690981724E-16</c:v>
                </c:pt>
                <c:pt idx="25">
                  <c:v>0.25881904510252024</c:v>
                </c:pt>
                <c:pt idx="26">
                  <c:v>0.5</c:v>
                </c:pt>
                <c:pt idx="27">
                  <c:v>0.70710678118654735</c:v>
                </c:pt>
                <c:pt idx="28">
                  <c:v>0.86602540378443882</c:v>
                </c:pt>
                <c:pt idx="29">
                  <c:v>0.96592582628906831</c:v>
                </c:pt>
                <c:pt idx="30">
                  <c:v>1</c:v>
                </c:pt>
                <c:pt idx="31">
                  <c:v>0.96592582628906842</c:v>
                </c:pt>
                <c:pt idx="32">
                  <c:v>0.86602540378443915</c:v>
                </c:pt>
                <c:pt idx="33">
                  <c:v>0.70710678118654713</c:v>
                </c:pt>
                <c:pt idx="34">
                  <c:v>0.49999999999999978</c:v>
                </c:pt>
                <c:pt idx="35">
                  <c:v>0.25881904510252079</c:v>
                </c:pt>
                <c:pt idx="36">
                  <c:v>3.67544536472586E-16</c:v>
                </c:pt>
                <c:pt idx="37">
                  <c:v>-0.25881904510252013</c:v>
                </c:pt>
                <c:pt idx="38">
                  <c:v>-0.49999999999999917</c:v>
                </c:pt>
                <c:pt idx="39">
                  <c:v>-0.70710678118654791</c:v>
                </c:pt>
                <c:pt idx="40">
                  <c:v>-0.86602540378443871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89-48CA-A8FE-3F2C0A1D5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312960"/>
        <c:axId val="435311296"/>
      </c:scatterChart>
      <c:valAx>
        <c:axId val="4353129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5311296"/>
        <c:crosses val="autoZero"/>
        <c:crossBetween val="midCat"/>
      </c:valAx>
      <c:valAx>
        <c:axId val="4353112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5312960"/>
        <c:crosses val="autoZero"/>
        <c:crossBetween val="midCat"/>
      </c:valAx>
      <c:spPr>
        <a:noFill/>
        <a:ln>
          <a:noFill/>
        </a:ln>
        <a:effectLst>
          <a:glow rad="139700">
            <a:schemeClr val="accent4">
              <a:satMod val="175000"/>
              <a:alpha val="40000"/>
            </a:schemeClr>
          </a:glow>
        </a:effectLst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sin(x)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  <c:pt idx="11">
                  <c:v>165</c:v>
                </c:pt>
                <c:pt idx="12">
                  <c:v>180</c:v>
                </c:pt>
                <c:pt idx="13">
                  <c:v>195</c:v>
                </c:pt>
                <c:pt idx="14">
                  <c:v>210</c:v>
                </c:pt>
                <c:pt idx="15">
                  <c:v>225</c:v>
                </c:pt>
                <c:pt idx="16">
                  <c:v>240</c:v>
                </c:pt>
                <c:pt idx="17">
                  <c:v>255</c:v>
                </c:pt>
                <c:pt idx="18">
                  <c:v>270</c:v>
                </c:pt>
                <c:pt idx="19">
                  <c:v>285</c:v>
                </c:pt>
                <c:pt idx="20">
                  <c:v>300</c:v>
                </c:pt>
                <c:pt idx="21">
                  <c:v>315</c:v>
                </c:pt>
                <c:pt idx="22">
                  <c:v>330</c:v>
                </c:pt>
                <c:pt idx="23">
                  <c:v>345</c:v>
                </c:pt>
                <c:pt idx="24">
                  <c:v>360</c:v>
                </c:pt>
                <c:pt idx="25">
                  <c:v>375</c:v>
                </c:pt>
                <c:pt idx="26">
                  <c:v>390</c:v>
                </c:pt>
                <c:pt idx="27">
                  <c:v>405</c:v>
                </c:pt>
                <c:pt idx="28">
                  <c:v>420</c:v>
                </c:pt>
                <c:pt idx="29">
                  <c:v>435</c:v>
                </c:pt>
                <c:pt idx="30">
                  <c:v>450</c:v>
                </c:pt>
                <c:pt idx="31">
                  <c:v>465</c:v>
                </c:pt>
                <c:pt idx="32">
                  <c:v>480</c:v>
                </c:pt>
                <c:pt idx="33">
                  <c:v>495</c:v>
                </c:pt>
                <c:pt idx="34">
                  <c:v>510</c:v>
                </c:pt>
                <c:pt idx="35">
                  <c:v>525</c:v>
                </c:pt>
                <c:pt idx="36">
                  <c:v>540</c:v>
                </c:pt>
                <c:pt idx="37">
                  <c:v>555</c:v>
                </c:pt>
                <c:pt idx="38">
                  <c:v>570</c:v>
                </c:pt>
                <c:pt idx="39">
                  <c:v>585</c:v>
                </c:pt>
                <c:pt idx="40">
                  <c:v>600</c:v>
                </c:pt>
              </c:numCache>
            </c:numRef>
          </c:xVal>
          <c:yVal>
            <c:numRef>
              <c:f>Sheet1!$B$3:$B$43</c:f>
              <c:numCache>
                <c:formatCode>General</c:formatCode>
                <c:ptCount val="41"/>
                <c:pt idx="0">
                  <c:v>0</c:v>
                </c:pt>
                <c:pt idx="1">
                  <c:v>0.25881904510252074</c:v>
                </c:pt>
                <c:pt idx="2">
                  <c:v>0.49999999999999994</c:v>
                </c:pt>
                <c:pt idx="3">
                  <c:v>0.70710678118654746</c:v>
                </c:pt>
                <c:pt idx="4">
                  <c:v>0.8660254037844386</c:v>
                </c:pt>
                <c:pt idx="5">
                  <c:v>0.96592582628906831</c:v>
                </c:pt>
                <c:pt idx="6">
                  <c:v>1</c:v>
                </c:pt>
                <c:pt idx="7">
                  <c:v>0.96592582628906831</c:v>
                </c:pt>
                <c:pt idx="8">
                  <c:v>0.86602540378443871</c:v>
                </c:pt>
                <c:pt idx="9">
                  <c:v>0.70710678118654757</c:v>
                </c:pt>
                <c:pt idx="10">
                  <c:v>0.49999999999999994</c:v>
                </c:pt>
                <c:pt idx="11">
                  <c:v>0.25881904510252102</c:v>
                </c:pt>
                <c:pt idx="12">
                  <c:v>1.22514845490862E-16</c:v>
                </c:pt>
                <c:pt idx="13">
                  <c:v>-0.25881904510252079</c:v>
                </c:pt>
                <c:pt idx="14">
                  <c:v>-0.50000000000000011</c:v>
                </c:pt>
                <c:pt idx="15">
                  <c:v>-0.70710678118654746</c:v>
                </c:pt>
                <c:pt idx="16">
                  <c:v>-0.86602540378443837</c:v>
                </c:pt>
                <c:pt idx="17">
                  <c:v>-0.96592582628906831</c:v>
                </c:pt>
                <c:pt idx="18">
                  <c:v>-1</c:v>
                </c:pt>
                <c:pt idx="19">
                  <c:v>-0.96592582628906842</c:v>
                </c:pt>
                <c:pt idx="20">
                  <c:v>-0.8660254037844386</c:v>
                </c:pt>
                <c:pt idx="21">
                  <c:v>-0.70710678118654768</c:v>
                </c:pt>
                <c:pt idx="22">
                  <c:v>-0.50000000000000044</c:v>
                </c:pt>
                <c:pt idx="23">
                  <c:v>-0.25881904510252068</c:v>
                </c:pt>
                <c:pt idx="24">
                  <c:v>-2.45029690981724E-16</c:v>
                </c:pt>
                <c:pt idx="25">
                  <c:v>0.25881904510252024</c:v>
                </c:pt>
                <c:pt idx="26">
                  <c:v>0.5</c:v>
                </c:pt>
                <c:pt idx="27">
                  <c:v>0.70710678118654735</c:v>
                </c:pt>
                <c:pt idx="28">
                  <c:v>0.86602540378443882</c:v>
                </c:pt>
                <c:pt idx="29">
                  <c:v>0.96592582628906831</c:v>
                </c:pt>
                <c:pt idx="30">
                  <c:v>1</c:v>
                </c:pt>
                <c:pt idx="31">
                  <c:v>0.96592582628906842</c:v>
                </c:pt>
                <c:pt idx="32">
                  <c:v>0.86602540378443915</c:v>
                </c:pt>
                <c:pt idx="33">
                  <c:v>0.70710678118654713</c:v>
                </c:pt>
                <c:pt idx="34">
                  <c:v>0.49999999999999978</c:v>
                </c:pt>
                <c:pt idx="35">
                  <c:v>0.25881904510252079</c:v>
                </c:pt>
                <c:pt idx="36">
                  <c:v>3.67544536472586E-16</c:v>
                </c:pt>
                <c:pt idx="37">
                  <c:v>-0.25881904510252013</c:v>
                </c:pt>
                <c:pt idx="38">
                  <c:v>-0.49999999999999917</c:v>
                </c:pt>
                <c:pt idx="39">
                  <c:v>-0.70710678118654791</c:v>
                </c:pt>
                <c:pt idx="40">
                  <c:v>-0.86602540378443871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3B-44D2-9F4A-40F3D0DE3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41632"/>
        <c:axId val="209842048"/>
      </c:scatterChart>
      <c:valAx>
        <c:axId val="20984163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9842048"/>
        <c:crosses val="autoZero"/>
        <c:crossBetween val="midCat"/>
      </c:valAx>
      <c:valAx>
        <c:axId val="209842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9841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sin(x)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  <c:pt idx="11">
                  <c:v>165</c:v>
                </c:pt>
                <c:pt idx="12">
                  <c:v>180</c:v>
                </c:pt>
                <c:pt idx="13">
                  <c:v>195</c:v>
                </c:pt>
                <c:pt idx="14">
                  <c:v>210</c:v>
                </c:pt>
                <c:pt idx="15">
                  <c:v>225</c:v>
                </c:pt>
                <c:pt idx="16">
                  <c:v>240</c:v>
                </c:pt>
                <c:pt idx="17">
                  <c:v>255</c:v>
                </c:pt>
                <c:pt idx="18">
                  <c:v>270</c:v>
                </c:pt>
                <c:pt idx="19">
                  <c:v>285</c:v>
                </c:pt>
                <c:pt idx="20">
                  <c:v>300</c:v>
                </c:pt>
                <c:pt idx="21">
                  <c:v>315</c:v>
                </c:pt>
                <c:pt idx="22">
                  <c:v>330</c:v>
                </c:pt>
                <c:pt idx="23">
                  <c:v>345</c:v>
                </c:pt>
                <c:pt idx="24">
                  <c:v>360</c:v>
                </c:pt>
                <c:pt idx="25">
                  <c:v>375</c:v>
                </c:pt>
                <c:pt idx="26">
                  <c:v>390</c:v>
                </c:pt>
                <c:pt idx="27">
                  <c:v>405</c:v>
                </c:pt>
                <c:pt idx="28">
                  <c:v>420</c:v>
                </c:pt>
                <c:pt idx="29">
                  <c:v>435</c:v>
                </c:pt>
                <c:pt idx="30">
                  <c:v>450</c:v>
                </c:pt>
                <c:pt idx="31">
                  <c:v>465</c:v>
                </c:pt>
                <c:pt idx="32">
                  <c:v>480</c:v>
                </c:pt>
                <c:pt idx="33">
                  <c:v>495</c:v>
                </c:pt>
                <c:pt idx="34">
                  <c:v>510</c:v>
                </c:pt>
                <c:pt idx="35">
                  <c:v>525</c:v>
                </c:pt>
                <c:pt idx="36">
                  <c:v>540</c:v>
                </c:pt>
                <c:pt idx="37">
                  <c:v>555</c:v>
                </c:pt>
                <c:pt idx="38">
                  <c:v>570</c:v>
                </c:pt>
                <c:pt idx="39">
                  <c:v>585</c:v>
                </c:pt>
                <c:pt idx="40">
                  <c:v>600</c:v>
                </c:pt>
              </c:numCache>
            </c:numRef>
          </c:xVal>
          <c:yVal>
            <c:numRef>
              <c:f>Sheet1!$B$3:$B$43</c:f>
              <c:numCache>
                <c:formatCode>General</c:formatCode>
                <c:ptCount val="41"/>
                <c:pt idx="0">
                  <c:v>0</c:v>
                </c:pt>
                <c:pt idx="1">
                  <c:v>0.25881904510252074</c:v>
                </c:pt>
                <c:pt idx="2">
                  <c:v>0.49999999999999994</c:v>
                </c:pt>
                <c:pt idx="3">
                  <c:v>0.70710678118654746</c:v>
                </c:pt>
                <c:pt idx="4">
                  <c:v>0.8660254037844386</c:v>
                </c:pt>
                <c:pt idx="5">
                  <c:v>0.96592582628906831</c:v>
                </c:pt>
                <c:pt idx="6">
                  <c:v>1</c:v>
                </c:pt>
                <c:pt idx="7">
                  <c:v>0.96592582628906831</c:v>
                </c:pt>
                <c:pt idx="8">
                  <c:v>0.86602540378443871</c:v>
                </c:pt>
                <c:pt idx="9">
                  <c:v>0.70710678118654757</c:v>
                </c:pt>
                <c:pt idx="10">
                  <c:v>0.49999999999999994</c:v>
                </c:pt>
                <c:pt idx="11">
                  <c:v>0.25881904510252102</c:v>
                </c:pt>
                <c:pt idx="12">
                  <c:v>1.22514845490862E-16</c:v>
                </c:pt>
                <c:pt idx="13">
                  <c:v>-0.25881904510252079</c:v>
                </c:pt>
                <c:pt idx="14">
                  <c:v>-0.50000000000000011</c:v>
                </c:pt>
                <c:pt idx="15">
                  <c:v>-0.70710678118654746</c:v>
                </c:pt>
                <c:pt idx="16">
                  <c:v>-0.86602540378443837</c:v>
                </c:pt>
                <c:pt idx="17">
                  <c:v>-0.96592582628906831</c:v>
                </c:pt>
                <c:pt idx="18">
                  <c:v>-1</c:v>
                </c:pt>
                <c:pt idx="19">
                  <c:v>-0.96592582628906842</c:v>
                </c:pt>
                <c:pt idx="20">
                  <c:v>-0.8660254037844386</c:v>
                </c:pt>
                <c:pt idx="21">
                  <c:v>-0.70710678118654768</c:v>
                </c:pt>
                <c:pt idx="22">
                  <c:v>-0.50000000000000044</c:v>
                </c:pt>
                <c:pt idx="23">
                  <c:v>-0.25881904510252068</c:v>
                </c:pt>
                <c:pt idx="24">
                  <c:v>-2.45029690981724E-16</c:v>
                </c:pt>
                <c:pt idx="25">
                  <c:v>0.25881904510252024</c:v>
                </c:pt>
                <c:pt idx="26">
                  <c:v>0.5</c:v>
                </c:pt>
                <c:pt idx="27">
                  <c:v>0.70710678118654735</c:v>
                </c:pt>
                <c:pt idx="28">
                  <c:v>0.86602540378443882</c:v>
                </c:pt>
                <c:pt idx="29">
                  <c:v>0.96592582628906831</c:v>
                </c:pt>
                <c:pt idx="30">
                  <c:v>1</c:v>
                </c:pt>
                <c:pt idx="31">
                  <c:v>0.96592582628906842</c:v>
                </c:pt>
                <c:pt idx="32">
                  <c:v>0.86602540378443915</c:v>
                </c:pt>
                <c:pt idx="33">
                  <c:v>0.70710678118654713</c:v>
                </c:pt>
                <c:pt idx="34">
                  <c:v>0.49999999999999978</c:v>
                </c:pt>
                <c:pt idx="35">
                  <c:v>0.25881904510252079</c:v>
                </c:pt>
                <c:pt idx="36">
                  <c:v>3.67544536472586E-16</c:v>
                </c:pt>
                <c:pt idx="37">
                  <c:v>-0.25881904510252013</c:v>
                </c:pt>
                <c:pt idx="38">
                  <c:v>-0.49999999999999917</c:v>
                </c:pt>
                <c:pt idx="39">
                  <c:v>-0.70710678118654791</c:v>
                </c:pt>
                <c:pt idx="40">
                  <c:v>-0.86602540378443871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81-47CF-BE7C-90839BC7A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312960"/>
        <c:axId val="435311296"/>
      </c:scatterChart>
      <c:valAx>
        <c:axId val="4353129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5311296"/>
        <c:crosses val="autoZero"/>
        <c:crossBetween val="midCat"/>
      </c:valAx>
      <c:valAx>
        <c:axId val="4353112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531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sin(x)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  <c:pt idx="11">
                  <c:v>165</c:v>
                </c:pt>
                <c:pt idx="12">
                  <c:v>180</c:v>
                </c:pt>
                <c:pt idx="13">
                  <c:v>195</c:v>
                </c:pt>
                <c:pt idx="14">
                  <c:v>210</c:v>
                </c:pt>
                <c:pt idx="15">
                  <c:v>225</c:v>
                </c:pt>
                <c:pt idx="16">
                  <c:v>240</c:v>
                </c:pt>
                <c:pt idx="17">
                  <c:v>255</c:v>
                </c:pt>
                <c:pt idx="18">
                  <c:v>270</c:v>
                </c:pt>
                <c:pt idx="19">
                  <c:v>285</c:v>
                </c:pt>
                <c:pt idx="20">
                  <c:v>300</c:v>
                </c:pt>
                <c:pt idx="21">
                  <c:v>315</c:v>
                </c:pt>
                <c:pt idx="22">
                  <c:v>330</c:v>
                </c:pt>
                <c:pt idx="23">
                  <c:v>345</c:v>
                </c:pt>
                <c:pt idx="24">
                  <c:v>360</c:v>
                </c:pt>
                <c:pt idx="25">
                  <c:v>375</c:v>
                </c:pt>
                <c:pt idx="26">
                  <c:v>390</c:v>
                </c:pt>
                <c:pt idx="27">
                  <c:v>405</c:v>
                </c:pt>
                <c:pt idx="28">
                  <c:v>420</c:v>
                </c:pt>
                <c:pt idx="29">
                  <c:v>435</c:v>
                </c:pt>
                <c:pt idx="30">
                  <c:v>450</c:v>
                </c:pt>
                <c:pt idx="31">
                  <c:v>465</c:v>
                </c:pt>
                <c:pt idx="32">
                  <c:v>480</c:v>
                </c:pt>
                <c:pt idx="33">
                  <c:v>495</c:v>
                </c:pt>
                <c:pt idx="34">
                  <c:v>510</c:v>
                </c:pt>
                <c:pt idx="35">
                  <c:v>525</c:v>
                </c:pt>
                <c:pt idx="36">
                  <c:v>540</c:v>
                </c:pt>
                <c:pt idx="37">
                  <c:v>555</c:v>
                </c:pt>
                <c:pt idx="38">
                  <c:v>570</c:v>
                </c:pt>
                <c:pt idx="39">
                  <c:v>585</c:v>
                </c:pt>
                <c:pt idx="40">
                  <c:v>600</c:v>
                </c:pt>
              </c:numCache>
            </c:numRef>
          </c:xVal>
          <c:yVal>
            <c:numRef>
              <c:f>Sheet1!$B$3:$B$43</c:f>
              <c:numCache>
                <c:formatCode>General</c:formatCode>
                <c:ptCount val="41"/>
                <c:pt idx="0">
                  <c:v>0</c:v>
                </c:pt>
                <c:pt idx="1">
                  <c:v>0.25881904510252074</c:v>
                </c:pt>
                <c:pt idx="2">
                  <c:v>0.49999999999999994</c:v>
                </c:pt>
                <c:pt idx="3">
                  <c:v>0.70710678118654746</c:v>
                </c:pt>
                <c:pt idx="4">
                  <c:v>0.8660254037844386</c:v>
                </c:pt>
                <c:pt idx="5">
                  <c:v>0.96592582628906831</c:v>
                </c:pt>
                <c:pt idx="6">
                  <c:v>1</c:v>
                </c:pt>
                <c:pt idx="7">
                  <c:v>0.96592582628906831</c:v>
                </c:pt>
                <c:pt idx="8">
                  <c:v>0.86602540378443871</c:v>
                </c:pt>
                <c:pt idx="9">
                  <c:v>0.70710678118654757</c:v>
                </c:pt>
                <c:pt idx="10">
                  <c:v>0.49999999999999994</c:v>
                </c:pt>
                <c:pt idx="11">
                  <c:v>0.25881904510252102</c:v>
                </c:pt>
                <c:pt idx="12">
                  <c:v>1.22514845490862E-16</c:v>
                </c:pt>
                <c:pt idx="13">
                  <c:v>-0.25881904510252079</c:v>
                </c:pt>
                <c:pt idx="14">
                  <c:v>-0.50000000000000011</c:v>
                </c:pt>
                <c:pt idx="15">
                  <c:v>-0.70710678118654746</c:v>
                </c:pt>
                <c:pt idx="16">
                  <c:v>-0.86602540378443837</c:v>
                </c:pt>
                <c:pt idx="17">
                  <c:v>-0.96592582628906831</c:v>
                </c:pt>
                <c:pt idx="18">
                  <c:v>-1</c:v>
                </c:pt>
                <c:pt idx="19">
                  <c:v>-0.96592582628906842</c:v>
                </c:pt>
                <c:pt idx="20">
                  <c:v>-0.8660254037844386</c:v>
                </c:pt>
                <c:pt idx="21">
                  <c:v>-0.70710678118654768</c:v>
                </c:pt>
                <c:pt idx="22">
                  <c:v>-0.50000000000000044</c:v>
                </c:pt>
                <c:pt idx="23">
                  <c:v>-0.25881904510252068</c:v>
                </c:pt>
                <c:pt idx="24">
                  <c:v>-2.45029690981724E-16</c:v>
                </c:pt>
                <c:pt idx="25">
                  <c:v>0.25881904510252024</c:v>
                </c:pt>
                <c:pt idx="26">
                  <c:v>0.5</c:v>
                </c:pt>
                <c:pt idx="27">
                  <c:v>0.70710678118654735</c:v>
                </c:pt>
                <c:pt idx="28">
                  <c:v>0.86602540378443882</c:v>
                </c:pt>
                <c:pt idx="29">
                  <c:v>0.96592582628906831</c:v>
                </c:pt>
                <c:pt idx="30">
                  <c:v>1</c:v>
                </c:pt>
                <c:pt idx="31">
                  <c:v>0.96592582628906842</c:v>
                </c:pt>
                <c:pt idx="32">
                  <c:v>0.86602540378443915</c:v>
                </c:pt>
                <c:pt idx="33">
                  <c:v>0.70710678118654713</c:v>
                </c:pt>
                <c:pt idx="34">
                  <c:v>0.49999999999999978</c:v>
                </c:pt>
                <c:pt idx="35">
                  <c:v>0.25881904510252079</c:v>
                </c:pt>
                <c:pt idx="36">
                  <c:v>3.67544536472586E-16</c:v>
                </c:pt>
                <c:pt idx="37">
                  <c:v>-0.25881904510252013</c:v>
                </c:pt>
                <c:pt idx="38">
                  <c:v>-0.49999999999999917</c:v>
                </c:pt>
                <c:pt idx="39">
                  <c:v>-0.70710678118654791</c:v>
                </c:pt>
                <c:pt idx="40">
                  <c:v>-0.86602540378443871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81-47CF-BE7C-90839BC7A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312960"/>
        <c:axId val="435311296"/>
      </c:scatterChart>
      <c:valAx>
        <c:axId val="4353129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5311296"/>
        <c:crosses val="autoZero"/>
        <c:crossBetween val="midCat"/>
      </c:valAx>
      <c:valAx>
        <c:axId val="4353112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531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Sheet1!$A$2:$A$82</c:f>
              <c:numCache>
                <c:formatCode>General</c:formatCode>
                <c:ptCount val="8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</c:numCache>
            </c:numRef>
          </c:xVal>
          <c:yVal>
            <c:numRef>
              <c:f>Sheet1!$B$2:$B$82</c:f>
              <c:numCache>
                <c:formatCode>General</c:formatCode>
                <c:ptCount val="81"/>
                <c:pt idx="0">
                  <c:v>2.5</c:v>
                </c:pt>
                <c:pt idx="1">
                  <c:v>2.4128461611715277</c:v>
                </c:pt>
                <c:pt idx="2">
                  <c:v>2.3263662347361502</c:v>
                </c:pt>
                <c:pt idx="3">
                  <c:v>2.241225068746453</c:v>
                </c:pt>
                <c:pt idx="4">
                  <c:v>2.1580697829142292</c:v>
                </c:pt>
                <c:pt idx="5">
                  <c:v>2.0775218836860332</c:v>
                </c:pt>
                <c:pt idx="6">
                  <c:v>2.0001704953102086</c:v>
                </c:pt>
                <c:pt idx="7">
                  <c:v>1.9265669844277968</c:v>
                </c:pt>
                <c:pt idx="8">
                  <c:v>1.8572211824503198</c:v>
                </c:pt>
                <c:pt idx="9">
                  <c:v>1.7925993272123164</c:v>
                </c:pt>
                <c:pt idx="10">
                  <c:v>1.7331237578210543</c:v>
                </c:pt>
                <c:pt idx="11">
                  <c:v>1.6791743089461419</c:v>
                </c:pt>
                <c:pt idx="12">
                  <c:v>1.6310912672944831</c:v>
                </c:pt>
                <c:pt idx="13">
                  <c:v>1.5891796773467124</c:v>
                </c:pt>
                <c:pt idx="14">
                  <c:v>1.5537147184048505</c:v>
                </c:pt>
                <c:pt idx="15">
                  <c:v>1.5249478225272108</c:v>
                </c:pt>
                <c:pt idx="16">
                  <c:v>1.5031131640392226</c:v>
                </c:pt>
                <c:pt idx="17">
                  <c:v>1.4884341262863072</c:v>
                </c:pt>
                <c:pt idx="18">
                  <c:v>1.4811293398502741</c:v>
                </c:pt>
                <c:pt idx="19">
                  <c:v>1.481417887962335</c:v>
                </c:pt>
                <c:pt idx="20">
                  <c:v>1.4895232885962963</c:v>
                </c:pt>
                <c:pt idx="21">
                  <c:v>1.5056758881173338</c:v>
                </c:pt>
                <c:pt idx="22">
                  <c:v>1.5301133380805614</c:v>
                </c:pt>
                <c:pt idx="23">
                  <c:v>1.5630788748755275</c:v>
                </c:pt>
                <c:pt idx="24">
                  <c:v>1.6048171818196844</c:v>
                </c:pt>
                <c:pt idx="25">
                  <c:v>1.6555676856984891</c:v>
                </c:pt>
                <c:pt idx="26">
                  <c:v>1.7155552253724986</c:v>
                </c:pt>
                <c:pt idx="27">
                  <c:v>1.7849781294305247</c:v>
                </c:pt>
                <c:pt idx="28">
                  <c:v>1.8639938528832745</c:v>
                </c:pt>
                <c:pt idx="29">
                  <c:v>1.9527024485099762</c:v>
                </c:pt>
                <c:pt idx="30">
                  <c:v>2.0511282842846534</c:v>
                </c:pt>
                <c:pt idx="31">
                  <c:v>2.1592005602408628</c:v>
                </c:pt>
                <c:pt idx="32">
                  <c:v>2.2767333202286579</c:v>
                </c:pt>
                <c:pt idx="33">
                  <c:v>2.403405788406018</c:v>
                </c:pt>
                <c:pt idx="34">
                  <c:v>2.5387439773854084</c:v>
                </c:pt>
                <c:pt idx="35">
                  <c:v>2.6821046038186989</c:v>
                </c:pt>
                <c:pt idx="36">
                  <c:v>2.8326623963401474</c:v>
                </c:pt>
                <c:pt idx="37">
                  <c:v>2.989401879030408</c:v>
                </c:pt>
                <c:pt idx="38">
                  <c:v>3.15111465123677</c:v>
                </c:pt>
                <c:pt idx="39">
                  <c:v>3.3164030547540149</c:v>
                </c:pt>
                <c:pt idx="40">
                  <c:v>3.4836909190927896</c:v>
                </c:pt>
                <c:pt idx="41">
                  <c:v>3.6512418069635451</c:v>
                </c:pt>
                <c:pt idx="42">
                  <c:v>3.8171848531341368</c:v>
                </c:pt>
                <c:pt idx="43">
                  <c:v>3.9795479145352299</c:v>
                </c:pt>
                <c:pt idx="44">
                  <c:v>4.1362973477389691</c:v>
                </c:pt>
                <c:pt idx="45">
                  <c:v>4.285383326392469</c:v>
                </c:pt>
                <c:pt idx="46">
                  <c:v>4.4247892337150718</c:v>
                </c:pt>
                <c:pt idx="47">
                  <c:v>4.5525833426556233</c:v>
                </c:pt>
                <c:pt idx="48">
                  <c:v>4.6669707561150986</c:v>
                </c:pt>
                <c:pt idx="49">
                  <c:v>4.7663434449356226</c:v>
                </c:pt>
                <c:pt idx="50">
                  <c:v>4.8493262086142721</c:v>
                </c:pt>
                <c:pt idx="51">
                  <c:v>4.9148165006896685</c:v>
                </c:pt>
                <c:pt idx="52">
                  <c:v>4.9620163052764941</c:v>
                </c:pt>
                <c:pt idx="53">
                  <c:v>4.9904546108123657</c:v>
                </c:pt>
                <c:pt idx="54">
                  <c:v>4.9999994796984151</c:v>
                </c:pt>
                <c:pt idx="55">
                  <c:v>4.9908592282843927</c:v>
                </c:pt>
                <c:pt idx="56">
                  <c:v>4.9635727754078065</c:v>
                </c:pt>
                <c:pt idx="57">
                  <c:v>4.9189897521062305</c:v>
                </c:pt>
                <c:pt idx="58">
                  <c:v>4.8582414539973833</c:v>
                </c:pt>
                <c:pt idx="59">
                  <c:v>4.7827041293039771</c:v>
                </c:pt>
                <c:pt idx="60">
                  <c:v>4.6939564047259319</c:v>
                </c:pt>
                <c:pt idx="61">
                  <c:v>4.5937328423508985</c:v>
                </c:pt>
                <c:pt idx="62">
                  <c:v>4.4838756873839545</c:v>
                </c:pt>
                <c:pt idx="63">
                  <c:v>4.3662868122588261</c:v>
                </c:pt>
                <c:pt idx="64">
                  <c:v>4.2428817000110399</c:v>
                </c:pt>
                <c:pt idx="65">
                  <c:v>4.1155470579979214</c:v>
                </c:pt>
                <c:pt idx="66">
                  <c:v>3.9861033362447742</c:v>
                </c:pt>
                <c:pt idx="67">
                  <c:v>3.8562730692690517</c:v>
                </c:pt>
                <c:pt idx="68">
                  <c:v>3.727655592450219</c:v>
                </c:pt>
                <c:pt idx="69">
                  <c:v>3.6017083279106417</c:v>
                </c:pt>
                <c:pt idx="70">
                  <c:v>3.4797345106347093</c:v>
                </c:pt>
                <c:pt idx="71">
                  <c:v>3.3628769484535437</c:v>
                </c:pt>
                <c:pt idx="72">
                  <c:v>3.2521171894679979</c:v>
                </c:pt>
                <c:pt idx="73">
                  <c:v>3.1482793121003327</c:v>
                </c:pt>
                <c:pt idx="74">
                  <c:v>3.0520374561357033</c:v>
                </c:pt>
                <c:pt idx="75">
                  <c:v>2.9639261738210601</c:v>
                </c:pt>
                <c:pt idx="76">
                  <c:v>2.8843526914377744</c:v>
                </c:pt>
                <c:pt idx="77">
                  <c:v>2.8136102250503421</c:v>
                </c:pt>
                <c:pt idx="78">
                  <c:v>2.75189157983369</c:v>
                </c:pt>
                <c:pt idx="79">
                  <c:v>2.6993023709985038</c:v>
                </c:pt>
                <c:pt idx="80">
                  <c:v>2.6558733270389796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08-48B8-AB9B-8F71CF09DA18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Sheet1!$A$2:$A$82</c:f>
              <c:numCache>
                <c:formatCode>General</c:formatCode>
                <c:ptCount val="8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08-48B8-AB9B-8F71CF09DA18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Sheet1!$A$2:$A$82</c:f>
              <c:numCache>
                <c:formatCode>General</c:formatCode>
                <c:ptCount val="8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D08-48B8-AB9B-8F71CF09DA18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Sheet1!$A$2:$A$82</c:f>
              <c:numCache>
                <c:formatCode>General</c:formatCode>
                <c:ptCount val="8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D08-48B8-AB9B-8F71CF09DA18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Sheet1!$A$2:$A$82</c:f>
              <c:numCache>
                <c:formatCode>General</c:formatCode>
                <c:ptCount val="8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D08-48B8-AB9B-8F71CF09DA18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Sheet1!$A$2:$A$82</c:f>
              <c:numCache>
                <c:formatCode>General</c:formatCode>
                <c:ptCount val="8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D08-48B8-AB9B-8F71CF09D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8352991"/>
        <c:axId val="1658353823"/>
      </c:scatterChart>
      <c:valAx>
        <c:axId val="165835299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58353823"/>
        <c:crosses val="autoZero"/>
        <c:crossBetween val="midCat"/>
      </c:valAx>
      <c:valAx>
        <c:axId val="165835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5835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997635430706293E-2"/>
          <c:y val="3.3607917462518157E-2"/>
          <c:w val="0.94350085778383852"/>
          <c:h val="0.918943003205908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Sheet1!$B$2:$B$407</c:f>
              <c:numCache>
                <c:formatCode>General</c:formatCode>
                <c:ptCount val="406"/>
                <c:pt idx="0">
                  <c:v>2.5</c:v>
                </c:pt>
                <c:pt idx="1">
                  <c:v>2.4128461611715277</c:v>
                </c:pt>
                <c:pt idx="2">
                  <c:v>2.3263662347361502</c:v>
                </c:pt>
                <c:pt idx="3">
                  <c:v>2.241225068746453</c:v>
                </c:pt>
                <c:pt idx="4">
                  <c:v>2.1580697829142292</c:v>
                </c:pt>
                <c:pt idx="5">
                  <c:v>2.0775218836860332</c:v>
                </c:pt>
                <c:pt idx="6">
                  <c:v>2.0001704953102086</c:v>
                </c:pt>
                <c:pt idx="7">
                  <c:v>1.9265669844277968</c:v>
                </c:pt>
                <c:pt idx="8">
                  <c:v>1.8572211824503198</c:v>
                </c:pt>
                <c:pt idx="9">
                  <c:v>1.7925993272123164</c:v>
                </c:pt>
                <c:pt idx="10">
                  <c:v>1.7331237578210543</c:v>
                </c:pt>
                <c:pt idx="11">
                  <c:v>1.6791743089461419</c:v>
                </c:pt>
                <c:pt idx="12">
                  <c:v>1.6310912672944831</c:v>
                </c:pt>
                <c:pt idx="13">
                  <c:v>1.5891796773467124</c:v>
                </c:pt>
                <c:pt idx="14">
                  <c:v>1.5537147184048505</c:v>
                </c:pt>
                <c:pt idx="15">
                  <c:v>1.5249478225272108</c:v>
                </c:pt>
                <c:pt idx="16">
                  <c:v>1.5031131640392226</c:v>
                </c:pt>
                <c:pt idx="17">
                  <c:v>1.4884341262863072</c:v>
                </c:pt>
                <c:pt idx="18">
                  <c:v>1.4811293398502741</c:v>
                </c:pt>
                <c:pt idx="19">
                  <c:v>1.481417887962335</c:v>
                </c:pt>
                <c:pt idx="20">
                  <c:v>1.4895232885962963</c:v>
                </c:pt>
                <c:pt idx="21">
                  <c:v>1.5056758881173338</c:v>
                </c:pt>
                <c:pt idx="22">
                  <c:v>1.5301133380805614</c:v>
                </c:pt>
                <c:pt idx="23">
                  <c:v>1.5630788748755275</c:v>
                </c:pt>
                <c:pt idx="24">
                  <c:v>1.6048171818196844</c:v>
                </c:pt>
                <c:pt idx="25">
                  <c:v>1.6555676856984891</c:v>
                </c:pt>
                <c:pt idx="26">
                  <c:v>1.7155552253724986</c:v>
                </c:pt>
                <c:pt idx="27">
                  <c:v>1.7849781294305247</c:v>
                </c:pt>
                <c:pt idx="28">
                  <c:v>1.8639938528832745</c:v>
                </c:pt>
                <c:pt idx="29">
                  <c:v>1.9527024485099762</c:v>
                </c:pt>
                <c:pt idx="30">
                  <c:v>2.0511282842846534</c:v>
                </c:pt>
                <c:pt idx="31">
                  <c:v>2.1592005602408628</c:v>
                </c:pt>
                <c:pt idx="32">
                  <c:v>2.2767333202286579</c:v>
                </c:pt>
                <c:pt idx="33">
                  <c:v>2.403405788406018</c:v>
                </c:pt>
                <c:pt idx="34">
                  <c:v>2.5387439773854084</c:v>
                </c:pt>
                <c:pt idx="35">
                  <c:v>2.6821046038186989</c:v>
                </c:pt>
                <c:pt idx="36">
                  <c:v>2.8326623963401474</c:v>
                </c:pt>
                <c:pt idx="37">
                  <c:v>2.989401879030408</c:v>
                </c:pt>
                <c:pt idx="38">
                  <c:v>3.15111465123677</c:v>
                </c:pt>
                <c:pt idx="39">
                  <c:v>3.3164030547540149</c:v>
                </c:pt>
                <c:pt idx="40">
                  <c:v>3.4836909190927896</c:v>
                </c:pt>
                <c:pt idx="41">
                  <c:v>3.6512418069635451</c:v>
                </c:pt>
                <c:pt idx="42">
                  <c:v>3.8171848531341368</c:v>
                </c:pt>
                <c:pt idx="43">
                  <c:v>3.9795479145352299</c:v>
                </c:pt>
                <c:pt idx="44">
                  <c:v>4.1362973477389691</c:v>
                </c:pt>
                <c:pt idx="45">
                  <c:v>4.285383326392469</c:v>
                </c:pt>
                <c:pt idx="46">
                  <c:v>4.4247892337150718</c:v>
                </c:pt>
                <c:pt idx="47">
                  <c:v>4.5525833426556233</c:v>
                </c:pt>
                <c:pt idx="48">
                  <c:v>4.6669707561150986</c:v>
                </c:pt>
                <c:pt idx="49">
                  <c:v>4.7663434449356226</c:v>
                </c:pt>
                <c:pt idx="50">
                  <c:v>4.8493262086142721</c:v>
                </c:pt>
                <c:pt idx="51">
                  <c:v>4.9148165006896685</c:v>
                </c:pt>
                <c:pt idx="52">
                  <c:v>4.9620163052764941</c:v>
                </c:pt>
                <c:pt idx="53">
                  <c:v>4.9904546108123657</c:v>
                </c:pt>
                <c:pt idx="54">
                  <c:v>4.9999994796984151</c:v>
                </c:pt>
                <c:pt idx="55">
                  <c:v>4.9908592282843927</c:v>
                </c:pt>
                <c:pt idx="56">
                  <c:v>4.9635727754078065</c:v>
                </c:pt>
                <c:pt idx="57">
                  <c:v>4.9189897521062305</c:v>
                </c:pt>
                <c:pt idx="58">
                  <c:v>4.8582414539973833</c:v>
                </c:pt>
                <c:pt idx="59">
                  <c:v>4.7827041293039771</c:v>
                </c:pt>
                <c:pt idx="60">
                  <c:v>4.6939564047259319</c:v>
                </c:pt>
                <c:pt idx="61">
                  <c:v>4.5937328423508985</c:v>
                </c:pt>
                <c:pt idx="62">
                  <c:v>4.4838756873839545</c:v>
                </c:pt>
                <c:pt idx="63">
                  <c:v>4.3662868122588261</c:v>
                </c:pt>
                <c:pt idx="64">
                  <c:v>4.2428817000110399</c:v>
                </c:pt>
                <c:pt idx="65">
                  <c:v>4.1155470579979214</c:v>
                </c:pt>
                <c:pt idx="66">
                  <c:v>3.9861033362447742</c:v>
                </c:pt>
                <c:pt idx="67">
                  <c:v>3.8562730692690517</c:v>
                </c:pt>
                <c:pt idx="68">
                  <c:v>3.727655592450219</c:v>
                </c:pt>
                <c:pt idx="69">
                  <c:v>3.6017083279106417</c:v>
                </c:pt>
                <c:pt idx="70">
                  <c:v>3.4797345106347093</c:v>
                </c:pt>
                <c:pt idx="71">
                  <c:v>3.3628769484535437</c:v>
                </c:pt>
                <c:pt idx="72">
                  <c:v>3.2521171894679979</c:v>
                </c:pt>
                <c:pt idx="73">
                  <c:v>3.1482793121003327</c:v>
                </c:pt>
                <c:pt idx="74">
                  <c:v>3.0520374561357033</c:v>
                </c:pt>
                <c:pt idx="75">
                  <c:v>2.9639261738210601</c:v>
                </c:pt>
                <c:pt idx="76">
                  <c:v>2.8843526914377744</c:v>
                </c:pt>
                <c:pt idx="77">
                  <c:v>2.8136102250503421</c:v>
                </c:pt>
                <c:pt idx="78">
                  <c:v>2.75189157983369</c:v>
                </c:pt>
                <c:pt idx="79">
                  <c:v>2.6993023709985038</c:v>
                </c:pt>
                <c:pt idx="80">
                  <c:v>2.6558733270389796</c:v>
                </c:pt>
                <c:pt idx="81">
                  <c:v>2.6215712650870326</c:v>
                </c:pt>
                <c:pt idx="82">
                  <c:v>2.5963084571511881</c:v>
                </c:pt>
                <c:pt idx="83">
                  <c:v>2.5799502298785271</c:v>
                </c:pt>
                <c:pt idx="84">
                  <c:v>2.5723207553882483</c:v>
                </c:pt>
                <c:pt idx="85">
                  <c:v>2.5732070939322105</c:v>
                </c:pt>
                <c:pt idx="86">
                  <c:v>2.5823616387176656</c:v>
                </c:pt>
                <c:pt idx="87">
                  <c:v>2.5995031878542307</c:v>
                </c:pt>
                <c:pt idx="88">
                  <c:v>2.6243169271325026</c:v>
                </c:pt>
                <c:pt idx="89">
                  <c:v>2.6564536495358806</c:v>
                </c:pt>
                <c:pt idx="90">
                  <c:v>2.6955285625495704</c:v>
                </c:pt>
                <c:pt idx="91">
                  <c:v>2.7411200421743906</c:v>
                </c:pt>
                <c:pt idx="92">
                  <c:v>2.7927686830537781</c:v>
                </c:pt>
                <c:pt idx="93">
                  <c:v>2.8499769676326201</c:v>
                </c:pt>
                <c:pt idx="94">
                  <c:v>2.9122098346521517</c:v>
                </c:pt>
                <c:pt idx="95">
                  <c:v>2.978896370054354</c:v>
                </c:pt>
                <c:pt idx="96">
                  <c:v>3.0494327737668128</c:v>
                </c:pt>
                <c:pt idx="97">
                  <c:v>3.1231866768779835</c:v>
                </c:pt>
                <c:pt idx="98">
                  <c:v>3.1995027991280547</c:v>
                </c:pt>
                <c:pt idx="99">
                  <c:v>3.2777098507523021</c:v>
                </c:pt>
                <c:pt idx="100">
                  <c:v>3.3571285002045181</c:v>
                </c:pt>
                <c:pt idx="101">
                  <c:v>3.4370801549093857</c:v>
                </c:pt>
                <c:pt idx="102">
                  <c:v>3.5168962404245168</c:v>
                </c:pt>
                <c:pt idx="103">
                  <c:v>3.5959276180930253</c:v>
                </c:pt>
                <c:pt idx="104">
                  <c:v>3.6735537553457034</c:v>
                </c:pt>
                <c:pt idx="105">
                  <c:v>3.7491912579720537</c:v>
                </c:pt>
                <c:pt idx="106">
                  <c:v>3.8223013902557366</c:v>
                </c:pt>
                <c:pt idx="107">
                  <c:v>3.8923962457852115</c:v>
                </c:pt>
                <c:pt idx="108">
                  <c:v>3.9590432866003207</c:v>
                </c:pt>
                <c:pt idx="109">
                  <c:v>4.0218680375956408</c:v>
                </c:pt>
                <c:pt idx="110">
                  <c:v>4.0805548024340155</c:v>
                </c:pt>
                <c:pt idx="111">
                  <c:v>4.1348453518532375</c:v>
                </c:pt>
                <c:pt idx="112">
                  <c:v>4.18453562036491</c:v>
                </c:pt>
                <c:pt idx="113">
                  <c:v>4.2294705284900154</c:v>
                </c:pt>
                <c:pt idx="114">
                  <c:v>4.269537121081183</c:v>
                </c:pt>
                <c:pt idx="115">
                  <c:v>4.3046562751104904</c:v>
                </c:pt>
                <c:pt idx="116">
                  <c:v>4.3347732807897374</c:v>
                </c:pt>
                <c:pt idx="117">
                  <c:v>4.3598476373664079</c:v>
                </c:pt>
                <c:pt idx="118">
                  <c:v>4.3798424297329284</c:v>
                </c:pt>
                <c:pt idx="119">
                  <c:v>4.3947136652429517</c:v>
                </c:pt>
                <c:pt idx="120">
                  <c:v>4.4043999535407234</c:v>
                </c:pt>
                <c:pt idx="121">
                  <c:v>4.4088129077212059</c:v>
                </c:pt>
                <c:pt idx="122">
                  <c:v>4.407828634625055</c:v>
                </c:pt>
                <c:pt idx="123">
                  <c:v>4.4012806670494609</c:v>
                </c:pt>
                <c:pt idx="124">
                  <c:v>4.3889546720325239</c:v>
                </c:pt>
                <c:pt idx="125">
                  <c:v>4.370585247275999</c:v>
                </c:pt>
                <c:pt idx="126">
                  <c:v>4.3458550914767535</c:v>
                </c:pt>
                <c:pt idx="127">
                  <c:v>4.3143968022647403</c:v>
                </c:pt>
                <c:pt idx="128">
                  <c:v>4.2757975152983185</c:v>
                </c:pt>
                <c:pt idx="129">
                  <c:v>4.2296065470624518</c:v>
                </c:pt>
                <c:pt idx="130">
                  <c:v>4.1753461391101245</c:v>
                </c:pt>
                <c:pt idx="131">
                  <c:v>4.1125253201986913</c:v>
                </c:pt>
                <c:pt idx="132">
                  <c:v>4.040656803050326</c:v>
                </c:pt>
                <c:pt idx="133">
                  <c:v>3.9592767135948534</c:v>
                </c:pt>
                <c:pt idx="134">
                  <c:v>3.8679668135427558</c:v>
                </c:pt>
                <c:pt idx="135">
                  <c:v>3.7663787251363381</c:v>
                </c:pt>
                <c:pt idx="136">
                  <c:v>3.6542595055216278</c:v>
                </c:pt>
                <c:pt idx="137">
                  <c:v>3.5314777554917036</c:v>
                </c:pt>
                <c:pt idx="138">
                  <c:v>3.3980492938859497</c:v>
                </c:pt>
                <c:pt idx="139">
                  <c:v>3.25416129716203</c:v>
                </c:pt>
                <c:pt idx="140">
                  <c:v>3.1001937072797503</c:v>
                </c:pt>
                <c:pt idx="141">
                  <c:v>2.9367366639179533</c:v>
                </c:pt>
                <c:pt idx="142">
                  <c:v>2.7646027319466531</c:v>
                </c:pt>
                <c:pt idx="143">
                  <c:v>2.5848327822030477</c:v>
                </c:pt>
                <c:pt idx="144">
                  <c:v>2.3986945491629945</c:v>
                </c:pt>
                <c:pt idx="145">
                  <c:v>2.2076731339177877</c:v>
                </c:pt>
                <c:pt idx="146">
                  <c:v>2.0134530394949612</c:v>
                </c:pt>
                <c:pt idx="147">
                  <c:v>1.8178917057217547</c:v>
                </c:pt>
                <c:pt idx="148">
                  <c:v>1.6229849335726596</c:v>
                </c:pt>
                <c:pt idx="149">
                  <c:v>1.4308250295199039</c:v>
                </c:pt>
                <c:pt idx="150">
                  <c:v>1.2435529298568664</c:v>
                </c:pt>
                <c:pt idx="151">
                  <c:v>1.0633059523336654</c:v>
                </c:pt>
                <c:pt idx="152">
                  <c:v>0.89216313744437925</c:v>
                </c:pt>
                <c:pt idx="153">
                  <c:v>0.73209035756287033</c:v>
                </c:pt>
                <c:pt idx="154">
                  <c:v>0.58488746829591864</c:v>
                </c:pt>
                <c:pt idx="155">
                  <c:v>0.45213974086033293</c:v>
                </c:pt>
                <c:pt idx="156">
                  <c:v>0.33517564496507468</c:v>
                </c:pt>
                <c:pt idx="157">
                  <c:v>0.23503275714718974</c:v>
                </c:pt>
                <c:pt idx="158">
                  <c:v>0.15243316842480059</c:v>
                </c:pt>
                <c:pt idx="159">
                  <c:v>8.7769284719271479E-2</c:v>
                </c:pt>
                <c:pt idx="160">
                  <c:v>4.1100387162813945E-2</c:v>
                </c:pt>
                <c:pt idx="161">
                  <c:v>1.2159783708673988E-2</c:v>
                </c:pt>
                <c:pt idx="162">
                  <c:v>3.7187483508915875E-4</c:v>
                </c:pt>
                <c:pt idx="163">
                  <c:v>4.8780077021919332E-3</c:v>
                </c:pt>
                <c:pt idx="164">
                  <c:v>2.4569631940724257E-2</c:v>
                </c:pt>
                <c:pt idx="165">
                  <c:v>5.8127015289739958E-2</c:v>
                </c:pt>
                <c:pt idx="166">
                  <c:v>0.10406163830692616</c:v>
                </c:pt>
                <c:pt idx="167">
                  <c:v>0.16076036471460053</c:v>
                </c:pt>
                <c:pt idx="168">
                  <c:v>0.22652956933287705</c:v>
                </c:pt>
                <c:pt idx="169">
                  <c:v>0.29963758353750203</c:v>
                </c:pt>
                <c:pt idx="170">
                  <c:v>0.37835406814188932</c:v>
                </c:pt>
                <c:pt idx="171">
                  <c:v>0.46098522200088121</c:v>
                </c:pt>
                <c:pt idx="172">
                  <c:v>0.5459040572526086</c:v>
                </c:pt>
                <c:pt idx="173">
                  <c:v>0.63157529607594176</c:v>
                </c:pt>
                <c:pt idx="174">
                  <c:v>0.71657474921076014</c:v>
                </c:pt>
                <c:pt idx="175">
                  <c:v>0.79960330738763985</c:v>
                </c:pt>
                <c:pt idx="176">
                  <c:v>0.87949590199772554</c:v>
                </c:pt>
                <c:pt idx="177">
                  <c:v>0.95522596427795059</c:v>
                </c:pt>
                <c:pt idx="178">
                  <c:v>1.0259060308591965</c:v>
                </c:pt>
                <c:pt idx="179">
                  <c:v>1.0907852093546067</c:v>
                </c:pt>
                <c:pt idx="180">
                  <c:v>1.1492442353296504</c:v>
                </c:pt>
                <c:pt idx="181">
                  <c:v>1.200788828139653</c:v>
                </c:pt>
                <c:pt idx="182">
                  <c:v>1.2450419956077732</c:v>
                </c:pt>
                <c:pt idx="183">
                  <c:v>1.2817358546805644</c:v>
                </c:pt>
                <c:pt idx="184">
                  <c:v>1.3107034352458875</c:v>
                </c:pt>
                <c:pt idx="185">
                  <c:v>1.3318708248733264</c:v>
                </c:pt>
                <c:pt idx="186">
                  <c:v>1.3452499001519034</c:v>
                </c:pt>
                <c:pt idx="187">
                  <c:v>1.3509317813967319</c:v>
                </c:pt>
                <c:pt idx="188">
                  <c:v>1.3490810466243084</c:v>
                </c:pt>
                <c:pt idx="189">
                  <c:v>1.3399306517506466</c:v>
                </c:pt>
                <c:pt idx="190">
                  <c:v>1.3237774299653577</c:v>
                </c:pt>
                <c:pt idx="191">
                  <c:v>1.3009779863960762</c:v>
                </c:pt>
                <c:pt idx="192">
                  <c:v>1.2719447659787155</c:v>
                </c:pt>
                <c:pt idx="193">
                  <c:v>1.2371420536566484</c:v>
                </c:pt>
                <c:pt idx="194">
                  <c:v>1.1970816666962645</c:v>
                </c:pt>
                <c:pt idx="195">
                  <c:v>1.1523181183382245</c:v>
                </c:pt>
                <c:pt idx="196">
                  <c:v>1.1034430687368804</c:v>
                </c:pt>
                <c:pt idx="197">
                  <c:v>1.0510789309119948</c:v>
                </c:pt>
                <c:pt idx="198">
                  <c:v>0.99587156320027215</c:v>
                </c:pt>
                <c:pt idx="199">
                  <c:v>0.93848205168466792</c:v>
                </c:pt>
                <c:pt idx="200">
                  <c:v>0.87957766194797937</c:v>
                </c:pt>
                <c:pt idx="201">
                  <c:v>0.81982211451421816</c:v>
                </c:pt>
                <c:pt idx="202">
                  <c:v>0.75986540766573829</c:v>
                </c:pt>
                <c:pt idx="203">
                  <c:v>0.7003334703195494</c:v>
                </c:pt>
                <c:pt idx="204">
                  <c:v>0.64181797221813253</c:v>
                </c:pt>
                <c:pt idx="205">
                  <c:v>0.58486664561212454</c:v>
                </c:pt>
                <c:pt idx="206">
                  <c:v>0.52997447980136281</c:v>
                </c:pt>
                <c:pt idx="207">
                  <c:v>0.47757613661483855</c:v>
                </c:pt>
                <c:pt idx="208">
                  <c:v>0.42803990183261398</c:v>
                </c:pt>
                <c:pt idx="209">
                  <c:v>0.38166343675595193</c:v>
                </c:pt>
                <c:pt idx="210">
                  <c:v>0.33867152891358687</c:v>
                </c:pt>
                <c:pt idx="211">
                  <c:v>0.2992159654975417</c:v>
                </c:pt>
                <c:pt idx="212">
                  <c:v>0.2633775723807541</c:v>
                </c:pt>
                <c:pt idx="213">
                  <c:v>0.23117038047989436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EB-407D-9857-AECC58B38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8361727"/>
        <c:axId val="1455602303"/>
      </c:scatterChart>
      <c:valAx>
        <c:axId val="165836172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5602303"/>
        <c:crosses val="autoZero"/>
        <c:crossBetween val="midCat"/>
      </c:valAx>
      <c:valAx>
        <c:axId val="145560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58361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/>
      </a:pPr>
      <a:endParaRPr lang="th-T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997635430706293E-2"/>
          <c:y val="3.3607917462518157E-2"/>
          <c:w val="0.94350085778383852"/>
          <c:h val="0.918943003205908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Sheet1!$B$2:$B$407</c:f>
              <c:numCache>
                <c:formatCode>General</c:formatCode>
                <c:ptCount val="406"/>
                <c:pt idx="0">
                  <c:v>2.5</c:v>
                </c:pt>
                <c:pt idx="1">
                  <c:v>2.4128461611715277</c:v>
                </c:pt>
                <c:pt idx="2">
                  <c:v>2.3263662347361502</c:v>
                </c:pt>
                <c:pt idx="3">
                  <c:v>2.241225068746453</c:v>
                </c:pt>
                <c:pt idx="4">
                  <c:v>2.1580697829142292</c:v>
                </c:pt>
                <c:pt idx="5">
                  <c:v>2.0775218836860332</c:v>
                </c:pt>
                <c:pt idx="6">
                  <c:v>2.0001704953102086</c:v>
                </c:pt>
                <c:pt idx="7">
                  <c:v>1.9265669844277968</c:v>
                </c:pt>
                <c:pt idx="8">
                  <c:v>1.8572211824503198</c:v>
                </c:pt>
                <c:pt idx="9">
                  <c:v>1.7925993272123164</c:v>
                </c:pt>
                <c:pt idx="10">
                  <c:v>1.7331237578210543</c:v>
                </c:pt>
                <c:pt idx="11">
                  <c:v>1.6791743089461419</c:v>
                </c:pt>
                <c:pt idx="12">
                  <c:v>1.6310912672944831</c:v>
                </c:pt>
                <c:pt idx="13">
                  <c:v>1.5891796773467124</c:v>
                </c:pt>
                <c:pt idx="14">
                  <c:v>1.5537147184048505</c:v>
                </c:pt>
                <c:pt idx="15">
                  <c:v>1.5249478225272108</c:v>
                </c:pt>
                <c:pt idx="16">
                  <c:v>1.5031131640392226</c:v>
                </c:pt>
                <c:pt idx="17">
                  <c:v>1.4884341262863072</c:v>
                </c:pt>
                <c:pt idx="18">
                  <c:v>1.4811293398502741</c:v>
                </c:pt>
                <c:pt idx="19">
                  <c:v>1.481417887962335</c:v>
                </c:pt>
                <c:pt idx="20">
                  <c:v>1.4895232885962963</c:v>
                </c:pt>
                <c:pt idx="21">
                  <c:v>1.5056758881173338</c:v>
                </c:pt>
                <c:pt idx="22">
                  <c:v>1.5301133380805614</c:v>
                </c:pt>
                <c:pt idx="23">
                  <c:v>1.5630788748755275</c:v>
                </c:pt>
                <c:pt idx="24">
                  <c:v>1.6048171818196844</c:v>
                </c:pt>
                <c:pt idx="25">
                  <c:v>1.6555676856984891</c:v>
                </c:pt>
                <c:pt idx="26">
                  <c:v>1.7155552253724986</c:v>
                </c:pt>
                <c:pt idx="27">
                  <c:v>1.7849781294305247</c:v>
                </c:pt>
                <c:pt idx="28">
                  <c:v>1.8639938528832745</c:v>
                </c:pt>
                <c:pt idx="29">
                  <c:v>1.9527024485099762</c:v>
                </c:pt>
                <c:pt idx="30">
                  <c:v>2.0511282842846534</c:v>
                </c:pt>
                <c:pt idx="31">
                  <c:v>2.1592005602408628</c:v>
                </c:pt>
                <c:pt idx="32">
                  <c:v>2.2767333202286579</c:v>
                </c:pt>
                <c:pt idx="33">
                  <c:v>2.403405788406018</c:v>
                </c:pt>
                <c:pt idx="34">
                  <c:v>2.5387439773854084</c:v>
                </c:pt>
                <c:pt idx="35">
                  <c:v>2.6821046038186989</c:v>
                </c:pt>
                <c:pt idx="36">
                  <c:v>2.8326623963401474</c:v>
                </c:pt>
                <c:pt idx="37">
                  <c:v>2.989401879030408</c:v>
                </c:pt>
                <c:pt idx="38">
                  <c:v>3.15111465123677</c:v>
                </c:pt>
                <c:pt idx="39">
                  <c:v>3.3164030547540149</c:v>
                </c:pt>
                <c:pt idx="40">
                  <c:v>3.4836909190927896</c:v>
                </c:pt>
                <c:pt idx="41">
                  <c:v>3.6512418069635451</c:v>
                </c:pt>
                <c:pt idx="42">
                  <c:v>3.8171848531341368</c:v>
                </c:pt>
                <c:pt idx="43">
                  <c:v>3.9795479145352299</c:v>
                </c:pt>
                <c:pt idx="44">
                  <c:v>4.1362973477389691</c:v>
                </c:pt>
                <c:pt idx="45">
                  <c:v>4.285383326392469</c:v>
                </c:pt>
                <c:pt idx="46">
                  <c:v>4.4247892337150718</c:v>
                </c:pt>
                <c:pt idx="47">
                  <c:v>4.5525833426556233</c:v>
                </c:pt>
                <c:pt idx="48">
                  <c:v>4.6669707561150986</c:v>
                </c:pt>
                <c:pt idx="49">
                  <c:v>4.7663434449356226</c:v>
                </c:pt>
                <c:pt idx="50">
                  <c:v>4.8493262086142721</c:v>
                </c:pt>
                <c:pt idx="51">
                  <c:v>4.9148165006896685</c:v>
                </c:pt>
                <c:pt idx="52">
                  <c:v>4.9620163052764941</c:v>
                </c:pt>
                <c:pt idx="53">
                  <c:v>4.9904546108123657</c:v>
                </c:pt>
                <c:pt idx="54">
                  <c:v>4.9999994796984151</c:v>
                </c:pt>
                <c:pt idx="55">
                  <c:v>4.9908592282843927</c:v>
                </c:pt>
                <c:pt idx="56">
                  <c:v>4.9635727754078065</c:v>
                </c:pt>
                <c:pt idx="57">
                  <c:v>4.9189897521062305</c:v>
                </c:pt>
                <c:pt idx="58">
                  <c:v>4.8582414539973833</c:v>
                </c:pt>
                <c:pt idx="59">
                  <c:v>4.7827041293039771</c:v>
                </c:pt>
                <c:pt idx="60">
                  <c:v>4.6939564047259319</c:v>
                </c:pt>
                <c:pt idx="61">
                  <c:v>4.5937328423508985</c:v>
                </c:pt>
                <c:pt idx="62">
                  <c:v>4.4838756873839545</c:v>
                </c:pt>
                <c:pt idx="63">
                  <c:v>4.3662868122588261</c:v>
                </c:pt>
                <c:pt idx="64">
                  <c:v>4.2428817000110399</c:v>
                </c:pt>
                <c:pt idx="65">
                  <c:v>4.1155470579979214</c:v>
                </c:pt>
                <c:pt idx="66">
                  <c:v>3.9861033362447742</c:v>
                </c:pt>
                <c:pt idx="67">
                  <c:v>3.8562730692690517</c:v>
                </c:pt>
                <c:pt idx="68">
                  <c:v>3.727655592450219</c:v>
                </c:pt>
                <c:pt idx="69">
                  <c:v>3.6017083279106417</c:v>
                </c:pt>
                <c:pt idx="70">
                  <c:v>3.4797345106347093</c:v>
                </c:pt>
                <c:pt idx="71">
                  <c:v>3.3628769484535437</c:v>
                </c:pt>
                <c:pt idx="72">
                  <c:v>3.2521171894679979</c:v>
                </c:pt>
                <c:pt idx="73">
                  <c:v>3.1482793121003327</c:v>
                </c:pt>
                <c:pt idx="74">
                  <c:v>3.0520374561357033</c:v>
                </c:pt>
                <c:pt idx="75">
                  <c:v>2.9639261738210601</c:v>
                </c:pt>
                <c:pt idx="76">
                  <c:v>2.8843526914377744</c:v>
                </c:pt>
                <c:pt idx="77">
                  <c:v>2.8136102250503421</c:v>
                </c:pt>
                <c:pt idx="78">
                  <c:v>2.75189157983369</c:v>
                </c:pt>
                <c:pt idx="79">
                  <c:v>2.6993023709985038</c:v>
                </c:pt>
                <c:pt idx="80">
                  <c:v>2.6558733270389796</c:v>
                </c:pt>
                <c:pt idx="81">
                  <c:v>2.6215712650870326</c:v>
                </c:pt>
                <c:pt idx="82">
                  <c:v>2.5963084571511881</c:v>
                </c:pt>
                <c:pt idx="83">
                  <c:v>2.5799502298785271</c:v>
                </c:pt>
                <c:pt idx="84">
                  <c:v>2.5723207553882483</c:v>
                </c:pt>
                <c:pt idx="85">
                  <c:v>2.5732070939322105</c:v>
                </c:pt>
                <c:pt idx="86">
                  <c:v>2.5823616387176656</c:v>
                </c:pt>
                <c:pt idx="87">
                  <c:v>2.5995031878542307</c:v>
                </c:pt>
                <c:pt idx="88">
                  <c:v>2.6243169271325026</c:v>
                </c:pt>
                <c:pt idx="89">
                  <c:v>2.6564536495358806</c:v>
                </c:pt>
                <c:pt idx="90">
                  <c:v>2.6955285625495704</c:v>
                </c:pt>
                <c:pt idx="91">
                  <c:v>2.7411200421743906</c:v>
                </c:pt>
                <c:pt idx="92">
                  <c:v>2.7927686830537781</c:v>
                </c:pt>
                <c:pt idx="93">
                  <c:v>2.8499769676326201</c:v>
                </c:pt>
                <c:pt idx="94">
                  <c:v>2.9122098346521517</c:v>
                </c:pt>
                <c:pt idx="95">
                  <c:v>2.978896370054354</c:v>
                </c:pt>
                <c:pt idx="96">
                  <c:v>3.0494327737668128</c:v>
                </c:pt>
                <c:pt idx="97">
                  <c:v>3.1231866768779835</c:v>
                </c:pt>
                <c:pt idx="98">
                  <c:v>3.1995027991280547</c:v>
                </c:pt>
                <c:pt idx="99">
                  <c:v>3.2777098507523021</c:v>
                </c:pt>
                <c:pt idx="100">
                  <c:v>3.3571285002045181</c:v>
                </c:pt>
                <c:pt idx="101">
                  <c:v>3.4370801549093857</c:v>
                </c:pt>
                <c:pt idx="102">
                  <c:v>3.5168962404245168</c:v>
                </c:pt>
                <c:pt idx="103">
                  <c:v>3.5959276180930253</c:v>
                </c:pt>
                <c:pt idx="104">
                  <c:v>3.6735537553457034</c:v>
                </c:pt>
                <c:pt idx="105">
                  <c:v>3.7491912579720537</c:v>
                </c:pt>
                <c:pt idx="106">
                  <c:v>3.8223013902557366</c:v>
                </c:pt>
                <c:pt idx="107">
                  <c:v>3.8923962457852115</c:v>
                </c:pt>
                <c:pt idx="108">
                  <c:v>3.9590432866003207</c:v>
                </c:pt>
                <c:pt idx="109">
                  <c:v>4.0218680375956408</c:v>
                </c:pt>
                <c:pt idx="110">
                  <c:v>4.0805548024340155</c:v>
                </c:pt>
                <c:pt idx="111">
                  <c:v>4.1348453518532375</c:v>
                </c:pt>
                <c:pt idx="112">
                  <c:v>4.18453562036491</c:v>
                </c:pt>
                <c:pt idx="113">
                  <c:v>4.2294705284900154</c:v>
                </c:pt>
                <c:pt idx="114">
                  <c:v>4.269537121081183</c:v>
                </c:pt>
                <c:pt idx="115">
                  <c:v>4.3046562751104904</c:v>
                </c:pt>
                <c:pt idx="116">
                  <c:v>4.3347732807897374</c:v>
                </c:pt>
                <c:pt idx="117">
                  <c:v>4.3598476373664079</c:v>
                </c:pt>
                <c:pt idx="118">
                  <c:v>4.3798424297329284</c:v>
                </c:pt>
                <c:pt idx="119">
                  <c:v>4.3947136652429517</c:v>
                </c:pt>
                <c:pt idx="120">
                  <c:v>4.4043999535407234</c:v>
                </c:pt>
                <c:pt idx="121">
                  <c:v>4.4088129077212059</c:v>
                </c:pt>
                <c:pt idx="122">
                  <c:v>4.407828634625055</c:v>
                </c:pt>
                <c:pt idx="123">
                  <c:v>4.4012806670494609</c:v>
                </c:pt>
                <c:pt idx="124">
                  <c:v>4.3889546720325239</c:v>
                </c:pt>
                <c:pt idx="125">
                  <c:v>4.370585247275999</c:v>
                </c:pt>
                <c:pt idx="126">
                  <c:v>4.3458550914767535</c:v>
                </c:pt>
                <c:pt idx="127">
                  <c:v>4.3143968022647403</c:v>
                </c:pt>
                <c:pt idx="128">
                  <c:v>4.2757975152983185</c:v>
                </c:pt>
                <c:pt idx="129">
                  <c:v>4.2296065470624518</c:v>
                </c:pt>
                <c:pt idx="130">
                  <c:v>4.1753461391101245</c:v>
                </c:pt>
                <c:pt idx="131">
                  <c:v>4.1125253201986913</c:v>
                </c:pt>
                <c:pt idx="132">
                  <c:v>4.040656803050326</c:v>
                </c:pt>
                <c:pt idx="133">
                  <c:v>3.9592767135948534</c:v>
                </c:pt>
                <c:pt idx="134">
                  <c:v>3.8679668135427558</c:v>
                </c:pt>
                <c:pt idx="135">
                  <c:v>3.7663787251363381</c:v>
                </c:pt>
                <c:pt idx="136">
                  <c:v>3.6542595055216278</c:v>
                </c:pt>
                <c:pt idx="137">
                  <c:v>3.5314777554917036</c:v>
                </c:pt>
                <c:pt idx="138">
                  <c:v>3.3980492938859497</c:v>
                </c:pt>
                <c:pt idx="139">
                  <c:v>3.25416129716203</c:v>
                </c:pt>
                <c:pt idx="140">
                  <c:v>3.1001937072797503</c:v>
                </c:pt>
                <c:pt idx="141">
                  <c:v>2.9367366639179533</c:v>
                </c:pt>
                <c:pt idx="142">
                  <c:v>2.7646027319466531</c:v>
                </c:pt>
                <c:pt idx="143">
                  <c:v>2.5848327822030477</c:v>
                </c:pt>
                <c:pt idx="144">
                  <c:v>2.3986945491629945</c:v>
                </c:pt>
                <c:pt idx="145">
                  <c:v>2.2076731339177877</c:v>
                </c:pt>
                <c:pt idx="146">
                  <c:v>2.0134530394949612</c:v>
                </c:pt>
                <c:pt idx="147">
                  <c:v>1.8178917057217547</c:v>
                </c:pt>
                <c:pt idx="148">
                  <c:v>1.6229849335726596</c:v>
                </c:pt>
                <c:pt idx="149">
                  <c:v>1.4308250295199039</c:v>
                </c:pt>
                <c:pt idx="150">
                  <c:v>1.2435529298568664</c:v>
                </c:pt>
                <c:pt idx="151">
                  <c:v>1.0633059523336654</c:v>
                </c:pt>
                <c:pt idx="152">
                  <c:v>0.89216313744437925</c:v>
                </c:pt>
                <c:pt idx="153">
                  <c:v>0.73209035756287033</c:v>
                </c:pt>
                <c:pt idx="154">
                  <c:v>0.58488746829591864</c:v>
                </c:pt>
                <c:pt idx="155">
                  <c:v>0.45213974086033293</c:v>
                </c:pt>
                <c:pt idx="156">
                  <c:v>0.33517564496507468</c:v>
                </c:pt>
                <c:pt idx="157">
                  <c:v>0.23503275714718974</c:v>
                </c:pt>
                <c:pt idx="158">
                  <c:v>0.15243316842480059</c:v>
                </c:pt>
                <c:pt idx="159">
                  <c:v>8.7769284719271479E-2</c:v>
                </c:pt>
                <c:pt idx="160">
                  <c:v>4.1100387162813945E-2</c:v>
                </c:pt>
                <c:pt idx="161">
                  <c:v>1.2159783708673988E-2</c:v>
                </c:pt>
                <c:pt idx="162">
                  <c:v>3.7187483508915875E-4</c:v>
                </c:pt>
                <c:pt idx="163">
                  <c:v>4.8780077021919332E-3</c:v>
                </c:pt>
                <c:pt idx="164">
                  <c:v>2.4569631940724257E-2</c:v>
                </c:pt>
                <c:pt idx="165">
                  <c:v>5.8127015289739958E-2</c:v>
                </c:pt>
                <c:pt idx="166">
                  <c:v>0.10406163830692616</c:v>
                </c:pt>
                <c:pt idx="167">
                  <c:v>0.16076036471460053</c:v>
                </c:pt>
                <c:pt idx="168">
                  <c:v>0.22652956933287705</c:v>
                </c:pt>
                <c:pt idx="169">
                  <c:v>0.29963758353750203</c:v>
                </c:pt>
                <c:pt idx="170">
                  <c:v>0.37835406814188932</c:v>
                </c:pt>
                <c:pt idx="171">
                  <c:v>0.46098522200088121</c:v>
                </c:pt>
                <c:pt idx="172">
                  <c:v>0.5459040572526086</c:v>
                </c:pt>
                <c:pt idx="173">
                  <c:v>0.63157529607594176</c:v>
                </c:pt>
                <c:pt idx="174">
                  <c:v>0.71657474921076014</c:v>
                </c:pt>
                <c:pt idx="175">
                  <c:v>0.79960330738763985</c:v>
                </c:pt>
                <c:pt idx="176">
                  <c:v>0.87949590199772554</c:v>
                </c:pt>
                <c:pt idx="177">
                  <c:v>0.95522596427795059</c:v>
                </c:pt>
                <c:pt idx="178">
                  <c:v>1.0259060308591965</c:v>
                </c:pt>
                <c:pt idx="179">
                  <c:v>1.0907852093546067</c:v>
                </c:pt>
                <c:pt idx="180">
                  <c:v>1.1492442353296504</c:v>
                </c:pt>
                <c:pt idx="181">
                  <c:v>1.200788828139653</c:v>
                </c:pt>
                <c:pt idx="182">
                  <c:v>1.2450419956077732</c:v>
                </c:pt>
                <c:pt idx="183">
                  <c:v>1.2817358546805644</c:v>
                </c:pt>
                <c:pt idx="184">
                  <c:v>1.3107034352458875</c:v>
                </c:pt>
                <c:pt idx="185">
                  <c:v>1.3318708248733264</c:v>
                </c:pt>
                <c:pt idx="186">
                  <c:v>1.3452499001519034</c:v>
                </c:pt>
                <c:pt idx="187">
                  <c:v>1.3509317813967319</c:v>
                </c:pt>
                <c:pt idx="188">
                  <c:v>1.3490810466243084</c:v>
                </c:pt>
                <c:pt idx="189">
                  <c:v>1.3399306517506466</c:v>
                </c:pt>
                <c:pt idx="190">
                  <c:v>1.3237774299653577</c:v>
                </c:pt>
                <c:pt idx="191">
                  <c:v>1.3009779863960762</c:v>
                </c:pt>
                <c:pt idx="192">
                  <c:v>1.2719447659787155</c:v>
                </c:pt>
                <c:pt idx="193">
                  <c:v>1.2371420536566484</c:v>
                </c:pt>
                <c:pt idx="194">
                  <c:v>1.1970816666962645</c:v>
                </c:pt>
                <c:pt idx="195">
                  <c:v>1.1523181183382245</c:v>
                </c:pt>
                <c:pt idx="196">
                  <c:v>1.1034430687368804</c:v>
                </c:pt>
                <c:pt idx="197">
                  <c:v>1.0510789309119948</c:v>
                </c:pt>
                <c:pt idx="198">
                  <c:v>0.99587156320027215</c:v>
                </c:pt>
                <c:pt idx="199">
                  <c:v>0.93848205168466792</c:v>
                </c:pt>
                <c:pt idx="200">
                  <c:v>0.87957766194797937</c:v>
                </c:pt>
                <c:pt idx="201">
                  <c:v>0.81982211451421816</c:v>
                </c:pt>
                <c:pt idx="202">
                  <c:v>0.75986540766573829</c:v>
                </c:pt>
                <c:pt idx="203">
                  <c:v>0.7003334703195494</c:v>
                </c:pt>
                <c:pt idx="204">
                  <c:v>0.64181797221813253</c:v>
                </c:pt>
                <c:pt idx="205">
                  <c:v>0.58486664561212454</c:v>
                </c:pt>
                <c:pt idx="206">
                  <c:v>0.52997447980136281</c:v>
                </c:pt>
                <c:pt idx="207">
                  <c:v>0.47757613661483855</c:v>
                </c:pt>
                <c:pt idx="208">
                  <c:v>0.42803990183261398</c:v>
                </c:pt>
                <c:pt idx="209">
                  <c:v>0.38166343675595193</c:v>
                </c:pt>
                <c:pt idx="210">
                  <c:v>0.33867152891358687</c:v>
                </c:pt>
                <c:pt idx="211">
                  <c:v>0.2992159654975417</c:v>
                </c:pt>
                <c:pt idx="212">
                  <c:v>0.2633775723807541</c:v>
                </c:pt>
                <c:pt idx="213">
                  <c:v>0.23117038047989436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EB-407D-9857-AECC58B38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8361727"/>
        <c:axId val="1455602303"/>
      </c:scatterChart>
      <c:valAx>
        <c:axId val="165836172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5602303"/>
        <c:crosses val="autoZero"/>
        <c:crossBetween val="midCat"/>
      </c:valAx>
      <c:valAx>
        <c:axId val="145560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58361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/>
      </a:pPr>
      <a:endParaRPr lang="th-T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Sheet1!$B$2:$B$407</c:f>
              <c:numCache>
                <c:formatCode>General</c:formatCode>
                <c:ptCount val="406"/>
                <c:pt idx="0">
                  <c:v>2.5</c:v>
                </c:pt>
                <c:pt idx="1">
                  <c:v>2.4128461611715277</c:v>
                </c:pt>
                <c:pt idx="2">
                  <c:v>2.3263662347361502</c:v>
                </c:pt>
                <c:pt idx="3">
                  <c:v>2.241225068746453</c:v>
                </c:pt>
                <c:pt idx="4">
                  <c:v>2.1580697829142292</c:v>
                </c:pt>
                <c:pt idx="5">
                  <c:v>2.0775218836860332</c:v>
                </c:pt>
                <c:pt idx="6">
                  <c:v>2.0001704953102086</c:v>
                </c:pt>
                <c:pt idx="7">
                  <c:v>1.9265669844277968</c:v>
                </c:pt>
                <c:pt idx="8">
                  <c:v>1.8572211824503198</c:v>
                </c:pt>
                <c:pt idx="9">
                  <c:v>1.7925993272123164</c:v>
                </c:pt>
                <c:pt idx="10">
                  <c:v>1.7331237578210543</c:v>
                </c:pt>
                <c:pt idx="11">
                  <c:v>1.6791743089461419</c:v>
                </c:pt>
                <c:pt idx="12">
                  <c:v>1.6310912672944831</c:v>
                </c:pt>
                <c:pt idx="13">
                  <c:v>1.5891796773467124</c:v>
                </c:pt>
                <c:pt idx="14">
                  <c:v>1.5537147184048505</c:v>
                </c:pt>
                <c:pt idx="15">
                  <c:v>1.5249478225272108</c:v>
                </c:pt>
                <c:pt idx="16">
                  <c:v>1.5031131640392226</c:v>
                </c:pt>
                <c:pt idx="17">
                  <c:v>1.4884341262863072</c:v>
                </c:pt>
                <c:pt idx="18">
                  <c:v>1.4811293398502741</c:v>
                </c:pt>
                <c:pt idx="19">
                  <c:v>1.481417887962335</c:v>
                </c:pt>
                <c:pt idx="20">
                  <c:v>1.4895232885962963</c:v>
                </c:pt>
                <c:pt idx="21">
                  <c:v>1.5056758881173338</c:v>
                </c:pt>
                <c:pt idx="22">
                  <c:v>1.5301133380805614</c:v>
                </c:pt>
                <c:pt idx="23">
                  <c:v>1.5630788748755275</c:v>
                </c:pt>
                <c:pt idx="24">
                  <c:v>1.6048171818196844</c:v>
                </c:pt>
                <c:pt idx="25">
                  <c:v>1.6555676856984891</c:v>
                </c:pt>
                <c:pt idx="26">
                  <c:v>1.7155552253724986</c:v>
                </c:pt>
                <c:pt idx="27">
                  <c:v>1.7849781294305247</c:v>
                </c:pt>
                <c:pt idx="28">
                  <c:v>1.8639938528832745</c:v>
                </c:pt>
                <c:pt idx="29">
                  <c:v>1.9527024485099762</c:v>
                </c:pt>
                <c:pt idx="30">
                  <c:v>2.0511282842846534</c:v>
                </c:pt>
                <c:pt idx="31">
                  <c:v>2.1592005602408628</c:v>
                </c:pt>
                <c:pt idx="32">
                  <c:v>2.2767333202286579</c:v>
                </c:pt>
                <c:pt idx="33">
                  <c:v>2.403405788406018</c:v>
                </c:pt>
                <c:pt idx="34">
                  <c:v>2.5387439773854084</c:v>
                </c:pt>
                <c:pt idx="35">
                  <c:v>2.6821046038186989</c:v>
                </c:pt>
                <c:pt idx="36">
                  <c:v>2.8326623963401474</c:v>
                </c:pt>
                <c:pt idx="37">
                  <c:v>2.989401879030408</c:v>
                </c:pt>
                <c:pt idx="38">
                  <c:v>3.15111465123677</c:v>
                </c:pt>
                <c:pt idx="39">
                  <c:v>3.3164030547540149</c:v>
                </c:pt>
                <c:pt idx="40">
                  <c:v>3.4836909190927896</c:v>
                </c:pt>
                <c:pt idx="41">
                  <c:v>3.6512418069635451</c:v>
                </c:pt>
                <c:pt idx="42">
                  <c:v>3.8171848531341368</c:v>
                </c:pt>
                <c:pt idx="43">
                  <c:v>3.9795479145352299</c:v>
                </c:pt>
                <c:pt idx="44">
                  <c:v>4.1362973477389691</c:v>
                </c:pt>
                <c:pt idx="45">
                  <c:v>4.285383326392469</c:v>
                </c:pt>
                <c:pt idx="46">
                  <c:v>4.4247892337150718</c:v>
                </c:pt>
                <c:pt idx="47">
                  <c:v>4.5525833426556233</c:v>
                </c:pt>
                <c:pt idx="48">
                  <c:v>4.6669707561150986</c:v>
                </c:pt>
                <c:pt idx="49">
                  <c:v>4.7663434449356226</c:v>
                </c:pt>
                <c:pt idx="50">
                  <c:v>4.8493262086142721</c:v>
                </c:pt>
                <c:pt idx="51">
                  <c:v>4.9148165006896685</c:v>
                </c:pt>
                <c:pt idx="52">
                  <c:v>4.9620163052764941</c:v>
                </c:pt>
                <c:pt idx="53">
                  <c:v>4.9904546108123657</c:v>
                </c:pt>
                <c:pt idx="54">
                  <c:v>4.9999994796984151</c:v>
                </c:pt>
                <c:pt idx="55">
                  <c:v>4.9908592282843927</c:v>
                </c:pt>
                <c:pt idx="56">
                  <c:v>4.9635727754078065</c:v>
                </c:pt>
                <c:pt idx="57">
                  <c:v>4.9189897521062305</c:v>
                </c:pt>
                <c:pt idx="58">
                  <c:v>4.8582414539973833</c:v>
                </c:pt>
                <c:pt idx="59">
                  <c:v>4.7827041293039771</c:v>
                </c:pt>
                <c:pt idx="60">
                  <c:v>4.6939564047259319</c:v>
                </c:pt>
                <c:pt idx="61">
                  <c:v>4.5937328423508985</c:v>
                </c:pt>
                <c:pt idx="62">
                  <c:v>4.4838756873839545</c:v>
                </c:pt>
                <c:pt idx="63">
                  <c:v>4.3662868122588261</c:v>
                </c:pt>
                <c:pt idx="64">
                  <c:v>4.2428817000110399</c:v>
                </c:pt>
                <c:pt idx="65">
                  <c:v>4.1155470579979214</c:v>
                </c:pt>
                <c:pt idx="66">
                  <c:v>3.9861033362447742</c:v>
                </c:pt>
                <c:pt idx="67">
                  <c:v>3.8562730692690517</c:v>
                </c:pt>
                <c:pt idx="68">
                  <c:v>3.727655592450219</c:v>
                </c:pt>
                <c:pt idx="69">
                  <c:v>3.6017083279106417</c:v>
                </c:pt>
                <c:pt idx="70">
                  <c:v>3.4797345106347093</c:v>
                </c:pt>
                <c:pt idx="71">
                  <c:v>3.3628769484535437</c:v>
                </c:pt>
                <c:pt idx="72">
                  <c:v>3.2521171894679979</c:v>
                </c:pt>
                <c:pt idx="73">
                  <c:v>3.1482793121003327</c:v>
                </c:pt>
                <c:pt idx="74">
                  <c:v>3.0520374561357033</c:v>
                </c:pt>
                <c:pt idx="75">
                  <c:v>2.9639261738210601</c:v>
                </c:pt>
                <c:pt idx="76">
                  <c:v>2.8843526914377744</c:v>
                </c:pt>
                <c:pt idx="77">
                  <c:v>2.8136102250503421</c:v>
                </c:pt>
                <c:pt idx="78">
                  <c:v>2.75189157983369</c:v>
                </c:pt>
                <c:pt idx="79">
                  <c:v>2.6993023709985038</c:v>
                </c:pt>
                <c:pt idx="80">
                  <c:v>2.6558733270389796</c:v>
                </c:pt>
                <c:pt idx="81">
                  <c:v>2.6215712650870326</c:v>
                </c:pt>
                <c:pt idx="82">
                  <c:v>2.5963084571511881</c:v>
                </c:pt>
                <c:pt idx="83">
                  <c:v>2.5799502298785271</c:v>
                </c:pt>
                <c:pt idx="84">
                  <c:v>2.5723207553882483</c:v>
                </c:pt>
                <c:pt idx="85">
                  <c:v>2.5732070939322105</c:v>
                </c:pt>
                <c:pt idx="86">
                  <c:v>2.5823616387176656</c:v>
                </c:pt>
                <c:pt idx="87">
                  <c:v>2.5995031878542307</c:v>
                </c:pt>
                <c:pt idx="88">
                  <c:v>2.6243169271325026</c:v>
                </c:pt>
                <c:pt idx="89">
                  <c:v>2.6564536495358806</c:v>
                </c:pt>
                <c:pt idx="90">
                  <c:v>2.6955285625495704</c:v>
                </c:pt>
                <c:pt idx="91">
                  <c:v>2.7411200421743906</c:v>
                </c:pt>
                <c:pt idx="92">
                  <c:v>2.7927686830537781</c:v>
                </c:pt>
                <c:pt idx="93">
                  <c:v>2.8499769676326201</c:v>
                </c:pt>
                <c:pt idx="94">
                  <c:v>2.9122098346521517</c:v>
                </c:pt>
                <c:pt idx="95">
                  <c:v>2.978896370054354</c:v>
                </c:pt>
                <c:pt idx="96">
                  <c:v>3.0494327737668128</c:v>
                </c:pt>
                <c:pt idx="97">
                  <c:v>3.1231866768779835</c:v>
                </c:pt>
                <c:pt idx="98">
                  <c:v>3.1995027991280547</c:v>
                </c:pt>
                <c:pt idx="99">
                  <c:v>3.2777098507523021</c:v>
                </c:pt>
                <c:pt idx="100">
                  <c:v>3.3571285002045181</c:v>
                </c:pt>
                <c:pt idx="101">
                  <c:v>3.4370801549093857</c:v>
                </c:pt>
                <c:pt idx="102">
                  <c:v>3.5168962404245168</c:v>
                </c:pt>
                <c:pt idx="103">
                  <c:v>3.5959276180930253</c:v>
                </c:pt>
                <c:pt idx="104">
                  <c:v>3.6735537553457034</c:v>
                </c:pt>
                <c:pt idx="105">
                  <c:v>3.7491912579720537</c:v>
                </c:pt>
                <c:pt idx="106">
                  <c:v>3.8223013902557366</c:v>
                </c:pt>
                <c:pt idx="107">
                  <c:v>3.8923962457852115</c:v>
                </c:pt>
                <c:pt idx="108">
                  <c:v>3.9590432866003207</c:v>
                </c:pt>
                <c:pt idx="109">
                  <c:v>4.0218680375956408</c:v>
                </c:pt>
                <c:pt idx="110">
                  <c:v>4.0805548024340155</c:v>
                </c:pt>
                <c:pt idx="111">
                  <c:v>4.1348453518532375</c:v>
                </c:pt>
                <c:pt idx="112">
                  <c:v>4.18453562036491</c:v>
                </c:pt>
                <c:pt idx="113">
                  <c:v>4.2294705284900154</c:v>
                </c:pt>
                <c:pt idx="114">
                  <c:v>4.269537121081183</c:v>
                </c:pt>
                <c:pt idx="115">
                  <c:v>4.3046562751104904</c:v>
                </c:pt>
                <c:pt idx="116">
                  <c:v>4.3347732807897374</c:v>
                </c:pt>
                <c:pt idx="117">
                  <c:v>4.3598476373664079</c:v>
                </c:pt>
                <c:pt idx="118">
                  <c:v>4.3798424297329284</c:v>
                </c:pt>
                <c:pt idx="119">
                  <c:v>4.3947136652429517</c:v>
                </c:pt>
                <c:pt idx="120">
                  <c:v>4.4043999535407234</c:v>
                </c:pt>
                <c:pt idx="121">
                  <c:v>4.4088129077212059</c:v>
                </c:pt>
                <c:pt idx="122">
                  <c:v>4.407828634625055</c:v>
                </c:pt>
                <c:pt idx="123">
                  <c:v>4.4012806670494609</c:v>
                </c:pt>
                <c:pt idx="124">
                  <c:v>4.3889546720325239</c:v>
                </c:pt>
                <c:pt idx="125">
                  <c:v>4.370585247275999</c:v>
                </c:pt>
                <c:pt idx="126">
                  <c:v>4.3458550914767535</c:v>
                </c:pt>
                <c:pt idx="127">
                  <c:v>4.3143968022647403</c:v>
                </c:pt>
                <c:pt idx="128">
                  <c:v>4.2757975152983185</c:v>
                </c:pt>
                <c:pt idx="129">
                  <c:v>4.2296065470624518</c:v>
                </c:pt>
                <c:pt idx="130">
                  <c:v>4.1753461391101245</c:v>
                </c:pt>
                <c:pt idx="131">
                  <c:v>4.1125253201986913</c:v>
                </c:pt>
                <c:pt idx="132">
                  <c:v>4.040656803050326</c:v>
                </c:pt>
                <c:pt idx="133">
                  <c:v>3.9592767135948534</c:v>
                </c:pt>
                <c:pt idx="134">
                  <c:v>3.8679668135427558</c:v>
                </c:pt>
                <c:pt idx="135">
                  <c:v>3.7663787251363381</c:v>
                </c:pt>
                <c:pt idx="136">
                  <c:v>3.6542595055216278</c:v>
                </c:pt>
                <c:pt idx="137">
                  <c:v>3.5314777554917036</c:v>
                </c:pt>
                <c:pt idx="138">
                  <c:v>3.3980492938859497</c:v>
                </c:pt>
                <c:pt idx="139">
                  <c:v>3.25416129716203</c:v>
                </c:pt>
                <c:pt idx="140">
                  <c:v>3.1001937072797503</c:v>
                </c:pt>
                <c:pt idx="141">
                  <c:v>2.9367366639179533</c:v>
                </c:pt>
                <c:pt idx="142">
                  <c:v>2.7646027319466531</c:v>
                </c:pt>
                <c:pt idx="143">
                  <c:v>2.5848327822030477</c:v>
                </c:pt>
                <c:pt idx="144">
                  <c:v>2.3986945491629945</c:v>
                </c:pt>
                <c:pt idx="145">
                  <c:v>2.2076731339177877</c:v>
                </c:pt>
                <c:pt idx="146">
                  <c:v>2.0134530394949612</c:v>
                </c:pt>
                <c:pt idx="147">
                  <c:v>1.8178917057217547</c:v>
                </c:pt>
                <c:pt idx="148">
                  <c:v>1.6229849335726596</c:v>
                </c:pt>
                <c:pt idx="149">
                  <c:v>1.4308250295199039</c:v>
                </c:pt>
                <c:pt idx="150">
                  <c:v>1.2435529298568664</c:v>
                </c:pt>
                <c:pt idx="151">
                  <c:v>1.0633059523336654</c:v>
                </c:pt>
                <c:pt idx="152">
                  <c:v>0.89216313744437925</c:v>
                </c:pt>
                <c:pt idx="153">
                  <c:v>0.73209035756287033</c:v>
                </c:pt>
                <c:pt idx="154">
                  <c:v>0.58488746829591864</c:v>
                </c:pt>
                <c:pt idx="155">
                  <c:v>0.45213974086033293</c:v>
                </c:pt>
                <c:pt idx="156">
                  <c:v>0.33517564496507468</c:v>
                </c:pt>
                <c:pt idx="157">
                  <c:v>0.23503275714718974</c:v>
                </c:pt>
                <c:pt idx="158">
                  <c:v>0.15243316842480059</c:v>
                </c:pt>
                <c:pt idx="159">
                  <c:v>8.7769284719271479E-2</c:v>
                </c:pt>
                <c:pt idx="160">
                  <c:v>4.1100387162813945E-2</c:v>
                </c:pt>
                <c:pt idx="161">
                  <c:v>1.2159783708673988E-2</c:v>
                </c:pt>
                <c:pt idx="162">
                  <c:v>3.7187483508915875E-4</c:v>
                </c:pt>
                <c:pt idx="163">
                  <c:v>4.8780077021919332E-3</c:v>
                </c:pt>
                <c:pt idx="164">
                  <c:v>2.4569631940724257E-2</c:v>
                </c:pt>
                <c:pt idx="165">
                  <c:v>5.8127015289739958E-2</c:v>
                </c:pt>
                <c:pt idx="166">
                  <c:v>0.10406163830692616</c:v>
                </c:pt>
                <c:pt idx="167">
                  <c:v>0.16076036471460053</c:v>
                </c:pt>
                <c:pt idx="168">
                  <c:v>0.22652956933287705</c:v>
                </c:pt>
                <c:pt idx="169">
                  <c:v>0.29963758353750203</c:v>
                </c:pt>
                <c:pt idx="170">
                  <c:v>0.37835406814188932</c:v>
                </c:pt>
                <c:pt idx="171">
                  <c:v>0.46098522200088121</c:v>
                </c:pt>
                <c:pt idx="172">
                  <c:v>0.5459040572526086</c:v>
                </c:pt>
                <c:pt idx="173">
                  <c:v>0.63157529607594176</c:v>
                </c:pt>
                <c:pt idx="174">
                  <c:v>0.71657474921076014</c:v>
                </c:pt>
                <c:pt idx="175">
                  <c:v>0.79960330738763985</c:v>
                </c:pt>
                <c:pt idx="176">
                  <c:v>0.87949590199772554</c:v>
                </c:pt>
                <c:pt idx="177">
                  <c:v>0.95522596427795059</c:v>
                </c:pt>
                <c:pt idx="178">
                  <c:v>1.0259060308591965</c:v>
                </c:pt>
                <c:pt idx="179">
                  <c:v>1.0907852093546067</c:v>
                </c:pt>
                <c:pt idx="180">
                  <c:v>1.1492442353296504</c:v>
                </c:pt>
                <c:pt idx="181">
                  <c:v>1.200788828139653</c:v>
                </c:pt>
                <c:pt idx="182">
                  <c:v>1.2450419956077732</c:v>
                </c:pt>
                <c:pt idx="183">
                  <c:v>1.2817358546805644</c:v>
                </c:pt>
                <c:pt idx="184">
                  <c:v>1.3107034352458875</c:v>
                </c:pt>
                <c:pt idx="185">
                  <c:v>1.3318708248733264</c:v>
                </c:pt>
                <c:pt idx="186">
                  <c:v>1.3452499001519034</c:v>
                </c:pt>
                <c:pt idx="187">
                  <c:v>1.3509317813967319</c:v>
                </c:pt>
                <c:pt idx="188">
                  <c:v>1.3490810466243084</c:v>
                </c:pt>
                <c:pt idx="189">
                  <c:v>1.3399306517506466</c:v>
                </c:pt>
                <c:pt idx="190">
                  <c:v>1.3237774299653577</c:v>
                </c:pt>
                <c:pt idx="191">
                  <c:v>1.3009779863960762</c:v>
                </c:pt>
                <c:pt idx="192">
                  <c:v>1.2719447659787155</c:v>
                </c:pt>
                <c:pt idx="193">
                  <c:v>1.2371420536566484</c:v>
                </c:pt>
                <c:pt idx="194">
                  <c:v>1.1970816666962645</c:v>
                </c:pt>
                <c:pt idx="195">
                  <c:v>1.1523181183382245</c:v>
                </c:pt>
                <c:pt idx="196">
                  <c:v>1.1034430687368804</c:v>
                </c:pt>
                <c:pt idx="197">
                  <c:v>1.0510789309119948</c:v>
                </c:pt>
                <c:pt idx="198">
                  <c:v>0.99587156320027215</c:v>
                </c:pt>
                <c:pt idx="199">
                  <c:v>0.93848205168466792</c:v>
                </c:pt>
                <c:pt idx="200">
                  <c:v>0.87957766194797937</c:v>
                </c:pt>
                <c:pt idx="201">
                  <c:v>0.81982211451421816</c:v>
                </c:pt>
                <c:pt idx="202">
                  <c:v>0.75986540766573829</c:v>
                </c:pt>
                <c:pt idx="203">
                  <c:v>0.7003334703195494</c:v>
                </c:pt>
                <c:pt idx="204">
                  <c:v>0.64181797221813253</c:v>
                </c:pt>
                <c:pt idx="205">
                  <c:v>0.58486664561212454</c:v>
                </c:pt>
                <c:pt idx="206">
                  <c:v>0.52997447980136281</c:v>
                </c:pt>
                <c:pt idx="207">
                  <c:v>0.47757613661483855</c:v>
                </c:pt>
                <c:pt idx="208">
                  <c:v>0.42803990183261398</c:v>
                </c:pt>
                <c:pt idx="209">
                  <c:v>0.38166343675595193</c:v>
                </c:pt>
                <c:pt idx="210">
                  <c:v>0.33867152891358687</c:v>
                </c:pt>
                <c:pt idx="211">
                  <c:v>0.2992159654975417</c:v>
                </c:pt>
                <c:pt idx="212">
                  <c:v>0.2633775723807541</c:v>
                </c:pt>
                <c:pt idx="213">
                  <c:v>0.23117038047989436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68-4EDE-8333-19ACCB49E5FE}"/>
            </c:ext>
          </c:extLst>
        </c:ser>
        <c:ser>
          <c:idx val="5"/>
          <c:order val="1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68-4EDE-8333-19ACCB49E5FE}"/>
            </c:ext>
          </c:extLst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Sheet1!$C$2:$C$215</c:f>
              <c:numCache>
                <c:formatCode>General</c:formatCode>
                <c:ptCount val="2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68-4EDE-8333-19ACCB49E5FE}"/>
            </c:ext>
          </c:extLst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Sheet1!$D$2:$D$215</c:f>
              <c:numCache>
                <c:formatCode>General</c:formatCode>
                <c:ptCount val="21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068-4EDE-8333-19ACCB49E5FE}"/>
            </c:ext>
          </c:extLst>
        </c:ser>
        <c:ser>
          <c:idx val="3"/>
          <c:order val="4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Sheet1!$E$2:$E$215</c:f>
              <c:numCache>
                <c:formatCode>General</c:formatCode>
                <c:ptCount val="214"/>
                <c:pt idx="0">
                  <c:v>1.6666666666666667</c:v>
                </c:pt>
                <c:pt idx="1">
                  <c:v>1.6666666666666667</c:v>
                </c:pt>
                <c:pt idx="2">
                  <c:v>1.6666666666666667</c:v>
                </c:pt>
                <c:pt idx="3">
                  <c:v>1.6666666666666667</c:v>
                </c:pt>
                <c:pt idx="4">
                  <c:v>1.6666666666666667</c:v>
                </c:pt>
                <c:pt idx="5">
                  <c:v>1.6666666666666667</c:v>
                </c:pt>
                <c:pt idx="6">
                  <c:v>1.6666666666666667</c:v>
                </c:pt>
                <c:pt idx="7">
                  <c:v>1.6666666666666667</c:v>
                </c:pt>
                <c:pt idx="8">
                  <c:v>1.6666666666666667</c:v>
                </c:pt>
                <c:pt idx="9">
                  <c:v>1.6666666666666667</c:v>
                </c:pt>
                <c:pt idx="10">
                  <c:v>1.6666666666666667</c:v>
                </c:pt>
                <c:pt idx="11">
                  <c:v>1.6666666666666667</c:v>
                </c:pt>
                <c:pt idx="12">
                  <c:v>1.6666666666666667</c:v>
                </c:pt>
                <c:pt idx="13">
                  <c:v>1.6666666666666667</c:v>
                </c:pt>
                <c:pt idx="14">
                  <c:v>1.6666666666666667</c:v>
                </c:pt>
                <c:pt idx="15">
                  <c:v>1.6666666666666667</c:v>
                </c:pt>
                <c:pt idx="16">
                  <c:v>1.6666666666666667</c:v>
                </c:pt>
                <c:pt idx="17">
                  <c:v>1.6666666666666667</c:v>
                </c:pt>
                <c:pt idx="18">
                  <c:v>1.6666666666666667</c:v>
                </c:pt>
                <c:pt idx="19">
                  <c:v>1.6666666666666667</c:v>
                </c:pt>
                <c:pt idx="20">
                  <c:v>1.6666666666666667</c:v>
                </c:pt>
                <c:pt idx="21">
                  <c:v>1.6666666666666667</c:v>
                </c:pt>
                <c:pt idx="22">
                  <c:v>1.6666666666666667</c:v>
                </c:pt>
                <c:pt idx="23">
                  <c:v>1.6666666666666667</c:v>
                </c:pt>
                <c:pt idx="24">
                  <c:v>1.6666666666666667</c:v>
                </c:pt>
                <c:pt idx="25">
                  <c:v>1.6666666666666667</c:v>
                </c:pt>
                <c:pt idx="26">
                  <c:v>1.6666666666666667</c:v>
                </c:pt>
                <c:pt idx="27">
                  <c:v>1.6666666666666667</c:v>
                </c:pt>
                <c:pt idx="28">
                  <c:v>1.6666666666666667</c:v>
                </c:pt>
                <c:pt idx="29">
                  <c:v>1.6666666666666667</c:v>
                </c:pt>
                <c:pt idx="30">
                  <c:v>1.6666666666666667</c:v>
                </c:pt>
                <c:pt idx="31">
                  <c:v>1.6666666666666667</c:v>
                </c:pt>
                <c:pt idx="32">
                  <c:v>1.6666666666666667</c:v>
                </c:pt>
                <c:pt idx="33">
                  <c:v>1.6666666666666667</c:v>
                </c:pt>
                <c:pt idx="34">
                  <c:v>1.6666666666666667</c:v>
                </c:pt>
                <c:pt idx="35">
                  <c:v>1.6666666666666667</c:v>
                </c:pt>
                <c:pt idx="36">
                  <c:v>1.6666666666666667</c:v>
                </c:pt>
                <c:pt idx="37">
                  <c:v>1.6666666666666667</c:v>
                </c:pt>
                <c:pt idx="38">
                  <c:v>1.6666666666666667</c:v>
                </c:pt>
                <c:pt idx="39">
                  <c:v>1.6666666666666667</c:v>
                </c:pt>
                <c:pt idx="40">
                  <c:v>1.6666666666666667</c:v>
                </c:pt>
                <c:pt idx="41">
                  <c:v>1.6666666666666667</c:v>
                </c:pt>
                <c:pt idx="42">
                  <c:v>1.6666666666666667</c:v>
                </c:pt>
                <c:pt idx="43">
                  <c:v>1.6666666666666667</c:v>
                </c:pt>
                <c:pt idx="44">
                  <c:v>1.6666666666666667</c:v>
                </c:pt>
                <c:pt idx="45">
                  <c:v>1.6666666666666667</c:v>
                </c:pt>
                <c:pt idx="46">
                  <c:v>1.6666666666666667</c:v>
                </c:pt>
                <c:pt idx="47">
                  <c:v>1.6666666666666667</c:v>
                </c:pt>
                <c:pt idx="48">
                  <c:v>1.6666666666666667</c:v>
                </c:pt>
                <c:pt idx="49">
                  <c:v>1.6666666666666667</c:v>
                </c:pt>
                <c:pt idx="50">
                  <c:v>1.6666666666666667</c:v>
                </c:pt>
                <c:pt idx="51">
                  <c:v>1.6666666666666667</c:v>
                </c:pt>
                <c:pt idx="52">
                  <c:v>1.6666666666666667</c:v>
                </c:pt>
                <c:pt idx="53">
                  <c:v>1.6666666666666667</c:v>
                </c:pt>
                <c:pt idx="54">
                  <c:v>1.6666666666666667</c:v>
                </c:pt>
                <c:pt idx="55">
                  <c:v>1.6666666666666667</c:v>
                </c:pt>
                <c:pt idx="56">
                  <c:v>1.6666666666666667</c:v>
                </c:pt>
                <c:pt idx="57">
                  <c:v>1.6666666666666667</c:v>
                </c:pt>
                <c:pt idx="58">
                  <c:v>1.6666666666666667</c:v>
                </c:pt>
                <c:pt idx="59">
                  <c:v>1.6666666666666667</c:v>
                </c:pt>
                <c:pt idx="60">
                  <c:v>1.6666666666666667</c:v>
                </c:pt>
                <c:pt idx="61">
                  <c:v>1.6666666666666667</c:v>
                </c:pt>
                <c:pt idx="62">
                  <c:v>1.6666666666666667</c:v>
                </c:pt>
                <c:pt idx="63">
                  <c:v>1.6666666666666667</c:v>
                </c:pt>
                <c:pt idx="64">
                  <c:v>1.6666666666666667</c:v>
                </c:pt>
                <c:pt idx="65">
                  <c:v>1.6666666666666667</c:v>
                </c:pt>
                <c:pt idx="66">
                  <c:v>1.6666666666666667</c:v>
                </c:pt>
                <c:pt idx="67">
                  <c:v>1.6666666666666667</c:v>
                </c:pt>
                <c:pt idx="68">
                  <c:v>1.6666666666666667</c:v>
                </c:pt>
                <c:pt idx="69">
                  <c:v>1.6666666666666667</c:v>
                </c:pt>
                <c:pt idx="70">
                  <c:v>1.6666666666666667</c:v>
                </c:pt>
                <c:pt idx="71">
                  <c:v>1.6666666666666667</c:v>
                </c:pt>
                <c:pt idx="72">
                  <c:v>1.6666666666666667</c:v>
                </c:pt>
                <c:pt idx="73">
                  <c:v>1.6666666666666667</c:v>
                </c:pt>
                <c:pt idx="74">
                  <c:v>1.6666666666666667</c:v>
                </c:pt>
                <c:pt idx="75">
                  <c:v>1.6666666666666667</c:v>
                </c:pt>
                <c:pt idx="76">
                  <c:v>1.6666666666666667</c:v>
                </c:pt>
                <c:pt idx="77">
                  <c:v>1.6666666666666667</c:v>
                </c:pt>
                <c:pt idx="78">
                  <c:v>1.6666666666666667</c:v>
                </c:pt>
                <c:pt idx="79">
                  <c:v>1.6666666666666667</c:v>
                </c:pt>
                <c:pt idx="80">
                  <c:v>1.6666666666666667</c:v>
                </c:pt>
                <c:pt idx="81">
                  <c:v>1.6666666666666667</c:v>
                </c:pt>
                <c:pt idx="82">
                  <c:v>1.6666666666666667</c:v>
                </c:pt>
                <c:pt idx="83">
                  <c:v>1.6666666666666667</c:v>
                </c:pt>
                <c:pt idx="84">
                  <c:v>1.6666666666666667</c:v>
                </c:pt>
                <c:pt idx="85">
                  <c:v>1.6666666666666667</c:v>
                </c:pt>
                <c:pt idx="86">
                  <c:v>1.6666666666666667</c:v>
                </c:pt>
                <c:pt idx="87">
                  <c:v>1.6666666666666667</c:v>
                </c:pt>
                <c:pt idx="88">
                  <c:v>1.6666666666666667</c:v>
                </c:pt>
                <c:pt idx="89">
                  <c:v>1.6666666666666667</c:v>
                </c:pt>
                <c:pt idx="90">
                  <c:v>1.6666666666666667</c:v>
                </c:pt>
                <c:pt idx="91">
                  <c:v>1.6666666666666667</c:v>
                </c:pt>
                <c:pt idx="92">
                  <c:v>1.6666666666666667</c:v>
                </c:pt>
                <c:pt idx="93">
                  <c:v>1.6666666666666667</c:v>
                </c:pt>
                <c:pt idx="94">
                  <c:v>1.6666666666666667</c:v>
                </c:pt>
                <c:pt idx="95">
                  <c:v>1.6666666666666667</c:v>
                </c:pt>
                <c:pt idx="96">
                  <c:v>1.6666666666666667</c:v>
                </c:pt>
                <c:pt idx="97">
                  <c:v>1.6666666666666667</c:v>
                </c:pt>
                <c:pt idx="98">
                  <c:v>1.6666666666666667</c:v>
                </c:pt>
                <c:pt idx="99">
                  <c:v>1.6666666666666667</c:v>
                </c:pt>
                <c:pt idx="100">
                  <c:v>1.6666666666666667</c:v>
                </c:pt>
                <c:pt idx="101">
                  <c:v>1.6666666666666667</c:v>
                </c:pt>
                <c:pt idx="102">
                  <c:v>1.6666666666666667</c:v>
                </c:pt>
                <c:pt idx="103">
                  <c:v>1.6666666666666667</c:v>
                </c:pt>
                <c:pt idx="104">
                  <c:v>1.6666666666666667</c:v>
                </c:pt>
                <c:pt idx="105">
                  <c:v>1.6666666666666667</c:v>
                </c:pt>
                <c:pt idx="106">
                  <c:v>1.6666666666666667</c:v>
                </c:pt>
                <c:pt idx="107">
                  <c:v>1.6666666666666667</c:v>
                </c:pt>
                <c:pt idx="108">
                  <c:v>1.6666666666666667</c:v>
                </c:pt>
                <c:pt idx="109">
                  <c:v>1.6666666666666667</c:v>
                </c:pt>
                <c:pt idx="110">
                  <c:v>1.6666666666666667</c:v>
                </c:pt>
                <c:pt idx="111">
                  <c:v>1.6666666666666667</c:v>
                </c:pt>
                <c:pt idx="112">
                  <c:v>1.6666666666666667</c:v>
                </c:pt>
                <c:pt idx="113">
                  <c:v>1.6666666666666667</c:v>
                </c:pt>
                <c:pt idx="114">
                  <c:v>1.6666666666666667</c:v>
                </c:pt>
                <c:pt idx="115">
                  <c:v>1.6666666666666667</c:v>
                </c:pt>
                <c:pt idx="116">
                  <c:v>1.6666666666666667</c:v>
                </c:pt>
                <c:pt idx="117">
                  <c:v>1.6666666666666667</c:v>
                </c:pt>
                <c:pt idx="118">
                  <c:v>1.6666666666666667</c:v>
                </c:pt>
                <c:pt idx="119">
                  <c:v>1.6666666666666667</c:v>
                </c:pt>
                <c:pt idx="120">
                  <c:v>1.6666666666666667</c:v>
                </c:pt>
                <c:pt idx="121">
                  <c:v>1.6666666666666667</c:v>
                </c:pt>
                <c:pt idx="122">
                  <c:v>1.6666666666666667</c:v>
                </c:pt>
                <c:pt idx="123">
                  <c:v>1.6666666666666667</c:v>
                </c:pt>
                <c:pt idx="124">
                  <c:v>1.6666666666666667</c:v>
                </c:pt>
                <c:pt idx="125">
                  <c:v>1.6666666666666667</c:v>
                </c:pt>
                <c:pt idx="126">
                  <c:v>1.6666666666666667</c:v>
                </c:pt>
                <c:pt idx="127">
                  <c:v>1.6666666666666667</c:v>
                </c:pt>
                <c:pt idx="128">
                  <c:v>1.6666666666666667</c:v>
                </c:pt>
                <c:pt idx="129">
                  <c:v>1.6666666666666667</c:v>
                </c:pt>
                <c:pt idx="130">
                  <c:v>1.6666666666666667</c:v>
                </c:pt>
                <c:pt idx="131">
                  <c:v>1.6666666666666667</c:v>
                </c:pt>
                <c:pt idx="132">
                  <c:v>1.6666666666666667</c:v>
                </c:pt>
                <c:pt idx="133">
                  <c:v>1.6666666666666667</c:v>
                </c:pt>
                <c:pt idx="134">
                  <c:v>1.6666666666666667</c:v>
                </c:pt>
                <c:pt idx="135">
                  <c:v>1.6666666666666667</c:v>
                </c:pt>
                <c:pt idx="136">
                  <c:v>1.6666666666666667</c:v>
                </c:pt>
                <c:pt idx="137">
                  <c:v>1.6666666666666667</c:v>
                </c:pt>
                <c:pt idx="138">
                  <c:v>1.6666666666666667</c:v>
                </c:pt>
                <c:pt idx="139">
                  <c:v>1.6666666666666667</c:v>
                </c:pt>
                <c:pt idx="140">
                  <c:v>1.6666666666666667</c:v>
                </c:pt>
                <c:pt idx="141">
                  <c:v>1.6666666666666667</c:v>
                </c:pt>
                <c:pt idx="142">
                  <c:v>1.6666666666666667</c:v>
                </c:pt>
                <c:pt idx="143">
                  <c:v>1.6666666666666667</c:v>
                </c:pt>
                <c:pt idx="144">
                  <c:v>1.6666666666666667</c:v>
                </c:pt>
                <c:pt idx="145">
                  <c:v>1.6666666666666667</c:v>
                </c:pt>
                <c:pt idx="146">
                  <c:v>1.6666666666666667</c:v>
                </c:pt>
                <c:pt idx="147">
                  <c:v>1.6666666666666667</c:v>
                </c:pt>
                <c:pt idx="148">
                  <c:v>1.6666666666666667</c:v>
                </c:pt>
                <c:pt idx="149">
                  <c:v>1.6666666666666667</c:v>
                </c:pt>
                <c:pt idx="150">
                  <c:v>1.6666666666666667</c:v>
                </c:pt>
                <c:pt idx="151">
                  <c:v>1.6666666666666667</c:v>
                </c:pt>
                <c:pt idx="152">
                  <c:v>1.6666666666666667</c:v>
                </c:pt>
                <c:pt idx="153">
                  <c:v>1.6666666666666667</c:v>
                </c:pt>
                <c:pt idx="154">
                  <c:v>1.6666666666666667</c:v>
                </c:pt>
                <c:pt idx="155">
                  <c:v>1.6666666666666667</c:v>
                </c:pt>
                <c:pt idx="156">
                  <c:v>1.6666666666666667</c:v>
                </c:pt>
                <c:pt idx="157">
                  <c:v>1.6666666666666667</c:v>
                </c:pt>
                <c:pt idx="158">
                  <c:v>1.6666666666666667</c:v>
                </c:pt>
                <c:pt idx="159">
                  <c:v>1.6666666666666667</c:v>
                </c:pt>
                <c:pt idx="160">
                  <c:v>1.6666666666666667</c:v>
                </c:pt>
                <c:pt idx="161">
                  <c:v>1.6666666666666667</c:v>
                </c:pt>
                <c:pt idx="162">
                  <c:v>1.6666666666666667</c:v>
                </c:pt>
                <c:pt idx="163">
                  <c:v>1.6666666666666667</c:v>
                </c:pt>
                <c:pt idx="164">
                  <c:v>1.6666666666666667</c:v>
                </c:pt>
                <c:pt idx="165">
                  <c:v>1.6666666666666667</c:v>
                </c:pt>
                <c:pt idx="166">
                  <c:v>1.6666666666666667</c:v>
                </c:pt>
                <c:pt idx="167">
                  <c:v>1.6666666666666667</c:v>
                </c:pt>
                <c:pt idx="168">
                  <c:v>1.6666666666666667</c:v>
                </c:pt>
                <c:pt idx="169">
                  <c:v>1.6666666666666667</c:v>
                </c:pt>
                <c:pt idx="170">
                  <c:v>1.6666666666666667</c:v>
                </c:pt>
                <c:pt idx="171">
                  <c:v>1.6666666666666667</c:v>
                </c:pt>
                <c:pt idx="172">
                  <c:v>1.6666666666666667</c:v>
                </c:pt>
                <c:pt idx="173">
                  <c:v>1.6666666666666667</c:v>
                </c:pt>
                <c:pt idx="174">
                  <c:v>1.6666666666666667</c:v>
                </c:pt>
                <c:pt idx="175">
                  <c:v>1.6666666666666667</c:v>
                </c:pt>
                <c:pt idx="176">
                  <c:v>1.6666666666666667</c:v>
                </c:pt>
                <c:pt idx="177">
                  <c:v>1.6666666666666667</c:v>
                </c:pt>
                <c:pt idx="178">
                  <c:v>1.6666666666666667</c:v>
                </c:pt>
                <c:pt idx="179">
                  <c:v>1.6666666666666667</c:v>
                </c:pt>
                <c:pt idx="180">
                  <c:v>1.6666666666666667</c:v>
                </c:pt>
                <c:pt idx="181">
                  <c:v>1.6666666666666667</c:v>
                </c:pt>
                <c:pt idx="182">
                  <c:v>1.6666666666666667</c:v>
                </c:pt>
                <c:pt idx="183">
                  <c:v>1.6666666666666667</c:v>
                </c:pt>
                <c:pt idx="184">
                  <c:v>1.6666666666666667</c:v>
                </c:pt>
                <c:pt idx="185">
                  <c:v>1.6666666666666667</c:v>
                </c:pt>
                <c:pt idx="186">
                  <c:v>1.6666666666666667</c:v>
                </c:pt>
                <c:pt idx="187">
                  <c:v>1.6666666666666667</c:v>
                </c:pt>
                <c:pt idx="188">
                  <c:v>1.6666666666666667</c:v>
                </c:pt>
                <c:pt idx="189">
                  <c:v>1.6666666666666667</c:v>
                </c:pt>
                <c:pt idx="190">
                  <c:v>1.6666666666666667</c:v>
                </c:pt>
                <c:pt idx="191">
                  <c:v>1.6666666666666667</c:v>
                </c:pt>
                <c:pt idx="192">
                  <c:v>1.6666666666666667</c:v>
                </c:pt>
                <c:pt idx="193">
                  <c:v>1.6666666666666667</c:v>
                </c:pt>
                <c:pt idx="194">
                  <c:v>1.6666666666666667</c:v>
                </c:pt>
                <c:pt idx="195">
                  <c:v>1.6666666666666667</c:v>
                </c:pt>
                <c:pt idx="196">
                  <c:v>1.6666666666666667</c:v>
                </c:pt>
                <c:pt idx="197">
                  <c:v>1.6666666666666667</c:v>
                </c:pt>
                <c:pt idx="198">
                  <c:v>1.6666666666666667</c:v>
                </c:pt>
                <c:pt idx="199">
                  <c:v>1.6666666666666667</c:v>
                </c:pt>
                <c:pt idx="200">
                  <c:v>1.6666666666666667</c:v>
                </c:pt>
                <c:pt idx="201">
                  <c:v>1.6666666666666667</c:v>
                </c:pt>
                <c:pt idx="202">
                  <c:v>1.6666666666666667</c:v>
                </c:pt>
                <c:pt idx="203">
                  <c:v>1.6666666666666667</c:v>
                </c:pt>
                <c:pt idx="204">
                  <c:v>1.6666666666666667</c:v>
                </c:pt>
                <c:pt idx="205">
                  <c:v>1.6666666666666667</c:v>
                </c:pt>
                <c:pt idx="206">
                  <c:v>1.6666666666666667</c:v>
                </c:pt>
                <c:pt idx="207">
                  <c:v>1.6666666666666667</c:v>
                </c:pt>
                <c:pt idx="208">
                  <c:v>1.6666666666666667</c:v>
                </c:pt>
                <c:pt idx="209">
                  <c:v>1.6666666666666667</c:v>
                </c:pt>
                <c:pt idx="210">
                  <c:v>1.6666666666666667</c:v>
                </c:pt>
                <c:pt idx="211">
                  <c:v>1.6666666666666667</c:v>
                </c:pt>
                <c:pt idx="212">
                  <c:v>1.6666666666666667</c:v>
                </c:pt>
                <c:pt idx="213">
                  <c:v>1.6666666666666667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068-4EDE-8333-19ACCB49E5FE}"/>
            </c:ext>
          </c:extLst>
        </c:ser>
        <c:ser>
          <c:idx val="4"/>
          <c:order val="5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Sheet1!$F$2:$F$215</c:f>
              <c:numCache>
                <c:formatCode>General</c:formatCode>
                <c:ptCount val="214"/>
                <c:pt idx="0">
                  <c:v>3.3333333333333335</c:v>
                </c:pt>
                <c:pt idx="1">
                  <c:v>3.3333333333333335</c:v>
                </c:pt>
                <c:pt idx="2">
                  <c:v>3.3333333333333335</c:v>
                </c:pt>
                <c:pt idx="3">
                  <c:v>3.3333333333333335</c:v>
                </c:pt>
                <c:pt idx="4">
                  <c:v>3.3333333333333335</c:v>
                </c:pt>
                <c:pt idx="5">
                  <c:v>3.3333333333333335</c:v>
                </c:pt>
                <c:pt idx="6">
                  <c:v>3.3333333333333335</c:v>
                </c:pt>
                <c:pt idx="7">
                  <c:v>3.3333333333333335</c:v>
                </c:pt>
                <c:pt idx="8">
                  <c:v>3.3333333333333335</c:v>
                </c:pt>
                <c:pt idx="9">
                  <c:v>3.3333333333333335</c:v>
                </c:pt>
                <c:pt idx="10">
                  <c:v>3.3333333333333335</c:v>
                </c:pt>
                <c:pt idx="11">
                  <c:v>3.3333333333333335</c:v>
                </c:pt>
                <c:pt idx="12">
                  <c:v>3.3333333333333335</c:v>
                </c:pt>
                <c:pt idx="13">
                  <c:v>3.3333333333333335</c:v>
                </c:pt>
                <c:pt idx="14">
                  <c:v>3.3333333333333335</c:v>
                </c:pt>
                <c:pt idx="15">
                  <c:v>3.3333333333333335</c:v>
                </c:pt>
                <c:pt idx="16">
                  <c:v>3.3333333333333335</c:v>
                </c:pt>
                <c:pt idx="17">
                  <c:v>3.3333333333333335</c:v>
                </c:pt>
                <c:pt idx="18">
                  <c:v>3.3333333333333335</c:v>
                </c:pt>
                <c:pt idx="19">
                  <c:v>3.3333333333333335</c:v>
                </c:pt>
                <c:pt idx="20">
                  <c:v>3.3333333333333335</c:v>
                </c:pt>
                <c:pt idx="21">
                  <c:v>3.3333333333333335</c:v>
                </c:pt>
                <c:pt idx="22">
                  <c:v>3.3333333333333335</c:v>
                </c:pt>
                <c:pt idx="23">
                  <c:v>3.3333333333333335</c:v>
                </c:pt>
                <c:pt idx="24">
                  <c:v>3.3333333333333335</c:v>
                </c:pt>
                <c:pt idx="25">
                  <c:v>3.3333333333333335</c:v>
                </c:pt>
                <c:pt idx="26">
                  <c:v>3.3333333333333335</c:v>
                </c:pt>
                <c:pt idx="27">
                  <c:v>3.3333333333333335</c:v>
                </c:pt>
                <c:pt idx="28">
                  <c:v>3.3333333333333335</c:v>
                </c:pt>
                <c:pt idx="29">
                  <c:v>3.3333333333333335</c:v>
                </c:pt>
                <c:pt idx="30">
                  <c:v>3.3333333333333335</c:v>
                </c:pt>
                <c:pt idx="31">
                  <c:v>3.3333333333333335</c:v>
                </c:pt>
                <c:pt idx="32">
                  <c:v>3.3333333333333335</c:v>
                </c:pt>
                <c:pt idx="33">
                  <c:v>3.3333333333333335</c:v>
                </c:pt>
                <c:pt idx="34">
                  <c:v>3.3333333333333335</c:v>
                </c:pt>
                <c:pt idx="35">
                  <c:v>3.3333333333333335</c:v>
                </c:pt>
                <c:pt idx="36">
                  <c:v>3.3333333333333335</c:v>
                </c:pt>
                <c:pt idx="37">
                  <c:v>3.3333333333333335</c:v>
                </c:pt>
                <c:pt idx="38">
                  <c:v>3.3333333333333335</c:v>
                </c:pt>
                <c:pt idx="39">
                  <c:v>3.3333333333333335</c:v>
                </c:pt>
                <c:pt idx="40">
                  <c:v>3.3333333333333335</c:v>
                </c:pt>
                <c:pt idx="41">
                  <c:v>3.3333333333333335</c:v>
                </c:pt>
                <c:pt idx="42">
                  <c:v>3.3333333333333335</c:v>
                </c:pt>
                <c:pt idx="43">
                  <c:v>3.3333333333333335</c:v>
                </c:pt>
                <c:pt idx="44">
                  <c:v>3.3333333333333335</c:v>
                </c:pt>
                <c:pt idx="45">
                  <c:v>3.3333333333333335</c:v>
                </c:pt>
                <c:pt idx="46">
                  <c:v>3.3333333333333335</c:v>
                </c:pt>
                <c:pt idx="47">
                  <c:v>3.3333333333333335</c:v>
                </c:pt>
                <c:pt idx="48">
                  <c:v>3.3333333333333335</c:v>
                </c:pt>
                <c:pt idx="49">
                  <c:v>3.3333333333333335</c:v>
                </c:pt>
                <c:pt idx="50">
                  <c:v>3.3333333333333335</c:v>
                </c:pt>
                <c:pt idx="51">
                  <c:v>3.3333333333333335</c:v>
                </c:pt>
                <c:pt idx="52">
                  <c:v>3.3333333333333335</c:v>
                </c:pt>
                <c:pt idx="53">
                  <c:v>3.3333333333333335</c:v>
                </c:pt>
                <c:pt idx="54">
                  <c:v>3.3333333333333335</c:v>
                </c:pt>
                <c:pt idx="55">
                  <c:v>3.3333333333333335</c:v>
                </c:pt>
                <c:pt idx="56">
                  <c:v>3.3333333333333335</c:v>
                </c:pt>
                <c:pt idx="57">
                  <c:v>3.3333333333333335</c:v>
                </c:pt>
                <c:pt idx="58">
                  <c:v>3.3333333333333335</c:v>
                </c:pt>
                <c:pt idx="59">
                  <c:v>3.3333333333333335</c:v>
                </c:pt>
                <c:pt idx="60">
                  <c:v>3.3333333333333335</c:v>
                </c:pt>
                <c:pt idx="61">
                  <c:v>3.3333333333333335</c:v>
                </c:pt>
                <c:pt idx="62">
                  <c:v>3.3333333333333335</c:v>
                </c:pt>
                <c:pt idx="63">
                  <c:v>3.3333333333333335</c:v>
                </c:pt>
                <c:pt idx="64">
                  <c:v>3.3333333333333335</c:v>
                </c:pt>
                <c:pt idx="65">
                  <c:v>3.3333333333333335</c:v>
                </c:pt>
                <c:pt idx="66">
                  <c:v>3.3333333333333335</c:v>
                </c:pt>
                <c:pt idx="67">
                  <c:v>3.3333333333333335</c:v>
                </c:pt>
                <c:pt idx="68">
                  <c:v>3.3333333333333335</c:v>
                </c:pt>
                <c:pt idx="69">
                  <c:v>3.3333333333333335</c:v>
                </c:pt>
                <c:pt idx="70">
                  <c:v>3.3333333333333335</c:v>
                </c:pt>
                <c:pt idx="71">
                  <c:v>3.3333333333333335</c:v>
                </c:pt>
                <c:pt idx="72">
                  <c:v>3.3333333333333335</c:v>
                </c:pt>
                <c:pt idx="73">
                  <c:v>3.3333333333333335</c:v>
                </c:pt>
                <c:pt idx="74">
                  <c:v>3.3333333333333335</c:v>
                </c:pt>
                <c:pt idx="75">
                  <c:v>3.3333333333333335</c:v>
                </c:pt>
                <c:pt idx="76">
                  <c:v>3.3333333333333335</c:v>
                </c:pt>
                <c:pt idx="77">
                  <c:v>3.3333333333333335</c:v>
                </c:pt>
                <c:pt idx="78">
                  <c:v>3.3333333333333335</c:v>
                </c:pt>
                <c:pt idx="79">
                  <c:v>3.3333333333333335</c:v>
                </c:pt>
                <c:pt idx="80">
                  <c:v>3.3333333333333335</c:v>
                </c:pt>
                <c:pt idx="81">
                  <c:v>3.3333333333333335</c:v>
                </c:pt>
                <c:pt idx="82">
                  <c:v>3.3333333333333335</c:v>
                </c:pt>
                <c:pt idx="83">
                  <c:v>3.3333333333333335</c:v>
                </c:pt>
                <c:pt idx="84">
                  <c:v>3.3333333333333335</c:v>
                </c:pt>
                <c:pt idx="85">
                  <c:v>3.3333333333333335</c:v>
                </c:pt>
                <c:pt idx="86">
                  <c:v>3.3333333333333335</c:v>
                </c:pt>
                <c:pt idx="87">
                  <c:v>3.3333333333333335</c:v>
                </c:pt>
                <c:pt idx="88">
                  <c:v>3.3333333333333335</c:v>
                </c:pt>
                <c:pt idx="89">
                  <c:v>3.3333333333333335</c:v>
                </c:pt>
                <c:pt idx="90">
                  <c:v>3.3333333333333335</c:v>
                </c:pt>
                <c:pt idx="91">
                  <c:v>3.3333333333333335</c:v>
                </c:pt>
                <c:pt idx="92">
                  <c:v>3.3333333333333335</c:v>
                </c:pt>
                <c:pt idx="93">
                  <c:v>3.3333333333333335</c:v>
                </c:pt>
                <c:pt idx="94">
                  <c:v>3.3333333333333335</c:v>
                </c:pt>
                <c:pt idx="95">
                  <c:v>3.3333333333333335</c:v>
                </c:pt>
                <c:pt idx="96">
                  <c:v>3.3333333333333335</c:v>
                </c:pt>
                <c:pt idx="97">
                  <c:v>3.3333333333333335</c:v>
                </c:pt>
                <c:pt idx="98">
                  <c:v>3.3333333333333335</c:v>
                </c:pt>
                <c:pt idx="99">
                  <c:v>3.3333333333333335</c:v>
                </c:pt>
                <c:pt idx="100">
                  <c:v>3.3333333333333335</c:v>
                </c:pt>
                <c:pt idx="101">
                  <c:v>3.3333333333333335</c:v>
                </c:pt>
                <c:pt idx="102">
                  <c:v>3.3333333333333335</c:v>
                </c:pt>
                <c:pt idx="103">
                  <c:v>3.3333333333333335</c:v>
                </c:pt>
                <c:pt idx="104">
                  <c:v>3.3333333333333335</c:v>
                </c:pt>
                <c:pt idx="105">
                  <c:v>3.3333333333333335</c:v>
                </c:pt>
                <c:pt idx="106">
                  <c:v>3.3333333333333335</c:v>
                </c:pt>
                <c:pt idx="107">
                  <c:v>3.3333333333333335</c:v>
                </c:pt>
                <c:pt idx="108">
                  <c:v>3.3333333333333335</c:v>
                </c:pt>
                <c:pt idx="109">
                  <c:v>3.3333333333333335</c:v>
                </c:pt>
                <c:pt idx="110">
                  <c:v>3.3333333333333335</c:v>
                </c:pt>
                <c:pt idx="111">
                  <c:v>3.3333333333333335</c:v>
                </c:pt>
                <c:pt idx="112">
                  <c:v>3.3333333333333335</c:v>
                </c:pt>
                <c:pt idx="113">
                  <c:v>3.3333333333333335</c:v>
                </c:pt>
                <c:pt idx="114">
                  <c:v>3.3333333333333335</c:v>
                </c:pt>
                <c:pt idx="115">
                  <c:v>3.3333333333333335</c:v>
                </c:pt>
                <c:pt idx="116">
                  <c:v>3.3333333333333335</c:v>
                </c:pt>
                <c:pt idx="117">
                  <c:v>3.3333333333333335</c:v>
                </c:pt>
                <c:pt idx="118">
                  <c:v>3.3333333333333335</c:v>
                </c:pt>
                <c:pt idx="119">
                  <c:v>3.3333333333333335</c:v>
                </c:pt>
                <c:pt idx="120">
                  <c:v>3.3333333333333335</c:v>
                </c:pt>
                <c:pt idx="121">
                  <c:v>3.3333333333333335</c:v>
                </c:pt>
                <c:pt idx="122">
                  <c:v>3.3333333333333335</c:v>
                </c:pt>
                <c:pt idx="123">
                  <c:v>3.3333333333333335</c:v>
                </c:pt>
                <c:pt idx="124">
                  <c:v>3.3333333333333335</c:v>
                </c:pt>
                <c:pt idx="125">
                  <c:v>3.3333333333333335</c:v>
                </c:pt>
                <c:pt idx="126">
                  <c:v>3.3333333333333335</c:v>
                </c:pt>
                <c:pt idx="127">
                  <c:v>3.3333333333333335</c:v>
                </c:pt>
                <c:pt idx="128">
                  <c:v>3.3333333333333335</c:v>
                </c:pt>
                <c:pt idx="129">
                  <c:v>3.3333333333333335</c:v>
                </c:pt>
                <c:pt idx="130">
                  <c:v>3.3333333333333335</c:v>
                </c:pt>
                <c:pt idx="131">
                  <c:v>3.3333333333333335</c:v>
                </c:pt>
                <c:pt idx="132">
                  <c:v>3.3333333333333335</c:v>
                </c:pt>
                <c:pt idx="133">
                  <c:v>3.3333333333333335</c:v>
                </c:pt>
                <c:pt idx="134">
                  <c:v>3.3333333333333335</c:v>
                </c:pt>
                <c:pt idx="135">
                  <c:v>3.3333333333333335</c:v>
                </c:pt>
                <c:pt idx="136">
                  <c:v>3.3333333333333335</c:v>
                </c:pt>
                <c:pt idx="137">
                  <c:v>3.3333333333333335</c:v>
                </c:pt>
                <c:pt idx="138">
                  <c:v>3.3333333333333335</c:v>
                </c:pt>
                <c:pt idx="139">
                  <c:v>3.3333333333333335</c:v>
                </c:pt>
                <c:pt idx="140">
                  <c:v>3.3333333333333335</c:v>
                </c:pt>
                <c:pt idx="141">
                  <c:v>3.3333333333333335</c:v>
                </c:pt>
                <c:pt idx="142">
                  <c:v>3.3333333333333335</c:v>
                </c:pt>
                <c:pt idx="143">
                  <c:v>3.3333333333333335</c:v>
                </c:pt>
                <c:pt idx="144">
                  <c:v>3.3333333333333335</c:v>
                </c:pt>
                <c:pt idx="145">
                  <c:v>3.3333333333333335</c:v>
                </c:pt>
                <c:pt idx="146">
                  <c:v>3.3333333333333335</c:v>
                </c:pt>
                <c:pt idx="147">
                  <c:v>3.3333333333333335</c:v>
                </c:pt>
                <c:pt idx="148">
                  <c:v>3.3333333333333335</c:v>
                </c:pt>
                <c:pt idx="149">
                  <c:v>3.3333333333333335</c:v>
                </c:pt>
                <c:pt idx="150">
                  <c:v>3.3333333333333335</c:v>
                </c:pt>
                <c:pt idx="151">
                  <c:v>3.3333333333333335</c:v>
                </c:pt>
                <c:pt idx="152">
                  <c:v>3.3333333333333335</c:v>
                </c:pt>
                <c:pt idx="153">
                  <c:v>3.3333333333333335</c:v>
                </c:pt>
                <c:pt idx="154">
                  <c:v>3.3333333333333335</c:v>
                </c:pt>
                <c:pt idx="155">
                  <c:v>3.3333333333333335</c:v>
                </c:pt>
                <c:pt idx="156">
                  <c:v>3.3333333333333335</c:v>
                </c:pt>
                <c:pt idx="157">
                  <c:v>3.3333333333333335</c:v>
                </c:pt>
                <c:pt idx="158">
                  <c:v>3.3333333333333335</c:v>
                </c:pt>
                <c:pt idx="159">
                  <c:v>3.3333333333333335</c:v>
                </c:pt>
                <c:pt idx="160">
                  <c:v>3.3333333333333335</c:v>
                </c:pt>
                <c:pt idx="161">
                  <c:v>3.3333333333333335</c:v>
                </c:pt>
                <c:pt idx="162">
                  <c:v>3.3333333333333335</c:v>
                </c:pt>
                <c:pt idx="163">
                  <c:v>3.3333333333333335</c:v>
                </c:pt>
                <c:pt idx="164">
                  <c:v>3.3333333333333335</c:v>
                </c:pt>
                <c:pt idx="165">
                  <c:v>3.3333333333333335</c:v>
                </c:pt>
                <c:pt idx="166">
                  <c:v>3.3333333333333335</c:v>
                </c:pt>
                <c:pt idx="167">
                  <c:v>3.3333333333333335</c:v>
                </c:pt>
                <c:pt idx="168">
                  <c:v>3.3333333333333335</c:v>
                </c:pt>
                <c:pt idx="169">
                  <c:v>3.3333333333333335</c:v>
                </c:pt>
                <c:pt idx="170">
                  <c:v>3.3333333333333335</c:v>
                </c:pt>
                <c:pt idx="171">
                  <c:v>3.3333333333333335</c:v>
                </c:pt>
                <c:pt idx="172">
                  <c:v>3.3333333333333335</c:v>
                </c:pt>
                <c:pt idx="173">
                  <c:v>3.3333333333333335</c:v>
                </c:pt>
                <c:pt idx="174">
                  <c:v>3.3333333333333335</c:v>
                </c:pt>
                <c:pt idx="175">
                  <c:v>3.3333333333333335</c:v>
                </c:pt>
                <c:pt idx="176">
                  <c:v>3.3333333333333335</c:v>
                </c:pt>
                <c:pt idx="177">
                  <c:v>3.3333333333333335</c:v>
                </c:pt>
                <c:pt idx="178">
                  <c:v>3.3333333333333335</c:v>
                </c:pt>
                <c:pt idx="179">
                  <c:v>3.3333333333333335</c:v>
                </c:pt>
                <c:pt idx="180">
                  <c:v>3.3333333333333335</c:v>
                </c:pt>
                <c:pt idx="181">
                  <c:v>3.3333333333333335</c:v>
                </c:pt>
                <c:pt idx="182">
                  <c:v>3.3333333333333335</c:v>
                </c:pt>
                <c:pt idx="183">
                  <c:v>3.3333333333333335</c:v>
                </c:pt>
                <c:pt idx="184">
                  <c:v>3.3333333333333335</c:v>
                </c:pt>
                <c:pt idx="185">
                  <c:v>3.3333333333333335</c:v>
                </c:pt>
                <c:pt idx="186">
                  <c:v>3.3333333333333335</c:v>
                </c:pt>
                <c:pt idx="187">
                  <c:v>3.3333333333333335</c:v>
                </c:pt>
                <c:pt idx="188">
                  <c:v>3.3333333333333335</c:v>
                </c:pt>
                <c:pt idx="189">
                  <c:v>3.3333333333333335</c:v>
                </c:pt>
                <c:pt idx="190">
                  <c:v>3.3333333333333335</c:v>
                </c:pt>
                <c:pt idx="191">
                  <c:v>3.3333333333333335</c:v>
                </c:pt>
                <c:pt idx="192">
                  <c:v>3.3333333333333335</c:v>
                </c:pt>
                <c:pt idx="193">
                  <c:v>3.3333333333333335</c:v>
                </c:pt>
                <c:pt idx="194">
                  <c:v>3.3333333333333335</c:v>
                </c:pt>
                <c:pt idx="195">
                  <c:v>3.3333333333333335</c:v>
                </c:pt>
                <c:pt idx="196">
                  <c:v>3.3333333333333335</c:v>
                </c:pt>
                <c:pt idx="197">
                  <c:v>3.3333333333333335</c:v>
                </c:pt>
                <c:pt idx="198">
                  <c:v>3.3333333333333335</c:v>
                </c:pt>
                <c:pt idx="199">
                  <c:v>3.3333333333333335</c:v>
                </c:pt>
                <c:pt idx="200">
                  <c:v>3.3333333333333335</c:v>
                </c:pt>
                <c:pt idx="201">
                  <c:v>3.3333333333333335</c:v>
                </c:pt>
                <c:pt idx="202">
                  <c:v>3.3333333333333335</c:v>
                </c:pt>
                <c:pt idx="203">
                  <c:v>3.3333333333333335</c:v>
                </c:pt>
                <c:pt idx="204">
                  <c:v>3.3333333333333335</c:v>
                </c:pt>
                <c:pt idx="205">
                  <c:v>3.3333333333333335</c:v>
                </c:pt>
                <c:pt idx="206">
                  <c:v>3.3333333333333335</c:v>
                </c:pt>
                <c:pt idx="207">
                  <c:v>3.3333333333333335</c:v>
                </c:pt>
                <c:pt idx="208">
                  <c:v>3.3333333333333335</c:v>
                </c:pt>
                <c:pt idx="209">
                  <c:v>3.3333333333333335</c:v>
                </c:pt>
                <c:pt idx="210">
                  <c:v>3.3333333333333335</c:v>
                </c:pt>
                <c:pt idx="211">
                  <c:v>3.3333333333333335</c:v>
                </c:pt>
                <c:pt idx="212">
                  <c:v>3.3333333333333335</c:v>
                </c:pt>
                <c:pt idx="213">
                  <c:v>3.3333333333333335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068-4EDE-8333-19ACCB49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8361727"/>
        <c:axId val="1455602303"/>
      </c:scatterChart>
      <c:valAx>
        <c:axId val="165836172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5602303"/>
        <c:crosses val="autoZero"/>
        <c:crossBetween val="midCat"/>
      </c:valAx>
      <c:valAx>
        <c:axId val="145560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58361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/>
      </a:pPr>
      <a:endParaRPr lang="th-TH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Sheet1!$B$2:$B$407</c:f>
              <c:numCache>
                <c:formatCode>General</c:formatCode>
                <c:ptCount val="406"/>
                <c:pt idx="0">
                  <c:v>2.5</c:v>
                </c:pt>
                <c:pt idx="1">
                  <c:v>2.4128461611715277</c:v>
                </c:pt>
                <c:pt idx="2">
                  <c:v>2.3263662347361502</c:v>
                </c:pt>
                <c:pt idx="3">
                  <c:v>2.241225068746453</c:v>
                </c:pt>
                <c:pt idx="4">
                  <c:v>2.1580697829142292</c:v>
                </c:pt>
                <c:pt idx="5">
                  <c:v>2.0775218836860332</c:v>
                </c:pt>
                <c:pt idx="6">
                  <c:v>2.0001704953102086</c:v>
                </c:pt>
                <c:pt idx="7">
                  <c:v>1.9265669844277968</c:v>
                </c:pt>
                <c:pt idx="8">
                  <c:v>1.8572211824503198</c:v>
                </c:pt>
                <c:pt idx="9">
                  <c:v>1.7925993272123164</c:v>
                </c:pt>
                <c:pt idx="10">
                  <c:v>1.7331237578210543</c:v>
                </c:pt>
                <c:pt idx="11">
                  <c:v>1.6791743089461419</c:v>
                </c:pt>
                <c:pt idx="12">
                  <c:v>1.6310912672944831</c:v>
                </c:pt>
                <c:pt idx="13">
                  <c:v>1.5891796773467124</c:v>
                </c:pt>
                <c:pt idx="14">
                  <c:v>1.5537147184048505</c:v>
                </c:pt>
                <c:pt idx="15">
                  <c:v>1.5249478225272108</c:v>
                </c:pt>
                <c:pt idx="16">
                  <c:v>1.5031131640392226</c:v>
                </c:pt>
                <c:pt idx="17">
                  <c:v>1.4884341262863072</c:v>
                </c:pt>
                <c:pt idx="18">
                  <c:v>1.4811293398502741</c:v>
                </c:pt>
                <c:pt idx="19">
                  <c:v>1.481417887962335</c:v>
                </c:pt>
                <c:pt idx="20">
                  <c:v>1.4895232885962963</c:v>
                </c:pt>
                <c:pt idx="21">
                  <c:v>1.5056758881173338</c:v>
                </c:pt>
                <c:pt idx="22">
                  <c:v>1.5301133380805614</c:v>
                </c:pt>
                <c:pt idx="23">
                  <c:v>1.5630788748755275</c:v>
                </c:pt>
                <c:pt idx="24">
                  <c:v>1.6048171818196844</c:v>
                </c:pt>
                <c:pt idx="25">
                  <c:v>1.6555676856984891</c:v>
                </c:pt>
                <c:pt idx="26">
                  <c:v>1.7155552253724986</c:v>
                </c:pt>
                <c:pt idx="27">
                  <c:v>1.7849781294305247</c:v>
                </c:pt>
                <c:pt idx="28">
                  <c:v>1.8639938528832745</c:v>
                </c:pt>
                <c:pt idx="29">
                  <c:v>1.9527024485099762</c:v>
                </c:pt>
                <c:pt idx="30">
                  <c:v>2.0511282842846534</c:v>
                </c:pt>
                <c:pt idx="31">
                  <c:v>2.1592005602408628</c:v>
                </c:pt>
                <c:pt idx="32">
                  <c:v>2.2767333202286579</c:v>
                </c:pt>
                <c:pt idx="33">
                  <c:v>2.403405788406018</c:v>
                </c:pt>
                <c:pt idx="34">
                  <c:v>2.5387439773854084</c:v>
                </c:pt>
                <c:pt idx="35">
                  <c:v>2.6821046038186989</c:v>
                </c:pt>
                <c:pt idx="36">
                  <c:v>2.8326623963401474</c:v>
                </c:pt>
                <c:pt idx="37">
                  <c:v>2.989401879030408</c:v>
                </c:pt>
                <c:pt idx="38">
                  <c:v>3.15111465123677</c:v>
                </c:pt>
                <c:pt idx="39">
                  <c:v>3.3164030547540149</c:v>
                </c:pt>
                <c:pt idx="40">
                  <c:v>3.4836909190927896</c:v>
                </c:pt>
                <c:pt idx="41">
                  <c:v>3.6512418069635451</c:v>
                </c:pt>
                <c:pt idx="42">
                  <c:v>3.8171848531341368</c:v>
                </c:pt>
                <c:pt idx="43">
                  <c:v>3.9795479145352299</c:v>
                </c:pt>
                <c:pt idx="44">
                  <c:v>4.1362973477389691</c:v>
                </c:pt>
                <c:pt idx="45">
                  <c:v>4.285383326392469</c:v>
                </c:pt>
                <c:pt idx="46">
                  <c:v>4.4247892337150718</c:v>
                </c:pt>
                <c:pt idx="47">
                  <c:v>4.5525833426556233</c:v>
                </c:pt>
                <c:pt idx="48">
                  <c:v>4.6669707561150986</c:v>
                </c:pt>
                <c:pt idx="49">
                  <c:v>4.7663434449356226</c:v>
                </c:pt>
                <c:pt idx="50">
                  <c:v>4.8493262086142721</c:v>
                </c:pt>
                <c:pt idx="51">
                  <c:v>4.9148165006896685</c:v>
                </c:pt>
                <c:pt idx="52">
                  <c:v>4.9620163052764941</c:v>
                </c:pt>
                <c:pt idx="53">
                  <c:v>4.9904546108123657</c:v>
                </c:pt>
                <c:pt idx="54">
                  <c:v>4.9999994796984151</c:v>
                </c:pt>
                <c:pt idx="55">
                  <c:v>4.9908592282843927</c:v>
                </c:pt>
                <c:pt idx="56">
                  <c:v>4.9635727754078065</c:v>
                </c:pt>
                <c:pt idx="57">
                  <c:v>4.9189897521062305</c:v>
                </c:pt>
                <c:pt idx="58">
                  <c:v>4.8582414539973833</c:v>
                </c:pt>
                <c:pt idx="59">
                  <c:v>4.7827041293039771</c:v>
                </c:pt>
                <c:pt idx="60">
                  <c:v>4.6939564047259319</c:v>
                </c:pt>
                <c:pt idx="61">
                  <c:v>4.5937328423508985</c:v>
                </c:pt>
                <c:pt idx="62">
                  <c:v>4.4838756873839545</c:v>
                </c:pt>
                <c:pt idx="63">
                  <c:v>4.3662868122588261</c:v>
                </c:pt>
                <c:pt idx="64">
                  <c:v>4.2428817000110399</c:v>
                </c:pt>
                <c:pt idx="65">
                  <c:v>4.1155470579979214</c:v>
                </c:pt>
                <c:pt idx="66">
                  <c:v>3.9861033362447742</c:v>
                </c:pt>
                <c:pt idx="67">
                  <c:v>3.8562730692690517</c:v>
                </c:pt>
                <c:pt idx="68">
                  <c:v>3.727655592450219</c:v>
                </c:pt>
                <c:pt idx="69">
                  <c:v>3.6017083279106417</c:v>
                </c:pt>
                <c:pt idx="70">
                  <c:v>3.4797345106347093</c:v>
                </c:pt>
                <c:pt idx="71">
                  <c:v>3.3628769484535437</c:v>
                </c:pt>
                <c:pt idx="72">
                  <c:v>3.2521171894679979</c:v>
                </c:pt>
                <c:pt idx="73">
                  <c:v>3.1482793121003327</c:v>
                </c:pt>
                <c:pt idx="74">
                  <c:v>3.0520374561357033</c:v>
                </c:pt>
                <c:pt idx="75">
                  <c:v>2.9639261738210601</c:v>
                </c:pt>
                <c:pt idx="76">
                  <c:v>2.8843526914377744</c:v>
                </c:pt>
                <c:pt idx="77">
                  <c:v>2.8136102250503421</c:v>
                </c:pt>
                <c:pt idx="78">
                  <c:v>2.75189157983369</c:v>
                </c:pt>
                <c:pt idx="79">
                  <c:v>2.6993023709985038</c:v>
                </c:pt>
                <c:pt idx="80">
                  <c:v>2.6558733270389796</c:v>
                </c:pt>
                <c:pt idx="81">
                  <c:v>2.6215712650870326</c:v>
                </c:pt>
                <c:pt idx="82">
                  <c:v>2.5963084571511881</c:v>
                </c:pt>
                <c:pt idx="83">
                  <c:v>2.5799502298785271</c:v>
                </c:pt>
                <c:pt idx="84">
                  <c:v>2.5723207553882483</c:v>
                </c:pt>
                <c:pt idx="85">
                  <c:v>2.5732070939322105</c:v>
                </c:pt>
                <c:pt idx="86">
                  <c:v>2.5823616387176656</c:v>
                </c:pt>
                <c:pt idx="87">
                  <c:v>2.5995031878542307</c:v>
                </c:pt>
                <c:pt idx="88">
                  <c:v>2.6243169271325026</c:v>
                </c:pt>
                <c:pt idx="89">
                  <c:v>2.6564536495358806</c:v>
                </c:pt>
                <c:pt idx="90">
                  <c:v>2.6955285625495704</c:v>
                </c:pt>
                <c:pt idx="91">
                  <c:v>2.7411200421743906</c:v>
                </c:pt>
                <c:pt idx="92">
                  <c:v>2.7927686830537781</c:v>
                </c:pt>
                <c:pt idx="93">
                  <c:v>2.8499769676326201</c:v>
                </c:pt>
                <c:pt idx="94">
                  <c:v>2.9122098346521517</c:v>
                </c:pt>
                <c:pt idx="95">
                  <c:v>2.978896370054354</c:v>
                </c:pt>
                <c:pt idx="96">
                  <c:v>3.0494327737668128</c:v>
                </c:pt>
                <c:pt idx="97">
                  <c:v>3.1231866768779835</c:v>
                </c:pt>
                <c:pt idx="98">
                  <c:v>3.1995027991280547</c:v>
                </c:pt>
                <c:pt idx="99">
                  <c:v>3.2777098507523021</c:v>
                </c:pt>
                <c:pt idx="100">
                  <c:v>3.3571285002045181</c:v>
                </c:pt>
                <c:pt idx="101">
                  <c:v>3.4370801549093857</c:v>
                </c:pt>
                <c:pt idx="102">
                  <c:v>3.5168962404245168</c:v>
                </c:pt>
                <c:pt idx="103">
                  <c:v>3.5959276180930253</c:v>
                </c:pt>
                <c:pt idx="104">
                  <c:v>3.6735537553457034</c:v>
                </c:pt>
                <c:pt idx="105">
                  <c:v>3.7491912579720537</c:v>
                </c:pt>
                <c:pt idx="106">
                  <c:v>3.8223013902557366</c:v>
                </c:pt>
                <c:pt idx="107">
                  <c:v>3.8923962457852115</c:v>
                </c:pt>
                <c:pt idx="108">
                  <c:v>3.9590432866003207</c:v>
                </c:pt>
                <c:pt idx="109">
                  <c:v>4.0218680375956408</c:v>
                </c:pt>
                <c:pt idx="110">
                  <c:v>4.0805548024340155</c:v>
                </c:pt>
                <c:pt idx="111">
                  <c:v>4.1348453518532375</c:v>
                </c:pt>
                <c:pt idx="112">
                  <c:v>4.18453562036491</c:v>
                </c:pt>
                <c:pt idx="113">
                  <c:v>4.2294705284900154</c:v>
                </c:pt>
                <c:pt idx="114">
                  <c:v>4.269537121081183</c:v>
                </c:pt>
                <c:pt idx="115">
                  <c:v>4.3046562751104904</c:v>
                </c:pt>
                <c:pt idx="116">
                  <c:v>4.3347732807897374</c:v>
                </c:pt>
                <c:pt idx="117">
                  <c:v>4.3598476373664079</c:v>
                </c:pt>
                <c:pt idx="118">
                  <c:v>4.3798424297329284</c:v>
                </c:pt>
                <c:pt idx="119">
                  <c:v>4.3947136652429517</c:v>
                </c:pt>
                <c:pt idx="120">
                  <c:v>4.4043999535407234</c:v>
                </c:pt>
                <c:pt idx="121">
                  <c:v>4.4088129077212059</c:v>
                </c:pt>
                <c:pt idx="122">
                  <c:v>4.407828634625055</c:v>
                </c:pt>
                <c:pt idx="123">
                  <c:v>4.4012806670494609</c:v>
                </c:pt>
                <c:pt idx="124">
                  <c:v>4.3889546720325239</c:v>
                </c:pt>
                <c:pt idx="125">
                  <c:v>4.370585247275999</c:v>
                </c:pt>
                <c:pt idx="126">
                  <c:v>4.3458550914767535</c:v>
                </c:pt>
                <c:pt idx="127">
                  <c:v>4.3143968022647403</c:v>
                </c:pt>
                <c:pt idx="128">
                  <c:v>4.2757975152983185</c:v>
                </c:pt>
                <c:pt idx="129">
                  <c:v>4.2296065470624518</c:v>
                </c:pt>
                <c:pt idx="130">
                  <c:v>4.1753461391101245</c:v>
                </c:pt>
                <c:pt idx="131">
                  <c:v>4.1125253201986913</c:v>
                </c:pt>
                <c:pt idx="132">
                  <c:v>4.040656803050326</c:v>
                </c:pt>
                <c:pt idx="133">
                  <c:v>3.9592767135948534</c:v>
                </c:pt>
                <c:pt idx="134">
                  <c:v>3.8679668135427558</c:v>
                </c:pt>
                <c:pt idx="135">
                  <c:v>3.7663787251363381</c:v>
                </c:pt>
                <c:pt idx="136">
                  <c:v>3.6542595055216278</c:v>
                </c:pt>
                <c:pt idx="137">
                  <c:v>3.5314777554917036</c:v>
                </c:pt>
                <c:pt idx="138">
                  <c:v>3.3980492938859497</c:v>
                </c:pt>
                <c:pt idx="139">
                  <c:v>3.25416129716203</c:v>
                </c:pt>
                <c:pt idx="140">
                  <c:v>3.1001937072797503</c:v>
                </c:pt>
                <c:pt idx="141">
                  <c:v>2.9367366639179533</c:v>
                </c:pt>
                <c:pt idx="142">
                  <c:v>2.7646027319466531</c:v>
                </c:pt>
                <c:pt idx="143">
                  <c:v>2.5848327822030477</c:v>
                </c:pt>
                <c:pt idx="144">
                  <c:v>2.3986945491629945</c:v>
                </c:pt>
                <c:pt idx="145">
                  <c:v>2.2076731339177877</c:v>
                </c:pt>
                <c:pt idx="146">
                  <c:v>2.0134530394949612</c:v>
                </c:pt>
                <c:pt idx="147">
                  <c:v>1.8178917057217547</c:v>
                </c:pt>
                <c:pt idx="148">
                  <c:v>1.6229849335726596</c:v>
                </c:pt>
                <c:pt idx="149">
                  <c:v>1.4308250295199039</c:v>
                </c:pt>
                <c:pt idx="150">
                  <c:v>1.2435529298568664</c:v>
                </c:pt>
                <c:pt idx="151">
                  <c:v>1.0633059523336654</c:v>
                </c:pt>
                <c:pt idx="152">
                  <c:v>0.89216313744437925</c:v>
                </c:pt>
                <c:pt idx="153">
                  <c:v>0.73209035756287033</c:v>
                </c:pt>
                <c:pt idx="154">
                  <c:v>0.58488746829591864</c:v>
                </c:pt>
                <c:pt idx="155">
                  <c:v>0.45213974086033293</c:v>
                </c:pt>
                <c:pt idx="156">
                  <c:v>0.33517564496507468</c:v>
                </c:pt>
                <c:pt idx="157">
                  <c:v>0.23503275714718974</c:v>
                </c:pt>
                <c:pt idx="158">
                  <c:v>0.15243316842480059</c:v>
                </c:pt>
                <c:pt idx="159">
                  <c:v>8.7769284719271479E-2</c:v>
                </c:pt>
                <c:pt idx="160">
                  <c:v>4.1100387162813945E-2</c:v>
                </c:pt>
                <c:pt idx="161">
                  <c:v>1.2159783708673988E-2</c:v>
                </c:pt>
                <c:pt idx="162">
                  <c:v>3.7187483508915875E-4</c:v>
                </c:pt>
                <c:pt idx="163">
                  <c:v>4.8780077021919332E-3</c:v>
                </c:pt>
                <c:pt idx="164">
                  <c:v>2.4569631940724257E-2</c:v>
                </c:pt>
                <c:pt idx="165">
                  <c:v>5.8127015289739958E-2</c:v>
                </c:pt>
                <c:pt idx="166">
                  <c:v>0.10406163830692616</c:v>
                </c:pt>
                <c:pt idx="167">
                  <c:v>0.16076036471460053</c:v>
                </c:pt>
                <c:pt idx="168">
                  <c:v>0.22652956933287705</c:v>
                </c:pt>
                <c:pt idx="169">
                  <c:v>0.29963758353750203</c:v>
                </c:pt>
                <c:pt idx="170">
                  <c:v>0.37835406814188932</c:v>
                </c:pt>
                <c:pt idx="171">
                  <c:v>0.46098522200088121</c:v>
                </c:pt>
                <c:pt idx="172">
                  <c:v>0.5459040572526086</c:v>
                </c:pt>
                <c:pt idx="173">
                  <c:v>0.63157529607594176</c:v>
                </c:pt>
                <c:pt idx="174">
                  <c:v>0.71657474921076014</c:v>
                </c:pt>
                <c:pt idx="175">
                  <c:v>0.79960330738763985</c:v>
                </c:pt>
                <c:pt idx="176">
                  <c:v>0.87949590199772554</c:v>
                </c:pt>
                <c:pt idx="177">
                  <c:v>0.95522596427795059</c:v>
                </c:pt>
                <c:pt idx="178">
                  <c:v>1.0259060308591965</c:v>
                </c:pt>
                <c:pt idx="179">
                  <c:v>1.0907852093546067</c:v>
                </c:pt>
                <c:pt idx="180">
                  <c:v>1.1492442353296504</c:v>
                </c:pt>
                <c:pt idx="181">
                  <c:v>1.200788828139653</c:v>
                </c:pt>
                <c:pt idx="182">
                  <c:v>1.2450419956077732</c:v>
                </c:pt>
                <c:pt idx="183">
                  <c:v>1.2817358546805644</c:v>
                </c:pt>
                <c:pt idx="184">
                  <c:v>1.3107034352458875</c:v>
                </c:pt>
                <c:pt idx="185">
                  <c:v>1.3318708248733264</c:v>
                </c:pt>
                <c:pt idx="186">
                  <c:v>1.3452499001519034</c:v>
                </c:pt>
                <c:pt idx="187">
                  <c:v>1.3509317813967319</c:v>
                </c:pt>
                <c:pt idx="188">
                  <c:v>1.3490810466243084</c:v>
                </c:pt>
                <c:pt idx="189">
                  <c:v>1.3399306517506466</c:v>
                </c:pt>
                <c:pt idx="190">
                  <c:v>1.3237774299653577</c:v>
                </c:pt>
                <c:pt idx="191">
                  <c:v>1.3009779863960762</c:v>
                </c:pt>
                <c:pt idx="192">
                  <c:v>1.2719447659787155</c:v>
                </c:pt>
                <c:pt idx="193">
                  <c:v>1.2371420536566484</c:v>
                </c:pt>
                <c:pt idx="194">
                  <c:v>1.1970816666962645</c:v>
                </c:pt>
                <c:pt idx="195">
                  <c:v>1.1523181183382245</c:v>
                </c:pt>
                <c:pt idx="196">
                  <c:v>1.1034430687368804</c:v>
                </c:pt>
                <c:pt idx="197">
                  <c:v>1.0510789309119948</c:v>
                </c:pt>
                <c:pt idx="198">
                  <c:v>0.99587156320027215</c:v>
                </c:pt>
                <c:pt idx="199">
                  <c:v>0.93848205168466792</c:v>
                </c:pt>
                <c:pt idx="200">
                  <c:v>0.87957766194797937</c:v>
                </c:pt>
                <c:pt idx="201">
                  <c:v>0.81982211451421816</c:v>
                </c:pt>
                <c:pt idx="202">
                  <c:v>0.75986540766573829</c:v>
                </c:pt>
                <c:pt idx="203">
                  <c:v>0.7003334703195494</c:v>
                </c:pt>
                <c:pt idx="204">
                  <c:v>0.64181797221813253</c:v>
                </c:pt>
                <c:pt idx="205">
                  <c:v>0.58486664561212454</c:v>
                </c:pt>
                <c:pt idx="206">
                  <c:v>0.52997447980136281</c:v>
                </c:pt>
                <c:pt idx="207">
                  <c:v>0.47757613661483855</c:v>
                </c:pt>
                <c:pt idx="208">
                  <c:v>0.42803990183261398</c:v>
                </c:pt>
                <c:pt idx="209">
                  <c:v>0.38166343675595193</c:v>
                </c:pt>
                <c:pt idx="210">
                  <c:v>0.33867152891358687</c:v>
                </c:pt>
                <c:pt idx="211">
                  <c:v>0.2992159654975417</c:v>
                </c:pt>
                <c:pt idx="212">
                  <c:v>0.2633775723807541</c:v>
                </c:pt>
                <c:pt idx="213">
                  <c:v>0.23117038047989436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B4D-4D54-BBE5-9653B7B64B0F}"/>
            </c:ext>
          </c:extLst>
        </c:ser>
        <c:ser>
          <c:idx val="5"/>
          <c:order val="1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B4D-4D54-BBE5-9653B7B64B0F}"/>
            </c:ext>
          </c:extLst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Sheet1!$C$2:$C$215</c:f>
              <c:numCache>
                <c:formatCode>General</c:formatCode>
                <c:ptCount val="2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B4D-4D54-BBE5-9653B7B64B0F}"/>
            </c:ext>
          </c:extLst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Sheet1!$D$2:$D$215</c:f>
              <c:numCache>
                <c:formatCode>General</c:formatCode>
                <c:ptCount val="21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B4D-4D54-BBE5-9653B7B64B0F}"/>
            </c:ext>
          </c:extLst>
        </c:ser>
        <c:ser>
          <c:idx val="3"/>
          <c:order val="4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Sheet1!$E$2:$E$215</c:f>
              <c:numCache>
                <c:formatCode>General</c:formatCode>
                <c:ptCount val="214"/>
                <c:pt idx="0">
                  <c:v>1.6666666666666667</c:v>
                </c:pt>
                <c:pt idx="1">
                  <c:v>1.6666666666666667</c:v>
                </c:pt>
                <c:pt idx="2">
                  <c:v>1.6666666666666667</c:v>
                </c:pt>
                <c:pt idx="3">
                  <c:v>1.6666666666666667</c:v>
                </c:pt>
                <c:pt idx="4">
                  <c:v>1.6666666666666667</c:v>
                </c:pt>
                <c:pt idx="5">
                  <c:v>1.6666666666666667</c:v>
                </c:pt>
                <c:pt idx="6">
                  <c:v>1.6666666666666667</c:v>
                </c:pt>
                <c:pt idx="7">
                  <c:v>1.6666666666666667</c:v>
                </c:pt>
                <c:pt idx="8">
                  <c:v>1.6666666666666667</c:v>
                </c:pt>
                <c:pt idx="9">
                  <c:v>1.6666666666666667</c:v>
                </c:pt>
                <c:pt idx="10">
                  <c:v>1.6666666666666667</c:v>
                </c:pt>
                <c:pt idx="11">
                  <c:v>1.6666666666666667</c:v>
                </c:pt>
                <c:pt idx="12">
                  <c:v>1.6666666666666667</c:v>
                </c:pt>
                <c:pt idx="13">
                  <c:v>1.6666666666666667</c:v>
                </c:pt>
                <c:pt idx="14">
                  <c:v>1.6666666666666667</c:v>
                </c:pt>
                <c:pt idx="15">
                  <c:v>1.6666666666666667</c:v>
                </c:pt>
                <c:pt idx="16">
                  <c:v>1.6666666666666667</c:v>
                </c:pt>
                <c:pt idx="17">
                  <c:v>1.6666666666666667</c:v>
                </c:pt>
                <c:pt idx="18">
                  <c:v>1.6666666666666667</c:v>
                </c:pt>
                <c:pt idx="19">
                  <c:v>1.6666666666666667</c:v>
                </c:pt>
                <c:pt idx="20">
                  <c:v>1.6666666666666667</c:v>
                </c:pt>
                <c:pt idx="21">
                  <c:v>1.6666666666666667</c:v>
                </c:pt>
                <c:pt idx="22">
                  <c:v>1.6666666666666667</c:v>
                </c:pt>
                <c:pt idx="23">
                  <c:v>1.6666666666666667</c:v>
                </c:pt>
                <c:pt idx="24">
                  <c:v>1.6666666666666667</c:v>
                </c:pt>
                <c:pt idx="25">
                  <c:v>1.6666666666666667</c:v>
                </c:pt>
                <c:pt idx="26">
                  <c:v>1.6666666666666667</c:v>
                </c:pt>
                <c:pt idx="27">
                  <c:v>1.6666666666666667</c:v>
                </c:pt>
                <c:pt idx="28">
                  <c:v>1.6666666666666667</c:v>
                </c:pt>
                <c:pt idx="29">
                  <c:v>1.6666666666666667</c:v>
                </c:pt>
                <c:pt idx="30">
                  <c:v>1.6666666666666667</c:v>
                </c:pt>
                <c:pt idx="31">
                  <c:v>1.6666666666666667</c:v>
                </c:pt>
                <c:pt idx="32">
                  <c:v>1.6666666666666667</c:v>
                </c:pt>
                <c:pt idx="33">
                  <c:v>1.6666666666666667</c:v>
                </c:pt>
                <c:pt idx="34">
                  <c:v>1.6666666666666667</c:v>
                </c:pt>
                <c:pt idx="35">
                  <c:v>1.6666666666666667</c:v>
                </c:pt>
                <c:pt idx="36">
                  <c:v>1.6666666666666667</c:v>
                </c:pt>
                <c:pt idx="37">
                  <c:v>1.6666666666666667</c:v>
                </c:pt>
                <c:pt idx="38">
                  <c:v>1.6666666666666667</c:v>
                </c:pt>
                <c:pt idx="39">
                  <c:v>1.6666666666666667</c:v>
                </c:pt>
                <c:pt idx="40">
                  <c:v>1.6666666666666667</c:v>
                </c:pt>
                <c:pt idx="41">
                  <c:v>1.6666666666666667</c:v>
                </c:pt>
                <c:pt idx="42">
                  <c:v>1.6666666666666667</c:v>
                </c:pt>
                <c:pt idx="43">
                  <c:v>1.6666666666666667</c:v>
                </c:pt>
                <c:pt idx="44">
                  <c:v>1.6666666666666667</c:v>
                </c:pt>
                <c:pt idx="45">
                  <c:v>1.6666666666666667</c:v>
                </c:pt>
                <c:pt idx="46">
                  <c:v>1.6666666666666667</c:v>
                </c:pt>
                <c:pt idx="47">
                  <c:v>1.6666666666666667</c:v>
                </c:pt>
                <c:pt idx="48">
                  <c:v>1.6666666666666667</c:v>
                </c:pt>
                <c:pt idx="49">
                  <c:v>1.6666666666666667</c:v>
                </c:pt>
                <c:pt idx="50">
                  <c:v>1.6666666666666667</c:v>
                </c:pt>
                <c:pt idx="51">
                  <c:v>1.6666666666666667</c:v>
                </c:pt>
                <c:pt idx="52">
                  <c:v>1.6666666666666667</c:v>
                </c:pt>
                <c:pt idx="53">
                  <c:v>1.6666666666666667</c:v>
                </c:pt>
                <c:pt idx="54">
                  <c:v>1.6666666666666667</c:v>
                </c:pt>
                <c:pt idx="55">
                  <c:v>1.6666666666666667</c:v>
                </c:pt>
                <c:pt idx="56">
                  <c:v>1.6666666666666667</c:v>
                </c:pt>
                <c:pt idx="57">
                  <c:v>1.6666666666666667</c:v>
                </c:pt>
                <c:pt idx="58">
                  <c:v>1.6666666666666667</c:v>
                </c:pt>
                <c:pt idx="59">
                  <c:v>1.6666666666666667</c:v>
                </c:pt>
                <c:pt idx="60">
                  <c:v>1.6666666666666667</c:v>
                </c:pt>
                <c:pt idx="61">
                  <c:v>1.6666666666666667</c:v>
                </c:pt>
                <c:pt idx="62">
                  <c:v>1.6666666666666667</c:v>
                </c:pt>
                <c:pt idx="63">
                  <c:v>1.6666666666666667</c:v>
                </c:pt>
                <c:pt idx="64">
                  <c:v>1.6666666666666667</c:v>
                </c:pt>
                <c:pt idx="65">
                  <c:v>1.6666666666666667</c:v>
                </c:pt>
                <c:pt idx="66">
                  <c:v>1.6666666666666667</c:v>
                </c:pt>
                <c:pt idx="67">
                  <c:v>1.6666666666666667</c:v>
                </c:pt>
                <c:pt idx="68">
                  <c:v>1.6666666666666667</c:v>
                </c:pt>
                <c:pt idx="69">
                  <c:v>1.6666666666666667</c:v>
                </c:pt>
                <c:pt idx="70">
                  <c:v>1.6666666666666667</c:v>
                </c:pt>
                <c:pt idx="71">
                  <c:v>1.6666666666666667</c:v>
                </c:pt>
                <c:pt idx="72">
                  <c:v>1.6666666666666667</c:v>
                </c:pt>
                <c:pt idx="73">
                  <c:v>1.6666666666666667</c:v>
                </c:pt>
                <c:pt idx="74">
                  <c:v>1.6666666666666667</c:v>
                </c:pt>
                <c:pt idx="75">
                  <c:v>1.6666666666666667</c:v>
                </c:pt>
                <c:pt idx="76">
                  <c:v>1.6666666666666667</c:v>
                </c:pt>
                <c:pt idx="77">
                  <c:v>1.6666666666666667</c:v>
                </c:pt>
                <c:pt idx="78">
                  <c:v>1.6666666666666667</c:v>
                </c:pt>
                <c:pt idx="79">
                  <c:v>1.6666666666666667</c:v>
                </c:pt>
                <c:pt idx="80">
                  <c:v>1.6666666666666667</c:v>
                </c:pt>
                <c:pt idx="81">
                  <c:v>1.6666666666666667</c:v>
                </c:pt>
                <c:pt idx="82">
                  <c:v>1.6666666666666667</c:v>
                </c:pt>
                <c:pt idx="83">
                  <c:v>1.6666666666666667</c:v>
                </c:pt>
                <c:pt idx="84">
                  <c:v>1.6666666666666667</c:v>
                </c:pt>
                <c:pt idx="85">
                  <c:v>1.6666666666666667</c:v>
                </c:pt>
                <c:pt idx="86">
                  <c:v>1.6666666666666667</c:v>
                </c:pt>
                <c:pt idx="87">
                  <c:v>1.6666666666666667</c:v>
                </c:pt>
                <c:pt idx="88">
                  <c:v>1.6666666666666667</c:v>
                </c:pt>
                <c:pt idx="89">
                  <c:v>1.6666666666666667</c:v>
                </c:pt>
                <c:pt idx="90">
                  <c:v>1.6666666666666667</c:v>
                </c:pt>
                <c:pt idx="91">
                  <c:v>1.6666666666666667</c:v>
                </c:pt>
                <c:pt idx="92">
                  <c:v>1.6666666666666667</c:v>
                </c:pt>
                <c:pt idx="93">
                  <c:v>1.6666666666666667</c:v>
                </c:pt>
                <c:pt idx="94">
                  <c:v>1.6666666666666667</c:v>
                </c:pt>
                <c:pt idx="95">
                  <c:v>1.6666666666666667</c:v>
                </c:pt>
                <c:pt idx="96">
                  <c:v>1.6666666666666667</c:v>
                </c:pt>
                <c:pt idx="97">
                  <c:v>1.6666666666666667</c:v>
                </c:pt>
                <c:pt idx="98">
                  <c:v>1.6666666666666667</c:v>
                </c:pt>
                <c:pt idx="99">
                  <c:v>1.6666666666666667</c:v>
                </c:pt>
                <c:pt idx="100">
                  <c:v>1.6666666666666667</c:v>
                </c:pt>
                <c:pt idx="101">
                  <c:v>1.6666666666666667</c:v>
                </c:pt>
                <c:pt idx="102">
                  <c:v>1.6666666666666667</c:v>
                </c:pt>
                <c:pt idx="103">
                  <c:v>1.6666666666666667</c:v>
                </c:pt>
                <c:pt idx="104">
                  <c:v>1.6666666666666667</c:v>
                </c:pt>
                <c:pt idx="105">
                  <c:v>1.6666666666666667</c:v>
                </c:pt>
                <c:pt idx="106">
                  <c:v>1.6666666666666667</c:v>
                </c:pt>
                <c:pt idx="107">
                  <c:v>1.6666666666666667</c:v>
                </c:pt>
                <c:pt idx="108">
                  <c:v>1.6666666666666667</c:v>
                </c:pt>
                <c:pt idx="109">
                  <c:v>1.6666666666666667</c:v>
                </c:pt>
                <c:pt idx="110">
                  <c:v>1.6666666666666667</c:v>
                </c:pt>
                <c:pt idx="111">
                  <c:v>1.6666666666666667</c:v>
                </c:pt>
                <c:pt idx="112">
                  <c:v>1.6666666666666667</c:v>
                </c:pt>
                <c:pt idx="113">
                  <c:v>1.6666666666666667</c:v>
                </c:pt>
                <c:pt idx="114">
                  <c:v>1.6666666666666667</c:v>
                </c:pt>
                <c:pt idx="115">
                  <c:v>1.6666666666666667</c:v>
                </c:pt>
                <c:pt idx="116">
                  <c:v>1.6666666666666667</c:v>
                </c:pt>
                <c:pt idx="117">
                  <c:v>1.6666666666666667</c:v>
                </c:pt>
                <c:pt idx="118">
                  <c:v>1.6666666666666667</c:v>
                </c:pt>
                <c:pt idx="119">
                  <c:v>1.6666666666666667</c:v>
                </c:pt>
                <c:pt idx="120">
                  <c:v>1.6666666666666667</c:v>
                </c:pt>
                <c:pt idx="121">
                  <c:v>1.6666666666666667</c:v>
                </c:pt>
                <c:pt idx="122">
                  <c:v>1.6666666666666667</c:v>
                </c:pt>
                <c:pt idx="123">
                  <c:v>1.6666666666666667</c:v>
                </c:pt>
                <c:pt idx="124">
                  <c:v>1.6666666666666667</c:v>
                </c:pt>
                <c:pt idx="125">
                  <c:v>1.6666666666666667</c:v>
                </c:pt>
                <c:pt idx="126">
                  <c:v>1.6666666666666667</c:v>
                </c:pt>
                <c:pt idx="127">
                  <c:v>1.6666666666666667</c:v>
                </c:pt>
                <c:pt idx="128">
                  <c:v>1.6666666666666667</c:v>
                </c:pt>
                <c:pt idx="129">
                  <c:v>1.6666666666666667</c:v>
                </c:pt>
                <c:pt idx="130">
                  <c:v>1.6666666666666667</c:v>
                </c:pt>
                <c:pt idx="131">
                  <c:v>1.6666666666666667</c:v>
                </c:pt>
                <c:pt idx="132">
                  <c:v>1.6666666666666667</c:v>
                </c:pt>
                <c:pt idx="133">
                  <c:v>1.6666666666666667</c:v>
                </c:pt>
                <c:pt idx="134">
                  <c:v>1.6666666666666667</c:v>
                </c:pt>
                <c:pt idx="135">
                  <c:v>1.6666666666666667</c:v>
                </c:pt>
                <c:pt idx="136">
                  <c:v>1.6666666666666667</c:v>
                </c:pt>
                <c:pt idx="137">
                  <c:v>1.6666666666666667</c:v>
                </c:pt>
                <c:pt idx="138">
                  <c:v>1.6666666666666667</c:v>
                </c:pt>
                <c:pt idx="139">
                  <c:v>1.6666666666666667</c:v>
                </c:pt>
                <c:pt idx="140">
                  <c:v>1.6666666666666667</c:v>
                </c:pt>
                <c:pt idx="141">
                  <c:v>1.6666666666666667</c:v>
                </c:pt>
                <c:pt idx="142">
                  <c:v>1.6666666666666667</c:v>
                </c:pt>
                <c:pt idx="143">
                  <c:v>1.6666666666666667</c:v>
                </c:pt>
                <c:pt idx="144">
                  <c:v>1.6666666666666667</c:v>
                </c:pt>
                <c:pt idx="145">
                  <c:v>1.6666666666666667</c:v>
                </c:pt>
                <c:pt idx="146">
                  <c:v>1.6666666666666667</c:v>
                </c:pt>
                <c:pt idx="147">
                  <c:v>1.6666666666666667</c:v>
                </c:pt>
                <c:pt idx="148">
                  <c:v>1.6666666666666667</c:v>
                </c:pt>
                <c:pt idx="149">
                  <c:v>1.6666666666666667</c:v>
                </c:pt>
                <c:pt idx="150">
                  <c:v>1.6666666666666667</c:v>
                </c:pt>
                <c:pt idx="151">
                  <c:v>1.6666666666666667</c:v>
                </c:pt>
                <c:pt idx="152">
                  <c:v>1.6666666666666667</c:v>
                </c:pt>
                <c:pt idx="153">
                  <c:v>1.6666666666666667</c:v>
                </c:pt>
                <c:pt idx="154">
                  <c:v>1.6666666666666667</c:v>
                </c:pt>
                <c:pt idx="155">
                  <c:v>1.6666666666666667</c:v>
                </c:pt>
                <c:pt idx="156">
                  <c:v>1.6666666666666667</c:v>
                </c:pt>
                <c:pt idx="157">
                  <c:v>1.6666666666666667</c:v>
                </c:pt>
                <c:pt idx="158">
                  <c:v>1.6666666666666667</c:v>
                </c:pt>
                <c:pt idx="159">
                  <c:v>1.6666666666666667</c:v>
                </c:pt>
                <c:pt idx="160">
                  <c:v>1.6666666666666667</c:v>
                </c:pt>
                <c:pt idx="161">
                  <c:v>1.6666666666666667</c:v>
                </c:pt>
                <c:pt idx="162">
                  <c:v>1.6666666666666667</c:v>
                </c:pt>
                <c:pt idx="163">
                  <c:v>1.6666666666666667</c:v>
                </c:pt>
                <c:pt idx="164">
                  <c:v>1.6666666666666667</c:v>
                </c:pt>
                <c:pt idx="165">
                  <c:v>1.6666666666666667</c:v>
                </c:pt>
                <c:pt idx="166">
                  <c:v>1.6666666666666667</c:v>
                </c:pt>
                <c:pt idx="167">
                  <c:v>1.6666666666666667</c:v>
                </c:pt>
                <c:pt idx="168">
                  <c:v>1.6666666666666667</c:v>
                </c:pt>
                <c:pt idx="169">
                  <c:v>1.6666666666666667</c:v>
                </c:pt>
                <c:pt idx="170">
                  <c:v>1.6666666666666667</c:v>
                </c:pt>
                <c:pt idx="171">
                  <c:v>1.6666666666666667</c:v>
                </c:pt>
                <c:pt idx="172">
                  <c:v>1.6666666666666667</c:v>
                </c:pt>
                <c:pt idx="173">
                  <c:v>1.6666666666666667</c:v>
                </c:pt>
                <c:pt idx="174">
                  <c:v>1.6666666666666667</c:v>
                </c:pt>
                <c:pt idx="175">
                  <c:v>1.6666666666666667</c:v>
                </c:pt>
                <c:pt idx="176">
                  <c:v>1.6666666666666667</c:v>
                </c:pt>
                <c:pt idx="177">
                  <c:v>1.6666666666666667</c:v>
                </c:pt>
                <c:pt idx="178">
                  <c:v>1.6666666666666667</c:v>
                </c:pt>
                <c:pt idx="179">
                  <c:v>1.6666666666666667</c:v>
                </c:pt>
                <c:pt idx="180">
                  <c:v>1.6666666666666667</c:v>
                </c:pt>
                <c:pt idx="181">
                  <c:v>1.6666666666666667</c:v>
                </c:pt>
                <c:pt idx="182">
                  <c:v>1.6666666666666667</c:v>
                </c:pt>
                <c:pt idx="183">
                  <c:v>1.6666666666666667</c:v>
                </c:pt>
                <c:pt idx="184">
                  <c:v>1.6666666666666667</c:v>
                </c:pt>
                <c:pt idx="185">
                  <c:v>1.6666666666666667</c:v>
                </c:pt>
                <c:pt idx="186">
                  <c:v>1.6666666666666667</c:v>
                </c:pt>
                <c:pt idx="187">
                  <c:v>1.6666666666666667</c:v>
                </c:pt>
                <c:pt idx="188">
                  <c:v>1.6666666666666667</c:v>
                </c:pt>
                <c:pt idx="189">
                  <c:v>1.6666666666666667</c:v>
                </c:pt>
                <c:pt idx="190">
                  <c:v>1.6666666666666667</c:v>
                </c:pt>
                <c:pt idx="191">
                  <c:v>1.6666666666666667</c:v>
                </c:pt>
                <c:pt idx="192">
                  <c:v>1.6666666666666667</c:v>
                </c:pt>
                <c:pt idx="193">
                  <c:v>1.6666666666666667</c:v>
                </c:pt>
                <c:pt idx="194">
                  <c:v>1.6666666666666667</c:v>
                </c:pt>
                <c:pt idx="195">
                  <c:v>1.6666666666666667</c:v>
                </c:pt>
                <c:pt idx="196">
                  <c:v>1.6666666666666667</c:v>
                </c:pt>
                <c:pt idx="197">
                  <c:v>1.6666666666666667</c:v>
                </c:pt>
                <c:pt idx="198">
                  <c:v>1.6666666666666667</c:v>
                </c:pt>
                <c:pt idx="199">
                  <c:v>1.6666666666666667</c:v>
                </c:pt>
                <c:pt idx="200">
                  <c:v>1.6666666666666667</c:v>
                </c:pt>
                <c:pt idx="201">
                  <c:v>1.6666666666666667</c:v>
                </c:pt>
                <c:pt idx="202">
                  <c:v>1.6666666666666667</c:v>
                </c:pt>
                <c:pt idx="203">
                  <c:v>1.6666666666666667</c:v>
                </c:pt>
                <c:pt idx="204">
                  <c:v>1.6666666666666667</c:v>
                </c:pt>
                <c:pt idx="205">
                  <c:v>1.6666666666666667</c:v>
                </c:pt>
                <c:pt idx="206">
                  <c:v>1.6666666666666667</c:v>
                </c:pt>
                <c:pt idx="207">
                  <c:v>1.6666666666666667</c:v>
                </c:pt>
                <c:pt idx="208">
                  <c:v>1.6666666666666667</c:v>
                </c:pt>
                <c:pt idx="209">
                  <c:v>1.6666666666666667</c:v>
                </c:pt>
                <c:pt idx="210">
                  <c:v>1.6666666666666667</c:v>
                </c:pt>
                <c:pt idx="211">
                  <c:v>1.6666666666666667</c:v>
                </c:pt>
                <c:pt idx="212">
                  <c:v>1.6666666666666667</c:v>
                </c:pt>
                <c:pt idx="213">
                  <c:v>1.6666666666666667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B4D-4D54-BBE5-9653B7B64B0F}"/>
            </c:ext>
          </c:extLst>
        </c:ser>
        <c:ser>
          <c:idx val="4"/>
          <c:order val="5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Sheet1!$F$2:$F$215</c:f>
              <c:numCache>
                <c:formatCode>General</c:formatCode>
                <c:ptCount val="214"/>
                <c:pt idx="0">
                  <c:v>3.3333333333333335</c:v>
                </c:pt>
                <c:pt idx="1">
                  <c:v>3.3333333333333335</c:v>
                </c:pt>
                <c:pt idx="2">
                  <c:v>3.3333333333333335</c:v>
                </c:pt>
                <c:pt idx="3">
                  <c:v>3.3333333333333335</c:v>
                </c:pt>
                <c:pt idx="4">
                  <c:v>3.3333333333333335</c:v>
                </c:pt>
                <c:pt idx="5">
                  <c:v>3.3333333333333335</c:v>
                </c:pt>
                <c:pt idx="6">
                  <c:v>3.3333333333333335</c:v>
                </c:pt>
                <c:pt idx="7">
                  <c:v>3.3333333333333335</c:v>
                </c:pt>
                <c:pt idx="8">
                  <c:v>3.3333333333333335</c:v>
                </c:pt>
                <c:pt idx="9">
                  <c:v>3.3333333333333335</c:v>
                </c:pt>
                <c:pt idx="10">
                  <c:v>3.3333333333333335</c:v>
                </c:pt>
                <c:pt idx="11">
                  <c:v>3.3333333333333335</c:v>
                </c:pt>
                <c:pt idx="12">
                  <c:v>3.3333333333333335</c:v>
                </c:pt>
                <c:pt idx="13">
                  <c:v>3.3333333333333335</c:v>
                </c:pt>
                <c:pt idx="14">
                  <c:v>3.3333333333333335</c:v>
                </c:pt>
                <c:pt idx="15">
                  <c:v>3.3333333333333335</c:v>
                </c:pt>
                <c:pt idx="16">
                  <c:v>3.3333333333333335</c:v>
                </c:pt>
                <c:pt idx="17">
                  <c:v>3.3333333333333335</c:v>
                </c:pt>
                <c:pt idx="18">
                  <c:v>3.3333333333333335</c:v>
                </c:pt>
                <c:pt idx="19">
                  <c:v>3.3333333333333335</c:v>
                </c:pt>
                <c:pt idx="20">
                  <c:v>3.3333333333333335</c:v>
                </c:pt>
                <c:pt idx="21">
                  <c:v>3.3333333333333335</c:v>
                </c:pt>
                <c:pt idx="22">
                  <c:v>3.3333333333333335</c:v>
                </c:pt>
                <c:pt idx="23">
                  <c:v>3.3333333333333335</c:v>
                </c:pt>
                <c:pt idx="24">
                  <c:v>3.3333333333333335</c:v>
                </c:pt>
                <c:pt idx="25">
                  <c:v>3.3333333333333335</c:v>
                </c:pt>
                <c:pt idx="26">
                  <c:v>3.3333333333333335</c:v>
                </c:pt>
                <c:pt idx="27">
                  <c:v>3.3333333333333335</c:v>
                </c:pt>
                <c:pt idx="28">
                  <c:v>3.3333333333333335</c:v>
                </c:pt>
                <c:pt idx="29">
                  <c:v>3.3333333333333335</c:v>
                </c:pt>
                <c:pt idx="30">
                  <c:v>3.3333333333333335</c:v>
                </c:pt>
                <c:pt idx="31">
                  <c:v>3.3333333333333335</c:v>
                </c:pt>
                <c:pt idx="32">
                  <c:v>3.3333333333333335</c:v>
                </c:pt>
                <c:pt idx="33">
                  <c:v>3.3333333333333335</c:v>
                </c:pt>
                <c:pt idx="34">
                  <c:v>3.3333333333333335</c:v>
                </c:pt>
                <c:pt idx="35">
                  <c:v>3.3333333333333335</c:v>
                </c:pt>
                <c:pt idx="36">
                  <c:v>3.3333333333333335</c:v>
                </c:pt>
                <c:pt idx="37">
                  <c:v>3.3333333333333335</c:v>
                </c:pt>
                <c:pt idx="38">
                  <c:v>3.3333333333333335</c:v>
                </c:pt>
                <c:pt idx="39">
                  <c:v>3.3333333333333335</c:v>
                </c:pt>
                <c:pt idx="40">
                  <c:v>3.3333333333333335</c:v>
                </c:pt>
                <c:pt idx="41">
                  <c:v>3.3333333333333335</c:v>
                </c:pt>
                <c:pt idx="42">
                  <c:v>3.3333333333333335</c:v>
                </c:pt>
                <c:pt idx="43">
                  <c:v>3.3333333333333335</c:v>
                </c:pt>
                <c:pt idx="44">
                  <c:v>3.3333333333333335</c:v>
                </c:pt>
                <c:pt idx="45">
                  <c:v>3.3333333333333335</c:v>
                </c:pt>
                <c:pt idx="46">
                  <c:v>3.3333333333333335</c:v>
                </c:pt>
                <c:pt idx="47">
                  <c:v>3.3333333333333335</c:v>
                </c:pt>
                <c:pt idx="48">
                  <c:v>3.3333333333333335</c:v>
                </c:pt>
                <c:pt idx="49">
                  <c:v>3.3333333333333335</c:v>
                </c:pt>
                <c:pt idx="50">
                  <c:v>3.3333333333333335</c:v>
                </c:pt>
                <c:pt idx="51">
                  <c:v>3.3333333333333335</c:v>
                </c:pt>
                <c:pt idx="52">
                  <c:v>3.3333333333333335</c:v>
                </c:pt>
                <c:pt idx="53">
                  <c:v>3.3333333333333335</c:v>
                </c:pt>
                <c:pt idx="54">
                  <c:v>3.3333333333333335</c:v>
                </c:pt>
                <c:pt idx="55">
                  <c:v>3.3333333333333335</c:v>
                </c:pt>
                <c:pt idx="56">
                  <c:v>3.3333333333333335</c:v>
                </c:pt>
                <c:pt idx="57">
                  <c:v>3.3333333333333335</c:v>
                </c:pt>
                <c:pt idx="58">
                  <c:v>3.3333333333333335</c:v>
                </c:pt>
                <c:pt idx="59">
                  <c:v>3.3333333333333335</c:v>
                </c:pt>
                <c:pt idx="60">
                  <c:v>3.3333333333333335</c:v>
                </c:pt>
                <c:pt idx="61">
                  <c:v>3.3333333333333335</c:v>
                </c:pt>
                <c:pt idx="62">
                  <c:v>3.3333333333333335</c:v>
                </c:pt>
                <c:pt idx="63">
                  <c:v>3.3333333333333335</c:v>
                </c:pt>
                <c:pt idx="64">
                  <c:v>3.3333333333333335</c:v>
                </c:pt>
                <c:pt idx="65">
                  <c:v>3.3333333333333335</c:v>
                </c:pt>
                <c:pt idx="66">
                  <c:v>3.3333333333333335</c:v>
                </c:pt>
                <c:pt idx="67">
                  <c:v>3.3333333333333335</c:v>
                </c:pt>
                <c:pt idx="68">
                  <c:v>3.3333333333333335</c:v>
                </c:pt>
                <c:pt idx="69">
                  <c:v>3.3333333333333335</c:v>
                </c:pt>
                <c:pt idx="70">
                  <c:v>3.3333333333333335</c:v>
                </c:pt>
                <c:pt idx="71">
                  <c:v>3.3333333333333335</c:v>
                </c:pt>
                <c:pt idx="72">
                  <c:v>3.3333333333333335</c:v>
                </c:pt>
                <c:pt idx="73">
                  <c:v>3.3333333333333335</c:v>
                </c:pt>
                <c:pt idx="74">
                  <c:v>3.3333333333333335</c:v>
                </c:pt>
                <c:pt idx="75">
                  <c:v>3.3333333333333335</c:v>
                </c:pt>
                <c:pt idx="76">
                  <c:v>3.3333333333333335</c:v>
                </c:pt>
                <c:pt idx="77">
                  <c:v>3.3333333333333335</c:v>
                </c:pt>
                <c:pt idx="78">
                  <c:v>3.3333333333333335</c:v>
                </c:pt>
                <c:pt idx="79">
                  <c:v>3.3333333333333335</c:v>
                </c:pt>
                <c:pt idx="80">
                  <c:v>3.3333333333333335</c:v>
                </c:pt>
                <c:pt idx="81">
                  <c:v>3.3333333333333335</c:v>
                </c:pt>
                <c:pt idx="82">
                  <c:v>3.3333333333333335</c:v>
                </c:pt>
                <c:pt idx="83">
                  <c:v>3.3333333333333335</c:v>
                </c:pt>
                <c:pt idx="84">
                  <c:v>3.3333333333333335</c:v>
                </c:pt>
                <c:pt idx="85">
                  <c:v>3.3333333333333335</c:v>
                </c:pt>
                <c:pt idx="86">
                  <c:v>3.3333333333333335</c:v>
                </c:pt>
                <c:pt idx="87">
                  <c:v>3.3333333333333335</c:v>
                </c:pt>
                <c:pt idx="88">
                  <c:v>3.3333333333333335</c:v>
                </c:pt>
                <c:pt idx="89">
                  <c:v>3.3333333333333335</c:v>
                </c:pt>
                <c:pt idx="90">
                  <c:v>3.3333333333333335</c:v>
                </c:pt>
                <c:pt idx="91">
                  <c:v>3.3333333333333335</c:v>
                </c:pt>
                <c:pt idx="92">
                  <c:v>3.3333333333333335</c:v>
                </c:pt>
                <c:pt idx="93">
                  <c:v>3.3333333333333335</c:v>
                </c:pt>
                <c:pt idx="94">
                  <c:v>3.3333333333333335</c:v>
                </c:pt>
                <c:pt idx="95">
                  <c:v>3.3333333333333335</c:v>
                </c:pt>
                <c:pt idx="96">
                  <c:v>3.3333333333333335</c:v>
                </c:pt>
                <c:pt idx="97">
                  <c:v>3.3333333333333335</c:v>
                </c:pt>
                <c:pt idx="98">
                  <c:v>3.3333333333333335</c:v>
                </c:pt>
                <c:pt idx="99">
                  <c:v>3.3333333333333335</c:v>
                </c:pt>
                <c:pt idx="100">
                  <c:v>3.3333333333333335</c:v>
                </c:pt>
                <c:pt idx="101">
                  <c:v>3.3333333333333335</c:v>
                </c:pt>
                <c:pt idx="102">
                  <c:v>3.3333333333333335</c:v>
                </c:pt>
                <c:pt idx="103">
                  <c:v>3.3333333333333335</c:v>
                </c:pt>
                <c:pt idx="104">
                  <c:v>3.3333333333333335</c:v>
                </c:pt>
                <c:pt idx="105">
                  <c:v>3.3333333333333335</c:v>
                </c:pt>
                <c:pt idx="106">
                  <c:v>3.3333333333333335</c:v>
                </c:pt>
                <c:pt idx="107">
                  <c:v>3.3333333333333335</c:v>
                </c:pt>
                <c:pt idx="108">
                  <c:v>3.3333333333333335</c:v>
                </c:pt>
                <c:pt idx="109">
                  <c:v>3.3333333333333335</c:v>
                </c:pt>
                <c:pt idx="110">
                  <c:v>3.3333333333333335</c:v>
                </c:pt>
                <c:pt idx="111">
                  <c:v>3.3333333333333335</c:v>
                </c:pt>
                <c:pt idx="112">
                  <c:v>3.3333333333333335</c:v>
                </c:pt>
                <c:pt idx="113">
                  <c:v>3.3333333333333335</c:v>
                </c:pt>
                <c:pt idx="114">
                  <c:v>3.3333333333333335</c:v>
                </c:pt>
                <c:pt idx="115">
                  <c:v>3.3333333333333335</c:v>
                </c:pt>
                <c:pt idx="116">
                  <c:v>3.3333333333333335</c:v>
                </c:pt>
                <c:pt idx="117">
                  <c:v>3.3333333333333335</c:v>
                </c:pt>
                <c:pt idx="118">
                  <c:v>3.3333333333333335</c:v>
                </c:pt>
                <c:pt idx="119">
                  <c:v>3.3333333333333335</c:v>
                </c:pt>
                <c:pt idx="120">
                  <c:v>3.3333333333333335</c:v>
                </c:pt>
                <c:pt idx="121">
                  <c:v>3.3333333333333335</c:v>
                </c:pt>
                <c:pt idx="122">
                  <c:v>3.3333333333333335</c:v>
                </c:pt>
                <c:pt idx="123">
                  <c:v>3.3333333333333335</c:v>
                </c:pt>
                <c:pt idx="124">
                  <c:v>3.3333333333333335</c:v>
                </c:pt>
                <c:pt idx="125">
                  <c:v>3.3333333333333335</c:v>
                </c:pt>
                <c:pt idx="126">
                  <c:v>3.3333333333333335</c:v>
                </c:pt>
                <c:pt idx="127">
                  <c:v>3.3333333333333335</c:v>
                </c:pt>
                <c:pt idx="128">
                  <c:v>3.3333333333333335</c:v>
                </c:pt>
                <c:pt idx="129">
                  <c:v>3.3333333333333335</c:v>
                </c:pt>
                <c:pt idx="130">
                  <c:v>3.3333333333333335</c:v>
                </c:pt>
                <c:pt idx="131">
                  <c:v>3.3333333333333335</c:v>
                </c:pt>
                <c:pt idx="132">
                  <c:v>3.3333333333333335</c:v>
                </c:pt>
                <c:pt idx="133">
                  <c:v>3.3333333333333335</c:v>
                </c:pt>
                <c:pt idx="134">
                  <c:v>3.3333333333333335</c:v>
                </c:pt>
                <c:pt idx="135">
                  <c:v>3.3333333333333335</c:v>
                </c:pt>
                <c:pt idx="136">
                  <c:v>3.3333333333333335</c:v>
                </c:pt>
                <c:pt idx="137">
                  <c:v>3.3333333333333335</c:v>
                </c:pt>
                <c:pt idx="138">
                  <c:v>3.3333333333333335</c:v>
                </c:pt>
                <c:pt idx="139">
                  <c:v>3.3333333333333335</c:v>
                </c:pt>
                <c:pt idx="140">
                  <c:v>3.3333333333333335</c:v>
                </c:pt>
                <c:pt idx="141">
                  <c:v>3.3333333333333335</c:v>
                </c:pt>
                <c:pt idx="142">
                  <c:v>3.3333333333333335</c:v>
                </c:pt>
                <c:pt idx="143">
                  <c:v>3.3333333333333335</c:v>
                </c:pt>
                <c:pt idx="144">
                  <c:v>3.3333333333333335</c:v>
                </c:pt>
                <c:pt idx="145">
                  <c:v>3.3333333333333335</c:v>
                </c:pt>
                <c:pt idx="146">
                  <c:v>3.3333333333333335</c:v>
                </c:pt>
                <c:pt idx="147">
                  <c:v>3.3333333333333335</c:v>
                </c:pt>
                <c:pt idx="148">
                  <c:v>3.3333333333333335</c:v>
                </c:pt>
                <c:pt idx="149">
                  <c:v>3.3333333333333335</c:v>
                </c:pt>
                <c:pt idx="150">
                  <c:v>3.3333333333333335</c:v>
                </c:pt>
                <c:pt idx="151">
                  <c:v>3.3333333333333335</c:v>
                </c:pt>
                <c:pt idx="152">
                  <c:v>3.3333333333333335</c:v>
                </c:pt>
                <c:pt idx="153">
                  <c:v>3.3333333333333335</c:v>
                </c:pt>
                <c:pt idx="154">
                  <c:v>3.3333333333333335</c:v>
                </c:pt>
                <c:pt idx="155">
                  <c:v>3.3333333333333335</c:v>
                </c:pt>
                <c:pt idx="156">
                  <c:v>3.3333333333333335</c:v>
                </c:pt>
                <c:pt idx="157">
                  <c:v>3.3333333333333335</c:v>
                </c:pt>
                <c:pt idx="158">
                  <c:v>3.3333333333333335</c:v>
                </c:pt>
                <c:pt idx="159">
                  <c:v>3.3333333333333335</c:v>
                </c:pt>
                <c:pt idx="160">
                  <c:v>3.3333333333333335</c:v>
                </c:pt>
                <c:pt idx="161">
                  <c:v>3.3333333333333335</c:v>
                </c:pt>
                <c:pt idx="162">
                  <c:v>3.3333333333333335</c:v>
                </c:pt>
                <c:pt idx="163">
                  <c:v>3.3333333333333335</c:v>
                </c:pt>
                <c:pt idx="164">
                  <c:v>3.3333333333333335</c:v>
                </c:pt>
                <c:pt idx="165">
                  <c:v>3.3333333333333335</c:v>
                </c:pt>
                <c:pt idx="166">
                  <c:v>3.3333333333333335</c:v>
                </c:pt>
                <c:pt idx="167">
                  <c:v>3.3333333333333335</c:v>
                </c:pt>
                <c:pt idx="168">
                  <c:v>3.3333333333333335</c:v>
                </c:pt>
                <c:pt idx="169">
                  <c:v>3.3333333333333335</c:v>
                </c:pt>
                <c:pt idx="170">
                  <c:v>3.3333333333333335</c:v>
                </c:pt>
                <c:pt idx="171">
                  <c:v>3.3333333333333335</c:v>
                </c:pt>
                <c:pt idx="172">
                  <c:v>3.3333333333333335</c:v>
                </c:pt>
                <c:pt idx="173">
                  <c:v>3.3333333333333335</c:v>
                </c:pt>
                <c:pt idx="174">
                  <c:v>3.3333333333333335</c:v>
                </c:pt>
                <c:pt idx="175">
                  <c:v>3.3333333333333335</c:v>
                </c:pt>
                <c:pt idx="176">
                  <c:v>3.3333333333333335</c:v>
                </c:pt>
                <c:pt idx="177">
                  <c:v>3.3333333333333335</c:v>
                </c:pt>
                <c:pt idx="178">
                  <c:v>3.3333333333333335</c:v>
                </c:pt>
                <c:pt idx="179">
                  <c:v>3.3333333333333335</c:v>
                </c:pt>
                <c:pt idx="180">
                  <c:v>3.3333333333333335</c:v>
                </c:pt>
                <c:pt idx="181">
                  <c:v>3.3333333333333335</c:v>
                </c:pt>
                <c:pt idx="182">
                  <c:v>3.3333333333333335</c:v>
                </c:pt>
                <c:pt idx="183">
                  <c:v>3.3333333333333335</c:v>
                </c:pt>
                <c:pt idx="184">
                  <c:v>3.3333333333333335</c:v>
                </c:pt>
                <c:pt idx="185">
                  <c:v>3.3333333333333335</c:v>
                </c:pt>
                <c:pt idx="186">
                  <c:v>3.3333333333333335</c:v>
                </c:pt>
                <c:pt idx="187">
                  <c:v>3.3333333333333335</c:v>
                </c:pt>
                <c:pt idx="188">
                  <c:v>3.3333333333333335</c:v>
                </c:pt>
                <c:pt idx="189">
                  <c:v>3.3333333333333335</c:v>
                </c:pt>
                <c:pt idx="190">
                  <c:v>3.3333333333333335</c:v>
                </c:pt>
                <c:pt idx="191">
                  <c:v>3.3333333333333335</c:v>
                </c:pt>
                <c:pt idx="192">
                  <c:v>3.3333333333333335</c:v>
                </c:pt>
                <c:pt idx="193">
                  <c:v>3.3333333333333335</c:v>
                </c:pt>
                <c:pt idx="194">
                  <c:v>3.3333333333333335</c:v>
                </c:pt>
                <c:pt idx="195">
                  <c:v>3.3333333333333335</c:v>
                </c:pt>
                <c:pt idx="196">
                  <c:v>3.3333333333333335</c:v>
                </c:pt>
                <c:pt idx="197">
                  <c:v>3.3333333333333335</c:v>
                </c:pt>
                <c:pt idx="198">
                  <c:v>3.3333333333333335</c:v>
                </c:pt>
                <c:pt idx="199">
                  <c:v>3.3333333333333335</c:v>
                </c:pt>
                <c:pt idx="200">
                  <c:v>3.3333333333333335</c:v>
                </c:pt>
                <c:pt idx="201">
                  <c:v>3.3333333333333335</c:v>
                </c:pt>
                <c:pt idx="202">
                  <c:v>3.3333333333333335</c:v>
                </c:pt>
                <c:pt idx="203">
                  <c:v>3.3333333333333335</c:v>
                </c:pt>
                <c:pt idx="204">
                  <c:v>3.3333333333333335</c:v>
                </c:pt>
                <c:pt idx="205">
                  <c:v>3.3333333333333335</c:v>
                </c:pt>
                <c:pt idx="206">
                  <c:v>3.3333333333333335</c:v>
                </c:pt>
                <c:pt idx="207">
                  <c:v>3.3333333333333335</c:v>
                </c:pt>
                <c:pt idx="208">
                  <c:v>3.3333333333333335</c:v>
                </c:pt>
                <c:pt idx="209">
                  <c:v>3.3333333333333335</c:v>
                </c:pt>
                <c:pt idx="210">
                  <c:v>3.3333333333333335</c:v>
                </c:pt>
                <c:pt idx="211">
                  <c:v>3.3333333333333335</c:v>
                </c:pt>
                <c:pt idx="212">
                  <c:v>3.3333333333333335</c:v>
                </c:pt>
                <c:pt idx="213">
                  <c:v>3.3333333333333335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B4D-4D54-BBE5-9653B7B64B0F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Sheet1!$H$2:$H$215</c:f>
              <c:numCache>
                <c:formatCode>General</c:formatCode>
                <c:ptCount val="214"/>
                <c:pt idx="0">
                  <c:v>0.83333333333333337</c:v>
                </c:pt>
                <c:pt idx="1">
                  <c:v>0.83333333333333337</c:v>
                </c:pt>
                <c:pt idx="2">
                  <c:v>0.83333333333333337</c:v>
                </c:pt>
                <c:pt idx="3">
                  <c:v>0.83333333333333337</c:v>
                </c:pt>
                <c:pt idx="4">
                  <c:v>0.83333333333333337</c:v>
                </c:pt>
                <c:pt idx="5">
                  <c:v>0.83333333333333337</c:v>
                </c:pt>
                <c:pt idx="6">
                  <c:v>0.83333333333333337</c:v>
                </c:pt>
                <c:pt idx="7">
                  <c:v>0.83333333333333337</c:v>
                </c:pt>
                <c:pt idx="8">
                  <c:v>0.83333333333333337</c:v>
                </c:pt>
                <c:pt idx="9">
                  <c:v>0.83333333333333337</c:v>
                </c:pt>
                <c:pt idx="10">
                  <c:v>0.83333333333333337</c:v>
                </c:pt>
                <c:pt idx="11">
                  <c:v>0.83333333333333337</c:v>
                </c:pt>
                <c:pt idx="12">
                  <c:v>0.83333333333333337</c:v>
                </c:pt>
                <c:pt idx="13">
                  <c:v>0.83333333333333337</c:v>
                </c:pt>
                <c:pt idx="14">
                  <c:v>0.83333333333333337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0.83333333333333337</c:v>
                </c:pt>
                <c:pt idx="19">
                  <c:v>0.83333333333333337</c:v>
                </c:pt>
                <c:pt idx="20">
                  <c:v>0.83333333333333337</c:v>
                </c:pt>
                <c:pt idx="21">
                  <c:v>0.83333333333333337</c:v>
                </c:pt>
                <c:pt idx="22">
                  <c:v>0.83333333333333337</c:v>
                </c:pt>
                <c:pt idx="23">
                  <c:v>0.83333333333333337</c:v>
                </c:pt>
                <c:pt idx="24">
                  <c:v>0.83333333333333337</c:v>
                </c:pt>
                <c:pt idx="25">
                  <c:v>0.83333333333333337</c:v>
                </c:pt>
                <c:pt idx="26">
                  <c:v>0.83333333333333337</c:v>
                </c:pt>
                <c:pt idx="27">
                  <c:v>0.83333333333333337</c:v>
                </c:pt>
                <c:pt idx="28">
                  <c:v>0.83333333333333337</c:v>
                </c:pt>
                <c:pt idx="29">
                  <c:v>0.83333333333333337</c:v>
                </c:pt>
                <c:pt idx="30">
                  <c:v>0.83333333333333337</c:v>
                </c:pt>
                <c:pt idx="31">
                  <c:v>0.83333333333333337</c:v>
                </c:pt>
                <c:pt idx="32">
                  <c:v>0.83333333333333337</c:v>
                </c:pt>
                <c:pt idx="33">
                  <c:v>0.83333333333333337</c:v>
                </c:pt>
                <c:pt idx="34">
                  <c:v>0.83333333333333337</c:v>
                </c:pt>
                <c:pt idx="35">
                  <c:v>0.83333333333333337</c:v>
                </c:pt>
                <c:pt idx="36">
                  <c:v>0.83333333333333337</c:v>
                </c:pt>
                <c:pt idx="37">
                  <c:v>0.83333333333333337</c:v>
                </c:pt>
                <c:pt idx="38">
                  <c:v>0.83333333333333337</c:v>
                </c:pt>
                <c:pt idx="39">
                  <c:v>0.83333333333333337</c:v>
                </c:pt>
                <c:pt idx="40">
                  <c:v>0.83333333333333337</c:v>
                </c:pt>
                <c:pt idx="41">
                  <c:v>0.83333333333333337</c:v>
                </c:pt>
                <c:pt idx="42">
                  <c:v>0.83333333333333337</c:v>
                </c:pt>
                <c:pt idx="43">
                  <c:v>0.83333333333333337</c:v>
                </c:pt>
                <c:pt idx="44">
                  <c:v>0.83333333333333337</c:v>
                </c:pt>
                <c:pt idx="45">
                  <c:v>0.83333333333333337</c:v>
                </c:pt>
                <c:pt idx="46">
                  <c:v>0.83333333333333337</c:v>
                </c:pt>
                <c:pt idx="47">
                  <c:v>0.83333333333333337</c:v>
                </c:pt>
                <c:pt idx="48">
                  <c:v>0.83333333333333337</c:v>
                </c:pt>
                <c:pt idx="49">
                  <c:v>0.83333333333333337</c:v>
                </c:pt>
                <c:pt idx="50">
                  <c:v>0.83333333333333337</c:v>
                </c:pt>
                <c:pt idx="51">
                  <c:v>0.83333333333333337</c:v>
                </c:pt>
                <c:pt idx="52">
                  <c:v>0.83333333333333337</c:v>
                </c:pt>
                <c:pt idx="53">
                  <c:v>0.83333333333333337</c:v>
                </c:pt>
                <c:pt idx="54">
                  <c:v>0.83333333333333337</c:v>
                </c:pt>
                <c:pt idx="55">
                  <c:v>0.83333333333333337</c:v>
                </c:pt>
                <c:pt idx="56">
                  <c:v>0.83333333333333337</c:v>
                </c:pt>
                <c:pt idx="57">
                  <c:v>0.83333333333333337</c:v>
                </c:pt>
                <c:pt idx="58">
                  <c:v>0.83333333333333337</c:v>
                </c:pt>
                <c:pt idx="59">
                  <c:v>0.83333333333333337</c:v>
                </c:pt>
                <c:pt idx="60">
                  <c:v>0.83333333333333337</c:v>
                </c:pt>
                <c:pt idx="61">
                  <c:v>0.83333333333333337</c:v>
                </c:pt>
                <c:pt idx="62">
                  <c:v>0.83333333333333337</c:v>
                </c:pt>
                <c:pt idx="63">
                  <c:v>0.83333333333333337</c:v>
                </c:pt>
                <c:pt idx="64">
                  <c:v>0.83333333333333337</c:v>
                </c:pt>
                <c:pt idx="65">
                  <c:v>0.83333333333333337</c:v>
                </c:pt>
                <c:pt idx="66">
                  <c:v>0.83333333333333337</c:v>
                </c:pt>
                <c:pt idx="67">
                  <c:v>0.83333333333333337</c:v>
                </c:pt>
                <c:pt idx="68">
                  <c:v>0.83333333333333337</c:v>
                </c:pt>
                <c:pt idx="69">
                  <c:v>0.83333333333333337</c:v>
                </c:pt>
                <c:pt idx="70">
                  <c:v>0.83333333333333337</c:v>
                </c:pt>
                <c:pt idx="71">
                  <c:v>0.83333333333333337</c:v>
                </c:pt>
                <c:pt idx="72">
                  <c:v>0.83333333333333337</c:v>
                </c:pt>
                <c:pt idx="73">
                  <c:v>0.83333333333333337</c:v>
                </c:pt>
                <c:pt idx="74">
                  <c:v>0.83333333333333337</c:v>
                </c:pt>
                <c:pt idx="75">
                  <c:v>0.83333333333333337</c:v>
                </c:pt>
                <c:pt idx="76">
                  <c:v>0.83333333333333337</c:v>
                </c:pt>
                <c:pt idx="77">
                  <c:v>0.83333333333333337</c:v>
                </c:pt>
                <c:pt idx="78">
                  <c:v>0.83333333333333337</c:v>
                </c:pt>
                <c:pt idx="79">
                  <c:v>0.83333333333333337</c:v>
                </c:pt>
                <c:pt idx="80">
                  <c:v>0.83333333333333337</c:v>
                </c:pt>
                <c:pt idx="81">
                  <c:v>0.83333333333333337</c:v>
                </c:pt>
                <c:pt idx="82">
                  <c:v>0.83333333333333337</c:v>
                </c:pt>
                <c:pt idx="83">
                  <c:v>0.83333333333333337</c:v>
                </c:pt>
                <c:pt idx="84">
                  <c:v>0.83333333333333337</c:v>
                </c:pt>
                <c:pt idx="85">
                  <c:v>0.83333333333333337</c:v>
                </c:pt>
                <c:pt idx="86">
                  <c:v>0.83333333333333337</c:v>
                </c:pt>
                <c:pt idx="87">
                  <c:v>0.83333333333333337</c:v>
                </c:pt>
                <c:pt idx="88">
                  <c:v>0.83333333333333337</c:v>
                </c:pt>
                <c:pt idx="89">
                  <c:v>0.83333333333333337</c:v>
                </c:pt>
                <c:pt idx="90">
                  <c:v>0.83333333333333337</c:v>
                </c:pt>
                <c:pt idx="91">
                  <c:v>0.83333333333333337</c:v>
                </c:pt>
                <c:pt idx="92">
                  <c:v>0.83333333333333337</c:v>
                </c:pt>
                <c:pt idx="93">
                  <c:v>0.83333333333333337</c:v>
                </c:pt>
                <c:pt idx="94">
                  <c:v>0.83333333333333337</c:v>
                </c:pt>
                <c:pt idx="95">
                  <c:v>0.83333333333333337</c:v>
                </c:pt>
                <c:pt idx="96">
                  <c:v>0.83333333333333337</c:v>
                </c:pt>
                <c:pt idx="97">
                  <c:v>0.83333333333333337</c:v>
                </c:pt>
                <c:pt idx="98">
                  <c:v>0.83333333333333337</c:v>
                </c:pt>
                <c:pt idx="99">
                  <c:v>0.83333333333333337</c:v>
                </c:pt>
                <c:pt idx="100">
                  <c:v>0.83333333333333337</c:v>
                </c:pt>
                <c:pt idx="101">
                  <c:v>0.83333333333333337</c:v>
                </c:pt>
                <c:pt idx="102">
                  <c:v>0.83333333333333337</c:v>
                </c:pt>
                <c:pt idx="103">
                  <c:v>0.83333333333333337</c:v>
                </c:pt>
                <c:pt idx="104">
                  <c:v>0.83333333333333337</c:v>
                </c:pt>
                <c:pt idx="105">
                  <c:v>0.83333333333333337</c:v>
                </c:pt>
                <c:pt idx="106">
                  <c:v>0.83333333333333337</c:v>
                </c:pt>
                <c:pt idx="107">
                  <c:v>0.83333333333333337</c:v>
                </c:pt>
                <c:pt idx="108">
                  <c:v>0.83333333333333337</c:v>
                </c:pt>
                <c:pt idx="109">
                  <c:v>0.83333333333333337</c:v>
                </c:pt>
                <c:pt idx="110">
                  <c:v>0.83333333333333337</c:v>
                </c:pt>
                <c:pt idx="111">
                  <c:v>0.83333333333333337</c:v>
                </c:pt>
                <c:pt idx="112">
                  <c:v>0.83333333333333337</c:v>
                </c:pt>
                <c:pt idx="113">
                  <c:v>0.83333333333333337</c:v>
                </c:pt>
                <c:pt idx="114">
                  <c:v>0.83333333333333337</c:v>
                </c:pt>
                <c:pt idx="115">
                  <c:v>0.83333333333333337</c:v>
                </c:pt>
                <c:pt idx="116">
                  <c:v>0.83333333333333337</c:v>
                </c:pt>
                <c:pt idx="117">
                  <c:v>0.83333333333333337</c:v>
                </c:pt>
                <c:pt idx="118">
                  <c:v>0.83333333333333337</c:v>
                </c:pt>
                <c:pt idx="119">
                  <c:v>0.83333333333333337</c:v>
                </c:pt>
                <c:pt idx="120">
                  <c:v>0.83333333333333337</c:v>
                </c:pt>
                <c:pt idx="121">
                  <c:v>0.83333333333333337</c:v>
                </c:pt>
                <c:pt idx="122">
                  <c:v>0.83333333333333337</c:v>
                </c:pt>
                <c:pt idx="123">
                  <c:v>0.83333333333333337</c:v>
                </c:pt>
                <c:pt idx="124">
                  <c:v>0.83333333333333337</c:v>
                </c:pt>
                <c:pt idx="125">
                  <c:v>0.83333333333333337</c:v>
                </c:pt>
                <c:pt idx="126">
                  <c:v>0.83333333333333337</c:v>
                </c:pt>
                <c:pt idx="127">
                  <c:v>0.83333333333333337</c:v>
                </c:pt>
                <c:pt idx="128">
                  <c:v>0.83333333333333337</c:v>
                </c:pt>
                <c:pt idx="129">
                  <c:v>0.83333333333333337</c:v>
                </c:pt>
                <c:pt idx="130">
                  <c:v>0.83333333333333337</c:v>
                </c:pt>
                <c:pt idx="131">
                  <c:v>0.83333333333333337</c:v>
                </c:pt>
                <c:pt idx="132">
                  <c:v>0.83333333333333337</c:v>
                </c:pt>
                <c:pt idx="133">
                  <c:v>0.83333333333333337</c:v>
                </c:pt>
                <c:pt idx="134">
                  <c:v>0.83333333333333337</c:v>
                </c:pt>
                <c:pt idx="135">
                  <c:v>0.83333333333333337</c:v>
                </c:pt>
                <c:pt idx="136">
                  <c:v>0.83333333333333337</c:v>
                </c:pt>
                <c:pt idx="137">
                  <c:v>0.83333333333333337</c:v>
                </c:pt>
                <c:pt idx="138">
                  <c:v>0.83333333333333337</c:v>
                </c:pt>
                <c:pt idx="139">
                  <c:v>0.83333333333333337</c:v>
                </c:pt>
                <c:pt idx="140">
                  <c:v>0.83333333333333337</c:v>
                </c:pt>
                <c:pt idx="141">
                  <c:v>0.83333333333333337</c:v>
                </c:pt>
                <c:pt idx="142">
                  <c:v>0.83333333333333337</c:v>
                </c:pt>
                <c:pt idx="143">
                  <c:v>0.83333333333333337</c:v>
                </c:pt>
                <c:pt idx="144">
                  <c:v>0.83333333333333337</c:v>
                </c:pt>
                <c:pt idx="145">
                  <c:v>0.83333333333333337</c:v>
                </c:pt>
                <c:pt idx="146">
                  <c:v>0.83333333333333337</c:v>
                </c:pt>
                <c:pt idx="147">
                  <c:v>0.83333333333333337</c:v>
                </c:pt>
                <c:pt idx="148">
                  <c:v>0.83333333333333337</c:v>
                </c:pt>
                <c:pt idx="149">
                  <c:v>0.83333333333333337</c:v>
                </c:pt>
                <c:pt idx="150">
                  <c:v>0.83333333333333337</c:v>
                </c:pt>
                <c:pt idx="151">
                  <c:v>0.83333333333333337</c:v>
                </c:pt>
                <c:pt idx="152">
                  <c:v>0.83333333333333337</c:v>
                </c:pt>
                <c:pt idx="153">
                  <c:v>0.83333333333333337</c:v>
                </c:pt>
                <c:pt idx="154">
                  <c:v>0.83333333333333337</c:v>
                </c:pt>
                <c:pt idx="155">
                  <c:v>0.83333333333333337</c:v>
                </c:pt>
                <c:pt idx="156">
                  <c:v>0.83333333333333337</c:v>
                </c:pt>
                <c:pt idx="157">
                  <c:v>0.83333333333333337</c:v>
                </c:pt>
                <c:pt idx="158">
                  <c:v>0.83333333333333337</c:v>
                </c:pt>
                <c:pt idx="159">
                  <c:v>0.83333333333333337</c:v>
                </c:pt>
                <c:pt idx="160">
                  <c:v>0.83333333333333337</c:v>
                </c:pt>
                <c:pt idx="161">
                  <c:v>0.83333333333333337</c:v>
                </c:pt>
                <c:pt idx="162">
                  <c:v>0.83333333333333337</c:v>
                </c:pt>
                <c:pt idx="163">
                  <c:v>0.83333333333333337</c:v>
                </c:pt>
                <c:pt idx="164">
                  <c:v>0.83333333333333337</c:v>
                </c:pt>
                <c:pt idx="165">
                  <c:v>0.83333333333333337</c:v>
                </c:pt>
                <c:pt idx="166">
                  <c:v>0.83333333333333337</c:v>
                </c:pt>
                <c:pt idx="167">
                  <c:v>0.83333333333333337</c:v>
                </c:pt>
                <c:pt idx="168">
                  <c:v>0.83333333333333337</c:v>
                </c:pt>
                <c:pt idx="169">
                  <c:v>0.83333333333333337</c:v>
                </c:pt>
                <c:pt idx="170">
                  <c:v>0.83333333333333337</c:v>
                </c:pt>
                <c:pt idx="171">
                  <c:v>0.83333333333333337</c:v>
                </c:pt>
                <c:pt idx="172">
                  <c:v>0.83333333333333337</c:v>
                </c:pt>
                <c:pt idx="173">
                  <c:v>0.83333333333333337</c:v>
                </c:pt>
                <c:pt idx="174">
                  <c:v>0.83333333333333337</c:v>
                </c:pt>
                <c:pt idx="175">
                  <c:v>0.83333333333333337</c:v>
                </c:pt>
                <c:pt idx="176">
                  <c:v>0.83333333333333337</c:v>
                </c:pt>
                <c:pt idx="177">
                  <c:v>0.83333333333333337</c:v>
                </c:pt>
                <c:pt idx="178">
                  <c:v>0.83333333333333337</c:v>
                </c:pt>
                <c:pt idx="179">
                  <c:v>0.83333333333333337</c:v>
                </c:pt>
                <c:pt idx="180">
                  <c:v>0.83333333333333337</c:v>
                </c:pt>
                <c:pt idx="181">
                  <c:v>0.83333333333333337</c:v>
                </c:pt>
                <c:pt idx="182">
                  <c:v>0.83333333333333337</c:v>
                </c:pt>
                <c:pt idx="183">
                  <c:v>0.83333333333333337</c:v>
                </c:pt>
                <c:pt idx="184">
                  <c:v>0.83333333333333337</c:v>
                </c:pt>
                <c:pt idx="185">
                  <c:v>0.83333333333333337</c:v>
                </c:pt>
                <c:pt idx="186">
                  <c:v>0.83333333333333337</c:v>
                </c:pt>
                <c:pt idx="187">
                  <c:v>0.83333333333333337</c:v>
                </c:pt>
                <c:pt idx="188">
                  <c:v>0.83333333333333337</c:v>
                </c:pt>
                <c:pt idx="189">
                  <c:v>0.83333333333333337</c:v>
                </c:pt>
                <c:pt idx="190">
                  <c:v>0.83333333333333337</c:v>
                </c:pt>
                <c:pt idx="191">
                  <c:v>0.83333333333333337</c:v>
                </c:pt>
                <c:pt idx="192">
                  <c:v>0.83333333333333337</c:v>
                </c:pt>
                <c:pt idx="193">
                  <c:v>0.83333333333333337</c:v>
                </c:pt>
                <c:pt idx="194">
                  <c:v>0.83333333333333337</c:v>
                </c:pt>
                <c:pt idx="195">
                  <c:v>0.83333333333333337</c:v>
                </c:pt>
                <c:pt idx="196">
                  <c:v>0.83333333333333337</c:v>
                </c:pt>
                <c:pt idx="197">
                  <c:v>0.83333333333333337</c:v>
                </c:pt>
                <c:pt idx="198">
                  <c:v>0.83333333333333337</c:v>
                </c:pt>
                <c:pt idx="199">
                  <c:v>0.83333333333333337</c:v>
                </c:pt>
                <c:pt idx="200">
                  <c:v>0.83333333333333337</c:v>
                </c:pt>
                <c:pt idx="201">
                  <c:v>0.83333333333333337</c:v>
                </c:pt>
                <c:pt idx="202">
                  <c:v>0.83333333333333337</c:v>
                </c:pt>
                <c:pt idx="203">
                  <c:v>0.83333333333333337</c:v>
                </c:pt>
                <c:pt idx="204">
                  <c:v>0.83333333333333337</c:v>
                </c:pt>
                <c:pt idx="205">
                  <c:v>0.83333333333333337</c:v>
                </c:pt>
                <c:pt idx="206">
                  <c:v>0.83333333333333337</c:v>
                </c:pt>
                <c:pt idx="207">
                  <c:v>0.83333333333333337</c:v>
                </c:pt>
                <c:pt idx="208">
                  <c:v>0.83333333333333337</c:v>
                </c:pt>
                <c:pt idx="209">
                  <c:v>0.83333333333333337</c:v>
                </c:pt>
                <c:pt idx="210">
                  <c:v>0.83333333333333337</c:v>
                </c:pt>
                <c:pt idx="211">
                  <c:v>0.83333333333333337</c:v>
                </c:pt>
                <c:pt idx="212">
                  <c:v>0.83333333333333337</c:v>
                </c:pt>
                <c:pt idx="213">
                  <c:v>0.83333333333333337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B4D-4D54-BBE5-9653B7B64B0F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Sheet1!$I$2:$I$215</c:f>
              <c:numCache>
                <c:formatCode>General</c:formatCode>
                <c:ptCount val="21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2.5</c:v>
                </c:pt>
                <c:pt idx="8">
                  <c:v>2.5</c:v>
                </c:pt>
                <c:pt idx="9">
                  <c:v>2.5</c:v>
                </c:pt>
                <c:pt idx="10">
                  <c:v>2.5</c:v>
                </c:pt>
                <c:pt idx="11">
                  <c:v>2.5</c:v>
                </c:pt>
                <c:pt idx="12">
                  <c:v>2.5</c:v>
                </c:pt>
                <c:pt idx="13">
                  <c:v>2.5</c:v>
                </c:pt>
                <c:pt idx="1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  <c:pt idx="20">
                  <c:v>2.5</c:v>
                </c:pt>
                <c:pt idx="21">
                  <c:v>2.5</c:v>
                </c:pt>
                <c:pt idx="22">
                  <c:v>2.5</c:v>
                </c:pt>
                <c:pt idx="23">
                  <c:v>2.5</c:v>
                </c:pt>
                <c:pt idx="24">
                  <c:v>2.5</c:v>
                </c:pt>
                <c:pt idx="25">
                  <c:v>2.5</c:v>
                </c:pt>
                <c:pt idx="26">
                  <c:v>2.5</c:v>
                </c:pt>
                <c:pt idx="27">
                  <c:v>2.5</c:v>
                </c:pt>
                <c:pt idx="28">
                  <c:v>2.5</c:v>
                </c:pt>
                <c:pt idx="29">
                  <c:v>2.5</c:v>
                </c:pt>
                <c:pt idx="30">
                  <c:v>2.5</c:v>
                </c:pt>
                <c:pt idx="31">
                  <c:v>2.5</c:v>
                </c:pt>
                <c:pt idx="32">
                  <c:v>2.5</c:v>
                </c:pt>
                <c:pt idx="33">
                  <c:v>2.5</c:v>
                </c:pt>
                <c:pt idx="34">
                  <c:v>2.5</c:v>
                </c:pt>
                <c:pt idx="35">
                  <c:v>2.5</c:v>
                </c:pt>
                <c:pt idx="36">
                  <c:v>2.5</c:v>
                </c:pt>
                <c:pt idx="37">
                  <c:v>2.5</c:v>
                </c:pt>
                <c:pt idx="38">
                  <c:v>2.5</c:v>
                </c:pt>
                <c:pt idx="39">
                  <c:v>2.5</c:v>
                </c:pt>
                <c:pt idx="40">
                  <c:v>2.5</c:v>
                </c:pt>
                <c:pt idx="41">
                  <c:v>2.5</c:v>
                </c:pt>
                <c:pt idx="42">
                  <c:v>2.5</c:v>
                </c:pt>
                <c:pt idx="43">
                  <c:v>2.5</c:v>
                </c:pt>
                <c:pt idx="44">
                  <c:v>2.5</c:v>
                </c:pt>
                <c:pt idx="45">
                  <c:v>2.5</c:v>
                </c:pt>
                <c:pt idx="46">
                  <c:v>2.5</c:v>
                </c:pt>
                <c:pt idx="47">
                  <c:v>2.5</c:v>
                </c:pt>
                <c:pt idx="48">
                  <c:v>2.5</c:v>
                </c:pt>
                <c:pt idx="49">
                  <c:v>2.5</c:v>
                </c:pt>
                <c:pt idx="50">
                  <c:v>2.5</c:v>
                </c:pt>
                <c:pt idx="51">
                  <c:v>2.5</c:v>
                </c:pt>
                <c:pt idx="52">
                  <c:v>2.5</c:v>
                </c:pt>
                <c:pt idx="53">
                  <c:v>2.5</c:v>
                </c:pt>
                <c:pt idx="54">
                  <c:v>2.5</c:v>
                </c:pt>
                <c:pt idx="55">
                  <c:v>2.5</c:v>
                </c:pt>
                <c:pt idx="56">
                  <c:v>2.5</c:v>
                </c:pt>
                <c:pt idx="57">
                  <c:v>2.5</c:v>
                </c:pt>
                <c:pt idx="58">
                  <c:v>2.5</c:v>
                </c:pt>
                <c:pt idx="59">
                  <c:v>2.5</c:v>
                </c:pt>
                <c:pt idx="60">
                  <c:v>2.5</c:v>
                </c:pt>
                <c:pt idx="61">
                  <c:v>2.5</c:v>
                </c:pt>
                <c:pt idx="62">
                  <c:v>2.5</c:v>
                </c:pt>
                <c:pt idx="63">
                  <c:v>2.5</c:v>
                </c:pt>
                <c:pt idx="64">
                  <c:v>2.5</c:v>
                </c:pt>
                <c:pt idx="65">
                  <c:v>2.5</c:v>
                </c:pt>
                <c:pt idx="66">
                  <c:v>2.5</c:v>
                </c:pt>
                <c:pt idx="67">
                  <c:v>2.5</c:v>
                </c:pt>
                <c:pt idx="68">
                  <c:v>2.5</c:v>
                </c:pt>
                <c:pt idx="69">
                  <c:v>2.5</c:v>
                </c:pt>
                <c:pt idx="70">
                  <c:v>2.5</c:v>
                </c:pt>
                <c:pt idx="71">
                  <c:v>2.5</c:v>
                </c:pt>
                <c:pt idx="72">
                  <c:v>2.5</c:v>
                </c:pt>
                <c:pt idx="73">
                  <c:v>2.5</c:v>
                </c:pt>
                <c:pt idx="74">
                  <c:v>2.5</c:v>
                </c:pt>
                <c:pt idx="75">
                  <c:v>2.5</c:v>
                </c:pt>
                <c:pt idx="76">
                  <c:v>2.5</c:v>
                </c:pt>
                <c:pt idx="77">
                  <c:v>2.5</c:v>
                </c:pt>
                <c:pt idx="78">
                  <c:v>2.5</c:v>
                </c:pt>
                <c:pt idx="79">
                  <c:v>2.5</c:v>
                </c:pt>
                <c:pt idx="80">
                  <c:v>2.5</c:v>
                </c:pt>
                <c:pt idx="81">
                  <c:v>2.5</c:v>
                </c:pt>
                <c:pt idx="82">
                  <c:v>2.5</c:v>
                </c:pt>
                <c:pt idx="83">
                  <c:v>2.5</c:v>
                </c:pt>
                <c:pt idx="84">
                  <c:v>2.5</c:v>
                </c:pt>
                <c:pt idx="85">
                  <c:v>2.5</c:v>
                </c:pt>
                <c:pt idx="86">
                  <c:v>2.5</c:v>
                </c:pt>
                <c:pt idx="87">
                  <c:v>2.5</c:v>
                </c:pt>
                <c:pt idx="88">
                  <c:v>2.5</c:v>
                </c:pt>
                <c:pt idx="89">
                  <c:v>2.5</c:v>
                </c:pt>
                <c:pt idx="90">
                  <c:v>2.5</c:v>
                </c:pt>
                <c:pt idx="91">
                  <c:v>2.5</c:v>
                </c:pt>
                <c:pt idx="92">
                  <c:v>2.5</c:v>
                </c:pt>
                <c:pt idx="93">
                  <c:v>2.5</c:v>
                </c:pt>
                <c:pt idx="94">
                  <c:v>2.5</c:v>
                </c:pt>
                <c:pt idx="95">
                  <c:v>2.5</c:v>
                </c:pt>
                <c:pt idx="96">
                  <c:v>2.5</c:v>
                </c:pt>
                <c:pt idx="97">
                  <c:v>2.5</c:v>
                </c:pt>
                <c:pt idx="98">
                  <c:v>2.5</c:v>
                </c:pt>
                <c:pt idx="99">
                  <c:v>2.5</c:v>
                </c:pt>
                <c:pt idx="100">
                  <c:v>2.5</c:v>
                </c:pt>
                <c:pt idx="101">
                  <c:v>2.5</c:v>
                </c:pt>
                <c:pt idx="102">
                  <c:v>2.5</c:v>
                </c:pt>
                <c:pt idx="103">
                  <c:v>2.5</c:v>
                </c:pt>
                <c:pt idx="104">
                  <c:v>2.5</c:v>
                </c:pt>
                <c:pt idx="105">
                  <c:v>2.5</c:v>
                </c:pt>
                <c:pt idx="106">
                  <c:v>2.5</c:v>
                </c:pt>
                <c:pt idx="107">
                  <c:v>2.5</c:v>
                </c:pt>
                <c:pt idx="108">
                  <c:v>2.5</c:v>
                </c:pt>
                <c:pt idx="109">
                  <c:v>2.5</c:v>
                </c:pt>
                <c:pt idx="110">
                  <c:v>2.5</c:v>
                </c:pt>
                <c:pt idx="111">
                  <c:v>2.5</c:v>
                </c:pt>
                <c:pt idx="112">
                  <c:v>2.5</c:v>
                </c:pt>
                <c:pt idx="113">
                  <c:v>2.5</c:v>
                </c:pt>
                <c:pt idx="114">
                  <c:v>2.5</c:v>
                </c:pt>
                <c:pt idx="115">
                  <c:v>2.5</c:v>
                </c:pt>
                <c:pt idx="116">
                  <c:v>2.5</c:v>
                </c:pt>
                <c:pt idx="117">
                  <c:v>2.5</c:v>
                </c:pt>
                <c:pt idx="118">
                  <c:v>2.5</c:v>
                </c:pt>
                <c:pt idx="119">
                  <c:v>2.5</c:v>
                </c:pt>
                <c:pt idx="120">
                  <c:v>2.5</c:v>
                </c:pt>
                <c:pt idx="121">
                  <c:v>2.5</c:v>
                </c:pt>
                <c:pt idx="122">
                  <c:v>2.5</c:v>
                </c:pt>
                <c:pt idx="123">
                  <c:v>2.5</c:v>
                </c:pt>
                <c:pt idx="124">
                  <c:v>2.5</c:v>
                </c:pt>
                <c:pt idx="125">
                  <c:v>2.5</c:v>
                </c:pt>
                <c:pt idx="126">
                  <c:v>2.5</c:v>
                </c:pt>
                <c:pt idx="127">
                  <c:v>2.5</c:v>
                </c:pt>
                <c:pt idx="128">
                  <c:v>2.5</c:v>
                </c:pt>
                <c:pt idx="129">
                  <c:v>2.5</c:v>
                </c:pt>
                <c:pt idx="130">
                  <c:v>2.5</c:v>
                </c:pt>
                <c:pt idx="131">
                  <c:v>2.5</c:v>
                </c:pt>
                <c:pt idx="132">
                  <c:v>2.5</c:v>
                </c:pt>
                <c:pt idx="133">
                  <c:v>2.5</c:v>
                </c:pt>
                <c:pt idx="134">
                  <c:v>2.5</c:v>
                </c:pt>
                <c:pt idx="135">
                  <c:v>2.5</c:v>
                </c:pt>
                <c:pt idx="136">
                  <c:v>2.5</c:v>
                </c:pt>
                <c:pt idx="137">
                  <c:v>2.5</c:v>
                </c:pt>
                <c:pt idx="138">
                  <c:v>2.5</c:v>
                </c:pt>
                <c:pt idx="139">
                  <c:v>2.5</c:v>
                </c:pt>
                <c:pt idx="140">
                  <c:v>2.5</c:v>
                </c:pt>
                <c:pt idx="141">
                  <c:v>2.5</c:v>
                </c:pt>
                <c:pt idx="142">
                  <c:v>2.5</c:v>
                </c:pt>
                <c:pt idx="143">
                  <c:v>2.5</c:v>
                </c:pt>
                <c:pt idx="144">
                  <c:v>2.5</c:v>
                </c:pt>
                <c:pt idx="145">
                  <c:v>2.5</c:v>
                </c:pt>
                <c:pt idx="146">
                  <c:v>2.5</c:v>
                </c:pt>
                <c:pt idx="147">
                  <c:v>2.5</c:v>
                </c:pt>
                <c:pt idx="148">
                  <c:v>2.5</c:v>
                </c:pt>
                <c:pt idx="149">
                  <c:v>2.5</c:v>
                </c:pt>
                <c:pt idx="150">
                  <c:v>2.5</c:v>
                </c:pt>
                <c:pt idx="151">
                  <c:v>2.5</c:v>
                </c:pt>
                <c:pt idx="152">
                  <c:v>2.5</c:v>
                </c:pt>
                <c:pt idx="153">
                  <c:v>2.5</c:v>
                </c:pt>
                <c:pt idx="154">
                  <c:v>2.5</c:v>
                </c:pt>
                <c:pt idx="155">
                  <c:v>2.5</c:v>
                </c:pt>
                <c:pt idx="156">
                  <c:v>2.5</c:v>
                </c:pt>
                <c:pt idx="157">
                  <c:v>2.5</c:v>
                </c:pt>
                <c:pt idx="158">
                  <c:v>2.5</c:v>
                </c:pt>
                <c:pt idx="159">
                  <c:v>2.5</c:v>
                </c:pt>
                <c:pt idx="160">
                  <c:v>2.5</c:v>
                </c:pt>
                <c:pt idx="161">
                  <c:v>2.5</c:v>
                </c:pt>
                <c:pt idx="162">
                  <c:v>2.5</c:v>
                </c:pt>
                <c:pt idx="163">
                  <c:v>2.5</c:v>
                </c:pt>
                <c:pt idx="164">
                  <c:v>2.5</c:v>
                </c:pt>
                <c:pt idx="165">
                  <c:v>2.5</c:v>
                </c:pt>
                <c:pt idx="166">
                  <c:v>2.5</c:v>
                </c:pt>
                <c:pt idx="167">
                  <c:v>2.5</c:v>
                </c:pt>
                <c:pt idx="168">
                  <c:v>2.5</c:v>
                </c:pt>
                <c:pt idx="169">
                  <c:v>2.5</c:v>
                </c:pt>
                <c:pt idx="170">
                  <c:v>2.5</c:v>
                </c:pt>
                <c:pt idx="171">
                  <c:v>2.5</c:v>
                </c:pt>
                <c:pt idx="172">
                  <c:v>2.5</c:v>
                </c:pt>
                <c:pt idx="173">
                  <c:v>2.5</c:v>
                </c:pt>
                <c:pt idx="174">
                  <c:v>2.5</c:v>
                </c:pt>
                <c:pt idx="175">
                  <c:v>2.5</c:v>
                </c:pt>
                <c:pt idx="176">
                  <c:v>2.5</c:v>
                </c:pt>
                <c:pt idx="177">
                  <c:v>2.5</c:v>
                </c:pt>
                <c:pt idx="178">
                  <c:v>2.5</c:v>
                </c:pt>
                <c:pt idx="179">
                  <c:v>2.5</c:v>
                </c:pt>
                <c:pt idx="180">
                  <c:v>2.5</c:v>
                </c:pt>
                <c:pt idx="181">
                  <c:v>2.5</c:v>
                </c:pt>
                <c:pt idx="182">
                  <c:v>2.5</c:v>
                </c:pt>
                <c:pt idx="183">
                  <c:v>2.5</c:v>
                </c:pt>
                <c:pt idx="184">
                  <c:v>2.5</c:v>
                </c:pt>
                <c:pt idx="185">
                  <c:v>2.5</c:v>
                </c:pt>
                <c:pt idx="186">
                  <c:v>2.5</c:v>
                </c:pt>
                <c:pt idx="187">
                  <c:v>2.5</c:v>
                </c:pt>
                <c:pt idx="188">
                  <c:v>2.5</c:v>
                </c:pt>
                <c:pt idx="189">
                  <c:v>2.5</c:v>
                </c:pt>
                <c:pt idx="190">
                  <c:v>2.5</c:v>
                </c:pt>
                <c:pt idx="191">
                  <c:v>2.5</c:v>
                </c:pt>
                <c:pt idx="192">
                  <c:v>2.5</c:v>
                </c:pt>
                <c:pt idx="193">
                  <c:v>2.5</c:v>
                </c:pt>
                <c:pt idx="194">
                  <c:v>2.5</c:v>
                </c:pt>
                <c:pt idx="195">
                  <c:v>2.5</c:v>
                </c:pt>
                <c:pt idx="196">
                  <c:v>2.5</c:v>
                </c:pt>
                <c:pt idx="197">
                  <c:v>2.5</c:v>
                </c:pt>
                <c:pt idx="198">
                  <c:v>2.5</c:v>
                </c:pt>
                <c:pt idx="199">
                  <c:v>2.5</c:v>
                </c:pt>
                <c:pt idx="200">
                  <c:v>2.5</c:v>
                </c:pt>
                <c:pt idx="201">
                  <c:v>2.5</c:v>
                </c:pt>
                <c:pt idx="202">
                  <c:v>2.5</c:v>
                </c:pt>
                <c:pt idx="203">
                  <c:v>2.5</c:v>
                </c:pt>
                <c:pt idx="204">
                  <c:v>2.5</c:v>
                </c:pt>
                <c:pt idx="205">
                  <c:v>2.5</c:v>
                </c:pt>
                <c:pt idx="206">
                  <c:v>2.5</c:v>
                </c:pt>
                <c:pt idx="207">
                  <c:v>2.5</c:v>
                </c:pt>
                <c:pt idx="208">
                  <c:v>2.5</c:v>
                </c:pt>
                <c:pt idx="209">
                  <c:v>2.5</c:v>
                </c:pt>
                <c:pt idx="210">
                  <c:v>2.5</c:v>
                </c:pt>
                <c:pt idx="211">
                  <c:v>2.5</c:v>
                </c:pt>
                <c:pt idx="212">
                  <c:v>2.5</c:v>
                </c:pt>
                <c:pt idx="213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B4D-4D54-BBE5-9653B7B64B0F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Sheet1!$A$2:$A$407</c:f>
              <c:numCache>
                <c:formatCode>General</c:formatCode>
                <c:ptCount val="40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</c:numCache>
            </c:numRef>
          </c:xVal>
          <c:yVal>
            <c:numRef>
              <c:f>Sheet1!$J$2:$J$215</c:f>
              <c:numCache>
                <c:formatCode>General</c:formatCode>
                <c:ptCount val="214"/>
                <c:pt idx="0">
                  <c:v>4.166666666666667</c:v>
                </c:pt>
                <c:pt idx="1">
                  <c:v>4.166666666666667</c:v>
                </c:pt>
                <c:pt idx="2">
                  <c:v>4.166666666666667</c:v>
                </c:pt>
                <c:pt idx="3">
                  <c:v>4.166666666666667</c:v>
                </c:pt>
                <c:pt idx="4">
                  <c:v>4.166666666666667</c:v>
                </c:pt>
                <c:pt idx="5">
                  <c:v>4.166666666666667</c:v>
                </c:pt>
                <c:pt idx="6">
                  <c:v>4.166666666666667</c:v>
                </c:pt>
                <c:pt idx="7">
                  <c:v>4.166666666666667</c:v>
                </c:pt>
                <c:pt idx="8">
                  <c:v>4.166666666666667</c:v>
                </c:pt>
                <c:pt idx="9">
                  <c:v>4.166666666666667</c:v>
                </c:pt>
                <c:pt idx="10">
                  <c:v>4.166666666666667</c:v>
                </c:pt>
                <c:pt idx="11">
                  <c:v>4.166666666666667</c:v>
                </c:pt>
                <c:pt idx="12">
                  <c:v>4.166666666666667</c:v>
                </c:pt>
                <c:pt idx="13">
                  <c:v>4.166666666666667</c:v>
                </c:pt>
                <c:pt idx="14">
                  <c:v>4.166666666666667</c:v>
                </c:pt>
                <c:pt idx="15">
                  <c:v>4.166666666666667</c:v>
                </c:pt>
                <c:pt idx="16">
                  <c:v>4.166666666666667</c:v>
                </c:pt>
                <c:pt idx="17">
                  <c:v>4.166666666666667</c:v>
                </c:pt>
                <c:pt idx="18">
                  <c:v>4.166666666666667</c:v>
                </c:pt>
                <c:pt idx="19">
                  <c:v>4.166666666666667</c:v>
                </c:pt>
                <c:pt idx="20">
                  <c:v>4.166666666666667</c:v>
                </c:pt>
                <c:pt idx="21">
                  <c:v>4.166666666666667</c:v>
                </c:pt>
                <c:pt idx="22">
                  <c:v>4.166666666666667</c:v>
                </c:pt>
                <c:pt idx="23">
                  <c:v>4.166666666666667</c:v>
                </c:pt>
                <c:pt idx="24">
                  <c:v>4.166666666666667</c:v>
                </c:pt>
                <c:pt idx="25">
                  <c:v>4.166666666666667</c:v>
                </c:pt>
                <c:pt idx="26">
                  <c:v>4.166666666666667</c:v>
                </c:pt>
                <c:pt idx="27">
                  <c:v>4.166666666666667</c:v>
                </c:pt>
                <c:pt idx="28">
                  <c:v>4.166666666666667</c:v>
                </c:pt>
                <c:pt idx="29">
                  <c:v>4.166666666666667</c:v>
                </c:pt>
                <c:pt idx="30">
                  <c:v>4.166666666666667</c:v>
                </c:pt>
                <c:pt idx="31">
                  <c:v>4.166666666666667</c:v>
                </c:pt>
                <c:pt idx="32">
                  <c:v>4.166666666666667</c:v>
                </c:pt>
                <c:pt idx="33">
                  <c:v>4.166666666666667</c:v>
                </c:pt>
                <c:pt idx="34">
                  <c:v>4.166666666666667</c:v>
                </c:pt>
                <c:pt idx="35">
                  <c:v>4.166666666666667</c:v>
                </c:pt>
                <c:pt idx="36">
                  <c:v>4.166666666666667</c:v>
                </c:pt>
                <c:pt idx="37">
                  <c:v>4.166666666666667</c:v>
                </c:pt>
                <c:pt idx="38">
                  <c:v>4.166666666666667</c:v>
                </c:pt>
                <c:pt idx="39">
                  <c:v>4.166666666666667</c:v>
                </c:pt>
                <c:pt idx="40">
                  <c:v>4.166666666666667</c:v>
                </c:pt>
                <c:pt idx="41">
                  <c:v>4.166666666666667</c:v>
                </c:pt>
                <c:pt idx="42">
                  <c:v>4.166666666666667</c:v>
                </c:pt>
                <c:pt idx="43">
                  <c:v>4.166666666666667</c:v>
                </c:pt>
                <c:pt idx="44">
                  <c:v>4.166666666666667</c:v>
                </c:pt>
                <c:pt idx="45">
                  <c:v>4.166666666666667</c:v>
                </c:pt>
                <c:pt idx="46">
                  <c:v>4.166666666666667</c:v>
                </c:pt>
                <c:pt idx="47">
                  <c:v>4.166666666666667</c:v>
                </c:pt>
                <c:pt idx="48">
                  <c:v>4.166666666666667</c:v>
                </c:pt>
                <c:pt idx="49">
                  <c:v>4.166666666666667</c:v>
                </c:pt>
                <c:pt idx="50">
                  <c:v>4.166666666666667</c:v>
                </c:pt>
                <c:pt idx="51">
                  <c:v>4.166666666666667</c:v>
                </c:pt>
                <c:pt idx="52">
                  <c:v>4.166666666666667</c:v>
                </c:pt>
                <c:pt idx="53">
                  <c:v>4.166666666666667</c:v>
                </c:pt>
                <c:pt idx="54">
                  <c:v>4.166666666666667</c:v>
                </c:pt>
                <c:pt idx="55">
                  <c:v>4.166666666666667</c:v>
                </c:pt>
                <c:pt idx="56">
                  <c:v>4.166666666666667</c:v>
                </c:pt>
                <c:pt idx="57">
                  <c:v>4.166666666666667</c:v>
                </c:pt>
                <c:pt idx="58">
                  <c:v>4.166666666666667</c:v>
                </c:pt>
                <c:pt idx="59">
                  <c:v>4.166666666666667</c:v>
                </c:pt>
                <c:pt idx="60">
                  <c:v>4.166666666666667</c:v>
                </c:pt>
                <c:pt idx="61">
                  <c:v>4.166666666666667</c:v>
                </c:pt>
                <c:pt idx="62">
                  <c:v>4.166666666666667</c:v>
                </c:pt>
                <c:pt idx="63">
                  <c:v>4.166666666666667</c:v>
                </c:pt>
                <c:pt idx="64">
                  <c:v>4.166666666666667</c:v>
                </c:pt>
                <c:pt idx="65">
                  <c:v>4.166666666666667</c:v>
                </c:pt>
                <c:pt idx="66">
                  <c:v>4.166666666666667</c:v>
                </c:pt>
                <c:pt idx="67">
                  <c:v>4.166666666666667</c:v>
                </c:pt>
                <c:pt idx="68">
                  <c:v>4.166666666666667</c:v>
                </c:pt>
                <c:pt idx="69">
                  <c:v>4.166666666666667</c:v>
                </c:pt>
                <c:pt idx="70">
                  <c:v>4.166666666666667</c:v>
                </c:pt>
                <c:pt idx="71">
                  <c:v>4.166666666666667</c:v>
                </c:pt>
                <c:pt idx="72">
                  <c:v>4.166666666666667</c:v>
                </c:pt>
                <c:pt idx="73">
                  <c:v>4.166666666666667</c:v>
                </c:pt>
                <c:pt idx="74">
                  <c:v>4.166666666666667</c:v>
                </c:pt>
                <c:pt idx="75">
                  <c:v>4.166666666666667</c:v>
                </c:pt>
                <c:pt idx="76">
                  <c:v>4.166666666666667</c:v>
                </c:pt>
                <c:pt idx="77">
                  <c:v>4.166666666666667</c:v>
                </c:pt>
                <c:pt idx="78">
                  <c:v>4.166666666666667</c:v>
                </c:pt>
                <c:pt idx="79">
                  <c:v>4.166666666666667</c:v>
                </c:pt>
                <c:pt idx="80">
                  <c:v>4.166666666666667</c:v>
                </c:pt>
                <c:pt idx="81">
                  <c:v>4.166666666666667</c:v>
                </c:pt>
                <c:pt idx="82">
                  <c:v>4.166666666666667</c:v>
                </c:pt>
                <c:pt idx="83">
                  <c:v>4.166666666666667</c:v>
                </c:pt>
                <c:pt idx="84">
                  <c:v>4.166666666666667</c:v>
                </c:pt>
                <c:pt idx="85">
                  <c:v>4.166666666666667</c:v>
                </c:pt>
                <c:pt idx="86">
                  <c:v>4.166666666666667</c:v>
                </c:pt>
                <c:pt idx="87">
                  <c:v>4.166666666666667</c:v>
                </c:pt>
                <c:pt idx="88">
                  <c:v>4.166666666666667</c:v>
                </c:pt>
                <c:pt idx="89">
                  <c:v>4.166666666666667</c:v>
                </c:pt>
                <c:pt idx="90">
                  <c:v>4.166666666666667</c:v>
                </c:pt>
                <c:pt idx="91">
                  <c:v>4.166666666666667</c:v>
                </c:pt>
                <c:pt idx="92">
                  <c:v>4.166666666666667</c:v>
                </c:pt>
                <c:pt idx="93">
                  <c:v>4.166666666666667</c:v>
                </c:pt>
                <c:pt idx="94">
                  <c:v>4.166666666666667</c:v>
                </c:pt>
                <c:pt idx="95">
                  <c:v>4.166666666666667</c:v>
                </c:pt>
                <c:pt idx="96">
                  <c:v>4.166666666666667</c:v>
                </c:pt>
                <c:pt idx="97">
                  <c:v>4.166666666666667</c:v>
                </c:pt>
                <c:pt idx="98">
                  <c:v>4.166666666666667</c:v>
                </c:pt>
                <c:pt idx="99">
                  <c:v>4.166666666666667</c:v>
                </c:pt>
                <c:pt idx="100">
                  <c:v>4.166666666666667</c:v>
                </c:pt>
                <c:pt idx="101">
                  <c:v>4.166666666666667</c:v>
                </c:pt>
                <c:pt idx="102">
                  <c:v>4.166666666666667</c:v>
                </c:pt>
                <c:pt idx="103">
                  <c:v>4.166666666666667</c:v>
                </c:pt>
                <c:pt idx="104">
                  <c:v>4.166666666666667</c:v>
                </c:pt>
                <c:pt idx="105">
                  <c:v>4.166666666666667</c:v>
                </c:pt>
                <c:pt idx="106">
                  <c:v>4.166666666666667</c:v>
                </c:pt>
                <c:pt idx="107">
                  <c:v>4.166666666666667</c:v>
                </c:pt>
                <c:pt idx="108">
                  <c:v>4.166666666666667</c:v>
                </c:pt>
                <c:pt idx="109">
                  <c:v>4.166666666666667</c:v>
                </c:pt>
                <c:pt idx="110">
                  <c:v>4.166666666666667</c:v>
                </c:pt>
                <c:pt idx="111">
                  <c:v>4.166666666666667</c:v>
                </c:pt>
                <c:pt idx="112">
                  <c:v>4.166666666666667</c:v>
                </c:pt>
                <c:pt idx="113">
                  <c:v>4.166666666666667</c:v>
                </c:pt>
                <c:pt idx="114">
                  <c:v>4.166666666666667</c:v>
                </c:pt>
                <c:pt idx="115">
                  <c:v>4.166666666666667</c:v>
                </c:pt>
                <c:pt idx="116">
                  <c:v>4.166666666666667</c:v>
                </c:pt>
                <c:pt idx="117">
                  <c:v>4.166666666666667</c:v>
                </c:pt>
                <c:pt idx="118">
                  <c:v>4.166666666666667</c:v>
                </c:pt>
                <c:pt idx="119">
                  <c:v>4.166666666666667</c:v>
                </c:pt>
                <c:pt idx="120">
                  <c:v>4.166666666666667</c:v>
                </c:pt>
                <c:pt idx="121">
                  <c:v>4.166666666666667</c:v>
                </c:pt>
                <c:pt idx="122">
                  <c:v>4.166666666666667</c:v>
                </c:pt>
                <c:pt idx="123">
                  <c:v>4.166666666666667</c:v>
                </c:pt>
                <c:pt idx="124">
                  <c:v>4.166666666666667</c:v>
                </c:pt>
                <c:pt idx="125">
                  <c:v>4.166666666666667</c:v>
                </c:pt>
                <c:pt idx="126">
                  <c:v>4.166666666666667</c:v>
                </c:pt>
                <c:pt idx="127">
                  <c:v>4.166666666666667</c:v>
                </c:pt>
                <c:pt idx="128">
                  <c:v>4.166666666666667</c:v>
                </c:pt>
                <c:pt idx="129">
                  <c:v>4.166666666666667</c:v>
                </c:pt>
                <c:pt idx="130">
                  <c:v>4.166666666666667</c:v>
                </c:pt>
                <c:pt idx="131">
                  <c:v>4.166666666666667</c:v>
                </c:pt>
                <c:pt idx="132">
                  <c:v>4.166666666666667</c:v>
                </c:pt>
                <c:pt idx="133">
                  <c:v>4.166666666666667</c:v>
                </c:pt>
                <c:pt idx="134">
                  <c:v>4.166666666666667</c:v>
                </c:pt>
                <c:pt idx="135">
                  <c:v>4.166666666666667</c:v>
                </c:pt>
                <c:pt idx="136">
                  <c:v>4.166666666666667</c:v>
                </c:pt>
                <c:pt idx="137">
                  <c:v>4.166666666666667</c:v>
                </c:pt>
                <c:pt idx="138">
                  <c:v>4.166666666666667</c:v>
                </c:pt>
                <c:pt idx="139">
                  <c:v>4.166666666666667</c:v>
                </c:pt>
                <c:pt idx="140">
                  <c:v>4.166666666666667</c:v>
                </c:pt>
                <c:pt idx="141">
                  <c:v>4.166666666666667</c:v>
                </c:pt>
                <c:pt idx="142">
                  <c:v>4.166666666666667</c:v>
                </c:pt>
                <c:pt idx="143">
                  <c:v>4.166666666666667</c:v>
                </c:pt>
                <c:pt idx="144">
                  <c:v>4.166666666666667</c:v>
                </c:pt>
                <c:pt idx="145">
                  <c:v>4.166666666666667</c:v>
                </c:pt>
                <c:pt idx="146">
                  <c:v>4.166666666666667</c:v>
                </c:pt>
                <c:pt idx="147">
                  <c:v>4.166666666666667</c:v>
                </c:pt>
                <c:pt idx="148">
                  <c:v>4.166666666666667</c:v>
                </c:pt>
                <c:pt idx="149">
                  <c:v>4.166666666666667</c:v>
                </c:pt>
                <c:pt idx="150">
                  <c:v>4.166666666666667</c:v>
                </c:pt>
                <c:pt idx="151">
                  <c:v>4.166666666666667</c:v>
                </c:pt>
                <c:pt idx="152">
                  <c:v>4.166666666666667</c:v>
                </c:pt>
                <c:pt idx="153">
                  <c:v>4.166666666666667</c:v>
                </c:pt>
                <c:pt idx="154">
                  <c:v>4.166666666666667</c:v>
                </c:pt>
                <c:pt idx="155">
                  <c:v>4.166666666666667</c:v>
                </c:pt>
                <c:pt idx="156">
                  <c:v>4.166666666666667</c:v>
                </c:pt>
                <c:pt idx="157">
                  <c:v>4.166666666666667</c:v>
                </c:pt>
                <c:pt idx="158">
                  <c:v>4.166666666666667</c:v>
                </c:pt>
                <c:pt idx="159">
                  <c:v>4.166666666666667</c:v>
                </c:pt>
                <c:pt idx="160">
                  <c:v>4.166666666666667</c:v>
                </c:pt>
                <c:pt idx="161">
                  <c:v>4.166666666666667</c:v>
                </c:pt>
                <c:pt idx="162">
                  <c:v>4.166666666666667</c:v>
                </c:pt>
                <c:pt idx="163">
                  <c:v>4.166666666666667</c:v>
                </c:pt>
                <c:pt idx="164">
                  <c:v>4.166666666666667</c:v>
                </c:pt>
                <c:pt idx="165">
                  <c:v>4.166666666666667</c:v>
                </c:pt>
                <c:pt idx="166">
                  <c:v>4.166666666666667</c:v>
                </c:pt>
                <c:pt idx="167">
                  <c:v>4.166666666666667</c:v>
                </c:pt>
                <c:pt idx="168">
                  <c:v>4.166666666666667</c:v>
                </c:pt>
                <c:pt idx="169">
                  <c:v>4.166666666666667</c:v>
                </c:pt>
                <c:pt idx="170">
                  <c:v>4.166666666666667</c:v>
                </c:pt>
                <c:pt idx="171">
                  <c:v>4.166666666666667</c:v>
                </c:pt>
                <c:pt idx="172">
                  <c:v>4.166666666666667</c:v>
                </c:pt>
                <c:pt idx="173">
                  <c:v>4.166666666666667</c:v>
                </c:pt>
                <c:pt idx="174">
                  <c:v>4.166666666666667</c:v>
                </c:pt>
                <c:pt idx="175">
                  <c:v>4.166666666666667</c:v>
                </c:pt>
                <c:pt idx="176">
                  <c:v>4.166666666666667</c:v>
                </c:pt>
                <c:pt idx="177">
                  <c:v>4.166666666666667</c:v>
                </c:pt>
                <c:pt idx="178">
                  <c:v>4.166666666666667</c:v>
                </c:pt>
                <c:pt idx="179">
                  <c:v>4.166666666666667</c:v>
                </c:pt>
                <c:pt idx="180">
                  <c:v>4.166666666666667</c:v>
                </c:pt>
                <c:pt idx="181">
                  <c:v>4.166666666666667</c:v>
                </c:pt>
                <c:pt idx="182">
                  <c:v>4.166666666666667</c:v>
                </c:pt>
                <c:pt idx="183">
                  <c:v>4.166666666666667</c:v>
                </c:pt>
                <c:pt idx="184">
                  <c:v>4.166666666666667</c:v>
                </c:pt>
                <c:pt idx="185">
                  <c:v>4.166666666666667</c:v>
                </c:pt>
                <c:pt idx="186">
                  <c:v>4.166666666666667</c:v>
                </c:pt>
                <c:pt idx="187">
                  <c:v>4.166666666666667</c:v>
                </c:pt>
                <c:pt idx="188">
                  <c:v>4.166666666666667</c:v>
                </c:pt>
                <c:pt idx="189">
                  <c:v>4.166666666666667</c:v>
                </c:pt>
                <c:pt idx="190">
                  <c:v>4.166666666666667</c:v>
                </c:pt>
                <c:pt idx="191">
                  <c:v>4.166666666666667</c:v>
                </c:pt>
                <c:pt idx="192">
                  <c:v>4.166666666666667</c:v>
                </c:pt>
                <c:pt idx="193">
                  <c:v>4.166666666666667</c:v>
                </c:pt>
                <c:pt idx="194">
                  <c:v>4.166666666666667</c:v>
                </c:pt>
                <c:pt idx="195">
                  <c:v>4.166666666666667</c:v>
                </c:pt>
                <c:pt idx="196">
                  <c:v>4.166666666666667</c:v>
                </c:pt>
                <c:pt idx="197">
                  <c:v>4.166666666666667</c:v>
                </c:pt>
                <c:pt idx="198">
                  <c:v>4.166666666666667</c:v>
                </c:pt>
                <c:pt idx="199">
                  <c:v>4.166666666666667</c:v>
                </c:pt>
                <c:pt idx="200">
                  <c:v>4.166666666666667</c:v>
                </c:pt>
                <c:pt idx="201">
                  <c:v>4.166666666666667</c:v>
                </c:pt>
                <c:pt idx="202">
                  <c:v>4.166666666666667</c:v>
                </c:pt>
                <c:pt idx="203">
                  <c:v>4.166666666666667</c:v>
                </c:pt>
                <c:pt idx="204">
                  <c:v>4.166666666666667</c:v>
                </c:pt>
                <c:pt idx="205">
                  <c:v>4.166666666666667</c:v>
                </c:pt>
                <c:pt idx="206">
                  <c:v>4.166666666666667</c:v>
                </c:pt>
                <c:pt idx="207">
                  <c:v>4.166666666666667</c:v>
                </c:pt>
                <c:pt idx="208">
                  <c:v>4.166666666666667</c:v>
                </c:pt>
                <c:pt idx="209">
                  <c:v>4.166666666666667</c:v>
                </c:pt>
                <c:pt idx="210">
                  <c:v>4.166666666666667</c:v>
                </c:pt>
                <c:pt idx="211">
                  <c:v>4.166666666666667</c:v>
                </c:pt>
                <c:pt idx="212">
                  <c:v>4.166666666666667</c:v>
                </c:pt>
                <c:pt idx="213">
                  <c:v>4.166666666666667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3B4D-4D54-BBE5-9653B7B64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8361727"/>
        <c:axId val="1455602303"/>
      </c:scatterChart>
      <c:valAx>
        <c:axId val="165836172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5602303"/>
        <c:crosses val="autoZero"/>
        <c:crossBetween val="midCat"/>
      </c:valAx>
      <c:valAx>
        <c:axId val="145560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58361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0.02932</cdr:x>
      <cdr:y>0.55583</cdr:y>
    </cdr:from>
    <cdr:to>
      <cdr:x>0.95908</cdr:x>
      <cdr:y>0.55583</cdr:y>
    </cdr:to>
    <cdr:cxnSp macro="">
      <cdr:nvCxnSpPr>
        <cdr:cNvPr id="3" name="ตัวเชื่อมต่อตรง 2">
          <a:extLst xmlns:a="http://schemas.openxmlformats.org/drawingml/2006/main">
            <a:ext uri="{FF2B5EF4-FFF2-40B4-BE49-F238E27FC236}">
              <a16:creationId xmlns:a16="http://schemas.microsoft.com/office/drawing/2014/main" id="{21295233-C28C-965E-0323-767FA3F4D323}"/>
            </a:ext>
          </a:extLst>
        </cdr:cNvPr>
        <cdr:cNvCxnSpPr/>
      </cdr:nvCxnSpPr>
      <cdr:spPr>
        <a:xfrm xmlns:a="http://schemas.openxmlformats.org/drawingml/2006/main">
          <a:off x="134031" y="1537608"/>
          <a:ext cx="4250871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0.05034</cdr:x>
      <cdr:y>0.42483</cdr:y>
    </cdr:from>
    <cdr:to>
      <cdr:x>0.05034</cdr:x>
      <cdr:y>0.55566</cdr:y>
    </cdr:to>
    <cdr:cxnSp macro="">
      <cdr:nvCxnSpPr>
        <cdr:cNvPr id="5" name="ตัวเชื่อมต่อตรง 4">
          <a:extLst xmlns:a="http://schemas.openxmlformats.org/drawingml/2006/main">
            <a:ext uri="{FF2B5EF4-FFF2-40B4-BE49-F238E27FC236}">
              <a16:creationId xmlns:a16="http://schemas.microsoft.com/office/drawing/2014/main" id="{4C3C42FB-1055-156B-F616-28D4F74F5085}"/>
            </a:ext>
          </a:extLst>
        </cdr:cNvPr>
        <cdr:cNvCxnSpPr/>
      </cdr:nvCxnSpPr>
      <cdr:spPr>
        <a:xfrm xmlns:a="http://schemas.openxmlformats.org/drawingml/2006/main">
          <a:off x="230517" y="1152897"/>
          <a:ext cx="0" cy="355022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0.07114</cdr:x>
      <cdr:y>0.34825</cdr:y>
    </cdr:from>
    <cdr:to>
      <cdr:x>0.07114</cdr:x>
      <cdr:y>0.55725</cdr:y>
    </cdr:to>
    <cdr:cxnSp macro="">
      <cdr:nvCxnSpPr>
        <cdr:cNvPr id="6" name="ตัวเชื่อมต่อตรง 5">
          <a:extLst xmlns:a="http://schemas.openxmlformats.org/drawingml/2006/main">
            <a:ext uri="{FF2B5EF4-FFF2-40B4-BE49-F238E27FC236}">
              <a16:creationId xmlns:a16="http://schemas.microsoft.com/office/drawing/2014/main" id="{A00B386E-330A-D191-82DD-65F5D5259DC9}"/>
            </a:ext>
          </a:extLst>
        </cdr:cNvPr>
        <cdr:cNvCxnSpPr/>
      </cdr:nvCxnSpPr>
      <cdr:spPr>
        <a:xfrm xmlns:a="http://schemas.openxmlformats.org/drawingml/2006/main">
          <a:off x="325767" y="945079"/>
          <a:ext cx="0" cy="567170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0.09195</cdr:x>
      <cdr:y>0.28444</cdr:y>
    </cdr:from>
    <cdr:to>
      <cdr:x>0.09195</cdr:x>
      <cdr:y>0.55406</cdr:y>
    </cdr:to>
    <cdr:cxnSp macro="">
      <cdr:nvCxnSpPr>
        <cdr:cNvPr id="7" name="ตัวเชื่อมต่อตรง 6">
          <a:extLst xmlns:a="http://schemas.openxmlformats.org/drawingml/2006/main">
            <a:ext uri="{FF2B5EF4-FFF2-40B4-BE49-F238E27FC236}">
              <a16:creationId xmlns:a16="http://schemas.microsoft.com/office/drawing/2014/main" id="{F0D787BC-7C30-2952-05F8-06B12FB8AC39}"/>
            </a:ext>
          </a:extLst>
        </cdr:cNvPr>
        <cdr:cNvCxnSpPr/>
      </cdr:nvCxnSpPr>
      <cdr:spPr>
        <a:xfrm xmlns:a="http://schemas.openxmlformats.org/drawingml/2006/main">
          <a:off x="421017" y="771897"/>
          <a:ext cx="0" cy="731693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0.1118</cdr:x>
      <cdr:y>0.23658</cdr:y>
    </cdr:from>
    <cdr:to>
      <cdr:x>0.1118</cdr:x>
      <cdr:y>0.55406</cdr:y>
    </cdr:to>
    <cdr:cxnSp macro="">
      <cdr:nvCxnSpPr>
        <cdr:cNvPr id="10" name="ตัวเชื่อมต่อตรง 9">
          <a:extLst xmlns:a="http://schemas.openxmlformats.org/drawingml/2006/main">
            <a:ext uri="{FF2B5EF4-FFF2-40B4-BE49-F238E27FC236}">
              <a16:creationId xmlns:a16="http://schemas.microsoft.com/office/drawing/2014/main" id="{C671F550-1DC8-5CC4-33EA-A123AF488E76}"/>
            </a:ext>
          </a:extLst>
        </cdr:cNvPr>
        <cdr:cNvCxnSpPr/>
      </cdr:nvCxnSpPr>
      <cdr:spPr>
        <a:xfrm xmlns:a="http://schemas.openxmlformats.org/drawingml/2006/main">
          <a:off x="511938" y="642010"/>
          <a:ext cx="0" cy="861580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0.13071</cdr:x>
      <cdr:y>0.20307</cdr:y>
    </cdr:from>
    <cdr:to>
      <cdr:x>0.13071</cdr:x>
      <cdr:y>0.55566</cdr:y>
    </cdr:to>
    <cdr:cxnSp macro="">
      <cdr:nvCxnSpPr>
        <cdr:cNvPr id="12" name="ตัวเชื่อมต่อตรง 11">
          <a:extLst xmlns:a="http://schemas.openxmlformats.org/drawingml/2006/main">
            <a:ext uri="{FF2B5EF4-FFF2-40B4-BE49-F238E27FC236}">
              <a16:creationId xmlns:a16="http://schemas.microsoft.com/office/drawing/2014/main" id="{E129A14F-D599-1BB7-98CE-1666E28AFE54}"/>
            </a:ext>
          </a:extLst>
        </cdr:cNvPr>
        <cdr:cNvCxnSpPr/>
      </cdr:nvCxnSpPr>
      <cdr:spPr>
        <a:xfrm xmlns:a="http://schemas.openxmlformats.org/drawingml/2006/main">
          <a:off x="598529" y="551090"/>
          <a:ext cx="0" cy="956829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0.15246</cdr:x>
      <cdr:y>0.1951</cdr:y>
    </cdr:from>
    <cdr:to>
      <cdr:x>0.15246</cdr:x>
      <cdr:y>0.55725</cdr:y>
    </cdr:to>
    <cdr:cxnSp macro="">
      <cdr:nvCxnSpPr>
        <cdr:cNvPr id="14" name="ตัวเชื่อมต่อตรง 13">
          <a:extLst xmlns:a="http://schemas.openxmlformats.org/drawingml/2006/main">
            <a:ext uri="{FF2B5EF4-FFF2-40B4-BE49-F238E27FC236}">
              <a16:creationId xmlns:a16="http://schemas.microsoft.com/office/drawing/2014/main" id="{817B0082-5943-C2F9-8E36-8E10B64F88D1}"/>
            </a:ext>
          </a:extLst>
        </cdr:cNvPr>
        <cdr:cNvCxnSpPr/>
      </cdr:nvCxnSpPr>
      <cdr:spPr>
        <a:xfrm xmlns:a="http://schemas.openxmlformats.org/drawingml/2006/main">
          <a:off x="698108" y="529443"/>
          <a:ext cx="0" cy="982806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0.03049</cdr:x>
      <cdr:y>0.49822</cdr:y>
    </cdr:from>
    <cdr:to>
      <cdr:x>0.03049</cdr:x>
      <cdr:y>0.55885</cdr:y>
    </cdr:to>
    <cdr:cxnSp macro="">
      <cdr:nvCxnSpPr>
        <cdr:cNvPr id="16" name="ตัวเชื่อมต่อตรง 15">
          <a:extLst xmlns:a="http://schemas.openxmlformats.org/drawingml/2006/main">
            <a:ext uri="{FF2B5EF4-FFF2-40B4-BE49-F238E27FC236}">
              <a16:creationId xmlns:a16="http://schemas.microsoft.com/office/drawing/2014/main" id="{810E8709-A227-B1CB-5F39-D99D0D9DC4A7}"/>
            </a:ext>
          </a:extLst>
        </cdr:cNvPr>
        <cdr:cNvCxnSpPr/>
      </cdr:nvCxnSpPr>
      <cdr:spPr>
        <a:xfrm xmlns:a="http://schemas.openxmlformats.org/drawingml/2006/main">
          <a:off x="139596" y="1352056"/>
          <a:ext cx="0" cy="164522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0.53446</cdr:x>
      <cdr:y>0.42483</cdr:y>
    </cdr:from>
    <cdr:to>
      <cdr:x>0.53446</cdr:x>
      <cdr:y>0.55566</cdr:y>
    </cdr:to>
    <cdr:cxnSp macro="">
      <cdr:nvCxnSpPr>
        <cdr:cNvPr id="23" name="ตัวเชื่อมต่อตรง 22">
          <a:extLst xmlns:a="http://schemas.openxmlformats.org/drawingml/2006/main">
            <a:ext uri="{FF2B5EF4-FFF2-40B4-BE49-F238E27FC236}">
              <a16:creationId xmlns:a16="http://schemas.microsoft.com/office/drawing/2014/main" id="{A3AA56DC-2523-E279-A954-171C6CD02B78}"/>
            </a:ext>
          </a:extLst>
        </cdr:cNvPr>
        <cdr:cNvCxnSpPr/>
      </cdr:nvCxnSpPr>
      <cdr:spPr>
        <a:xfrm xmlns:a="http://schemas.openxmlformats.org/drawingml/2006/main">
          <a:off x="2447244" y="1152897"/>
          <a:ext cx="0" cy="355022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0.55526</cdr:x>
      <cdr:y>0.34825</cdr:y>
    </cdr:from>
    <cdr:to>
      <cdr:x>0.55526</cdr:x>
      <cdr:y>0.55725</cdr:y>
    </cdr:to>
    <cdr:cxnSp macro="">
      <cdr:nvCxnSpPr>
        <cdr:cNvPr id="24" name="ตัวเชื่อมต่อตรง 23">
          <a:extLst xmlns:a="http://schemas.openxmlformats.org/drawingml/2006/main">
            <a:ext uri="{FF2B5EF4-FFF2-40B4-BE49-F238E27FC236}">
              <a16:creationId xmlns:a16="http://schemas.microsoft.com/office/drawing/2014/main" id="{740962BA-7CF2-EB61-4B72-F9FDE3923EAB}"/>
            </a:ext>
          </a:extLst>
        </cdr:cNvPr>
        <cdr:cNvCxnSpPr/>
      </cdr:nvCxnSpPr>
      <cdr:spPr>
        <a:xfrm xmlns:a="http://schemas.openxmlformats.org/drawingml/2006/main">
          <a:off x="2542494" y="945079"/>
          <a:ext cx="0" cy="567170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0.57606</cdr:x>
      <cdr:y>0.28444</cdr:y>
    </cdr:from>
    <cdr:to>
      <cdr:x>0.57606</cdr:x>
      <cdr:y>0.55406</cdr:y>
    </cdr:to>
    <cdr:cxnSp macro="">
      <cdr:nvCxnSpPr>
        <cdr:cNvPr id="25" name="ตัวเชื่อมต่อตรง 24">
          <a:extLst xmlns:a="http://schemas.openxmlformats.org/drawingml/2006/main">
            <a:ext uri="{FF2B5EF4-FFF2-40B4-BE49-F238E27FC236}">
              <a16:creationId xmlns:a16="http://schemas.microsoft.com/office/drawing/2014/main" id="{623EE05C-66F3-C549-9C59-C0A407AF8CC0}"/>
            </a:ext>
          </a:extLst>
        </cdr:cNvPr>
        <cdr:cNvCxnSpPr/>
      </cdr:nvCxnSpPr>
      <cdr:spPr>
        <a:xfrm xmlns:a="http://schemas.openxmlformats.org/drawingml/2006/main">
          <a:off x="2637744" y="771897"/>
          <a:ext cx="0" cy="731693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0.59592</cdr:x>
      <cdr:y>0.23658</cdr:y>
    </cdr:from>
    <cdr:to>
      <cdr:x>0.59592</cdr:x>
      <cdr:y>0.55406</cdr:y>
    </cdr:to>
    <cdr:cxnSp macro="">
      <cdr:nvCxnSpPr>
        <cdr:cNvPr id="26" name="ตัวเชื่อมต่อตรง 25">
          <a:extLst xmlns:a="http://schemas.openxmlformats.org/drawingml/2006/main">
            <a:ext uri="{FF2B5EF4-FFF2-40B4-BE49-F238E27FC236}">
              <a16:creationId xmlns:a16="http://schemas.microsoft.com/office/drawing/2014/main" id="{31241599-15C8-0775-1973-A0ED4DDAC1A8}"/>
            </a:ext>
          </a:extLst>
        </cdr:cNvPr>
        <cdr:cNvCxnSpPr/>
      </cdr:nvCxnSpPr>
      <cdr:spPr>
        <a:xfrm xmlns:a="http://schemas.openxmlformats.org/drawingml/2006/main">
          <a:off x="2728665" y="642010"/>
          <a:ext cx="0" cy="861580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0.61483</cdr:x>
      <cdr:y>0.20307</cdr:y>
    </cdr:from>
    <cdr:to>
      <cdr:x>0.61483</cdr:x>
      <cdr:y>0.55566</cdr:y>
    </cdr:to>
    <cdr:cxnSp macro="">
      <cdr:nvCxnSpPr>
        <cdr:cNvPr id="27" name="ตัวเชื่อมต่อตรง 26">
          <a:extLst xmlns:a="http://schemas.openxmlformats.org/drawingml/2006/main">
            <a:ext uri="{FF2B5EF4-FFF2-40B4-BE49-F238E27FC236}">
              <a16:creationId xmlns:a16="http://schemas.microsoft.com/office/drawing/2014/main" id="{BCB463FB-CA88-D264-CB9C-10B4430F71C7}"/>
            </a:ext>
          </a:extLst>
        </cdr:cNvPr>
        <cdr:cNvCxnSpPr/>
      </cdr:nvCxnSpPr>
      <cdr:spPr>
        <a:xfrm xmlns:a="http://schemas.openxmlformats.org/drawingml/2006/main">
          <a:off x="2815256" y="551090"/>
          <a:ext cx="0" cy="956829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0.63658</cdr:x>
      <cdr:y>0.1951</cdr:y>
    </cdr:from>
    <cdr:to>
      <cdr:x>0.63658</cdr:x>
      <cdr:y>0.55725</cdr:y>
    </cdr:to>
    <cdr:cxnSp macro="">
      <cdr:nvCxnSpPr>
        <cdr:cNvPr id="28" name="ตัวเชื่อมต่อตรง 27">
          <a:extLst xmlns:a="http://schemas.openxmlformats.org/drawingml/2006/main">
            <a:ext uri="{FF2B5EF4-FFF2-40B4-BE49-F238E27FC236}">
              <a16:creationId xmlns:a16="http://schemas.microsoft.com/office/drawing/2014/main" id="{B7505E70-6E55-D970-ABE5-3AF6F108A63A}"/>
            </a:ext>
          </a:extLst>
        </cdr:cNvPr>
        <cdr:cNvCxnSpPr/>
      </cdr:nvCxnSpPr>
      <cdr:spPr>
        <a:xfrm xmlns:a="http://schemas.openxmlformats.org/drawingml/2006/main">
          <a:off x="2914835" y="529443"/>
          <a:ext cx="0" cy="982806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0.5146</cdr:x>
      <cdr:y>0.49822</cdr:y>
    </cdr:from>
    <cdr:to>
      <cdr:x>0.5146</cdr:x>
      <cdr:y>0.55885</cdr:y>
    </cdr:to>
    <cdr:cxnSp macro="">
      <cdr:nvCxnSpPr>
        <cdr:cNvPr id="29" name="ตัวเชื่อมต่อตรง 28">
          <a:extLst xmlns:a="http://schemas.openxmlformats.org/drawingml/2006/main">
            <a:ext uri="{FF2B5EF4-FFF2-40B4-BE49-F238E27FC236}">
              <a16:creationId xmlns:a16="http://schemas.microsoft.com/office/drawing/2014/main" id="{BA1776F8-7407-23AE-161F-9CE3A1B26293}"/>
            </a:ext>
          </a:extLst>
        </cdr:cNvPr>
        <cdr:cNvCxnSpPr/>
      </cdr:nvCxnSpPr>
      <cdr:spPr>
        <a:xfrm xmlns:a="http://schemas.openxmlformats.org/drawingml/2006/main">
          <a:off x="2356323" y="1352056"/>
          <a:ext cx="0" cy="164522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0.17383</cdr:x>
      <cdr:y>0.19786</cdr:y>
    </cdr:from>
    <cdr:to>
      <cdr:x>0.2716</cdr:x>
      <cdr:y>0.55364</cdr:y>
    </cdr:to>
    <cdr:grpSp>
      <cdr:nvGrpSpPr>
        <cdr:cNvPr id="37" name="กลุ่ม 36">
          <a:extLst xmlns:a="http://schemas.openxmlformats.org/drawingml/2006/main">
            <a:ext uri="{FF2B5EF4-FFF2-40B4-BE49-F238E27FC236}">
              <a16:creationId xmlns:a16="http://schemas.microsoft.com/office/drawing/2014/main" id="{DE2C3A07-A5C5-4900-E0C5-52A64B9D7378}"/>
            </a:ext>
          </a:extLst>
        </cdr:cNvPr>
        <cdr:cNvGrpSpPr/>
      </cdr:nvGrpSpPr>
      <cdr:grpSpPr>
        <a:xfrm xmlns:a="http://schemas.openxmlformats.org/drawingml/2006/main" flipH="1">
          <a:off x="744416" y="504010"/>
          <a:ext cx="418694" cy="906279"/>
          <a:chOff x="2337850" y="1519754"/>
          <a:chExt cx="458933" cy="965488"/>
        </a:xfrm>
      </cdr:grpSpPr>
      <cdr:cxnSp macro="">
        <cdr:nvCxnSpPr>
          <cdr:cNvPr id="30" name="ตัวเชื่อมต่อตรง 29">
            <a:extLst xmlns:a="http://schemas.openxmlformats.org/drawingml/2006/main">
              <a:ext uri="{FF2B5EF4-FFF2-40B4-BE49-F238E27FC236}">
                <a16:creationId xmlns:a16="http://schemas.microsoft.com/office/drawing/2014/main" id="{E404E761-030A-A9A6-25F4-965578766DA9}"/>
              </a:ext>
            </a:extLst>
          </cdr:cNvPr>
          <cdr:cNvCxnSpPr/>
        </cdr:nvCxnSpPr>
        <cdr:spPr>
          <a:xfrm xmlns:a="http://schemas.openxmlformats.org/drawingml/2006/main">
            <a:off x="2428771" y="2121561"/>
            <a:ext cx="0" cy="355022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1" name="ตัวเชื่อมต่อตรง 30">
            <a:extLst xmlns:a="http://schemas.openxmlformats.org/drawingml/2006/main">
              <a:ext uri="{FF2B5EF4-FFF2-40B4-BE49-F238E27FC236}">
                <a16:creationId xmlns:a16="http://schemas.microsoft.com/office/drawing/2014/main" id="{B5B02FBB-64AA-91FE-22A1-DB12ABD8804F}"/>
              </a:ext>
            </a:extLst>
          </cdr:cNvPr>
          <cdr:cNvCxnSpPr/>
        </cdr:nvCxnSpPr>
        <cdr:spPr>
          <a:xfrm xmlns:a="http://schemas.openxmlformats.org/drawingml/2006/main">
            <a:off x="2524021" y="1913743"/>
            <a:ext cx="0" cy="56717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2" name="ตัวเชื่อมต่อตรง 31">
            <a:extLst xmlns:a="http://schemas.openxmlformats.org/drawingml/2006/main">
              <a:ext uri="{FF2B5EF4-FFF2-40B4-BE49-F238E27FC236}">
                <a16:creationId xmlns:a16="http://schemas.microsoft.com/office/drawing/2014/main" id="{2D510E1F-7B57-B67E-74AC-1B1668F290D3}"/>
              </a:ext>
            </a:extLst>
          </cdr:cNvPr>
          <cdr:cNvCxnSpPr/>
        </cdr:nvCxnSpPr>
        <cdr:spPr>
          <a:xfrm xmlns:a="http://schemas.openxmlformats.org/drawingml/2006/main">
            <a:off x="2619271" y="1740561"/>
            <a:ext cx="0" cy="731693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3" name="ตัวเชื่อมต่อตรง 32">
            <a:extLst xmlns:a="http://schemas.openxmlformats.org/drawingml/2006/main">
              <a:ext uri="{FF2B5EF4-FFF2-40B4-BE49-F238E27FC236}">
                <a16:creationId xmlns:a16="http://schemas.microsoft.com/office/drawing/2014/main" id="{F5FD0BC1-D367-11ED-D9EC-88D476B455AE}"/>
              </a:ext>
            </a:extLst>
          </cdr:cNvPr>
          <cdr:cNvCxnSpPr/>
        </cdr:nvCxnSpPr>
        <cdr:spPr>
          <a:xfrm xmlns:a="http://schemas.openxmlformats.org/drawingml/2006/main">
            <a:off x="2710192" y="1610674"/>
            <a:ext cx="0" cy="86158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4" name="ตัวเชื่อมต่อตรง 33">
            <a:extLst xmlns:a="http://schemas.openxmlformats.org/drawingml/2006/main">
              <a:ext uri="{FF2B5EF4-FFF2-40B4-BE49-F238E27FC236}">
                <a16:creationId xmlns:a16="http://schemas.microsoft.com/office/drawing/2014/main" id="{820B9F05-75AB-F5DC-6F3F-E0695AE95B32}"/>
              </a:ext>
            </a:extLst>
          </cdr:cNvPr>
          <cdr:cNvCxnSpPr/>
        </cdr:nvCxnSpPr>
        <cdr:spPr>
          <a:xfrm xmlns:a="http://schemas.openxmlformats.org/drawingml/2006/main">
            <a:off x="2796783" y="1519754"/>
            <a:ext cx="0" cy="956829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6" name="ตัวเชื่อมต่อตรง 35">
            <a:extLst xmlns:a="http://schemas.openxmlformats.org/drawingml/2006/main">
              <a:ext uri="{FF2B5EF4-FFF2-40B4-BE49-F238E27FC236}">
                <a16:creationId xmlns:a16="http://schemas.microsoft.com/office/drawing/2014/main" id="{9783FF70-8535-183F-0AA4-9302735B0352}"/>
              </a:ext>
            </a:extLst>
          </cdr:cNvPr>
          <cdr:cNvCxnSpPr/>
        </cdr:nvCxnSpPr>
        <cdr:spPr>
          <a:xfrm xmlns:a="http://schemas.openxmlformats.org/drawingml/2006/main">
            <a:off x="2337850" y="2320720"/>
            <a:ext cx="0" cy="164522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0.65593</cdr:x>
      <cdr:y>0.20424</cdr:y>
    </cdr:from>
    <cdr:to>
      <cdr:x>0.75382</cdr:x>
      <cdr:y>0.56002</cdr:y>
    </cdr:to>
    <cdr:grpSp>
      <cdr:nvGrpSpPr>
        <cdr:cNvPr id="45" name="กลุ่ม 44">
          <a:extLst xmlns:a="http://schemas.openxmlformats.org/drawingml/2006/main">
            <a:ext uri="{FF2B5EF4-FFF2-40B4-BE49-F238E27FC236}">
              <a16:creationId xmlns:a16="http://schemas.microsoft.com/office/drawing/2014/main" id="{F2578A02-BE8F-266B-83BC-F88611A42B0B}"/>
            </a:ext>
          </a:extLst>
        </cdr:cNvPr>
        <cdr:cNvGrpSpPr/>
      </cdr:nvGrpSpPr>
      <cdr:grpSpPr>
        <a:xfrm xmlns:a="http://schemas.openxmlformats.org/drawingml/2006/main" flipH="1">
          <a:off x="2808980" y="520261"/>
          <a:ext cx="419208" cy="906280"/>
          <a:chOff x="3584760" y="554265"/>
          <a:chExt cx="458933" cy="965488"/>
        </a:xfrm>
      </cdr:grpSpPr>
      <cdr:cxnSp macro="">
        <cdr:nvCxnSpPr>
          <cdr:cNvPr id="38" name="ตัวเชื่อมต่อตรง 37">
            <a:extLst xmlns:a="http://schemas.openxmlformats.org/drawingml/2006/main">
              <a:ext uri="{FF2B5EF4-FFF2-40B4-BE49-F238E27FC236}">
                <a16:creationId xmlns:a16="http://schemas.microsoft.com/office/drawing/2014/main" id="{E404E761-030A-A9A6-25F4-965578766DA9}"/>
              </a:ext>
            </a:extLst>
          </cdr:cNvPr>
          <cdr:cNvCxnSpPr/>
        </cdr:nvCxnSpPr>
        <cdr:spPr>
          <a:xfrm xmlns:a="http://schemas.openxmlformats.org/drawingml/2006/main">
            <a:off x="3675681" y="1156072"/>
            <a:ext cx="0" cy="355022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9" name="ตัวเชื่อมต่อตรง 38">
            <a:extLst xmlns:a="http://schemas.openxmlformats.org/drawingml/2006/main">
              <a:ext uri="{FF2B5EF4-FFF2-40B4-BE49-F238E27FC236}">
                <a16:creationId xmlns:a16="http://schemas.microsoft.com/office/drawing/2014/main" id="{B5B02FBB-64AA-91FE-22A1-DB12ABD8804F}"/>
              </a:ext>
            </a:extLst>
          </cdr:cNvPr>
          <cdr:cNvCxnSpPr/>
        </cdr:nvCxnSpPr>
        <cdr:spPr>
          <a:xfrm xmlns:a="http://schemas.openxmlformats.org/drawingml/2006/main">
            <a:off x="3770931" y="948254"/>
            <a:ext cx="0" cy="56717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0" name="ตัวเชื่อมต่อตรง 39">
            <a:extLst xmlns:a="http://schemas.openxmlformats.org/drawingml/2006/main">
              <a:ext uri="{FF2B5EF4-FFF2-40B4-BE49-F238E27FC236}">
                <a16:creationId xmlns:a16="http://schemas.microsoft.com/office/drawing/2014/main" id="{2D510E1F-7B57-B67E-74AC-1B1668F290D3}"/>
              </a:ext>
            </a:extLst>
          </cdr:cNvPr>
          <cdr:cNvCxnSpPr/>
        </cdr:nvCxnSpPr>
        <cdr:spPr>
          <a:xfrm xmlns:a="http://schemas.openxmlformats.org/drawingml/2006/main">
            <a:off x="3866181" y="775072"/>
            <a:ext cx="0" cy="731693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1" name="ตัวเชื่อมต่อตรง 40">
            <a:extLst xmlns:a="http://schemas.openxmlformats.org/drawingml/2006/main">
              <a:ext uri="{FF2B5EF4-FFF2-40B4-BE49-F238E27FC236}">
                <a16:creationId xmlns:a16="http://schemas.microsoft.com/office/drawing/2014/main" id="{F5FD0BC1-D367-11ED-D9EC-88D476B455AE}"/>
              </a:ext>
            </a:extLst>
          </cdr:cNvPr>
          <cdr:cNvCxnSpPr/>
        </cdr:nvCxnSpPr>
        <cdr:spPr>
          <a:xfrm xmlns:a="http://schemas.openxmlformats.org/drawingml/2006/main">
            <a:off x="3957102" y="645185"/>
            <a:ext cx="0" cy="86158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2" name="ตัวเชื่อมต่อตรง 41">
            <a:extLst xmlns:a="http://schemas.openxmlformats.org/drawingml/2006/main">
              <a:ext uri="{FF2B5EF4-FFF2-40B4-BE49-F238E27FC236}">
                <a16:creationId xmlns:a16="http://schemas.microsoft.com/office/drawing/2014/main" id="{820B9F05-75AB-F5DC-6F3F-E0695AE95B32}"/>
              </a:ext>
            </a:extLst>
          </cdr:cNvPr>
          <cdr:cNvCxnSpPr/>
        </cdr:nvCxnSpPr>
        <cdr:spPr>
          <a:xfrm xmlns:a="http://schemas.openxmlformats.org/drawingml/2006/main">
            <a:off x="4043693" y="554265"/>
            <a:ext cx="0" cy="956829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4" name="ตัวเชื่อมต่อตรง 43">
            <a:extLst xmlns:a="http://schemas.openxmlformats.org/drawingml/2006/main">
              <a:ext uri="{FF2B5EF4-FFF2-40B4-BE49-F238E27FC236}">
                <a16:creationId xmlns:a16="http://schemas.microsoft.com/office/drawing/2014/main" id="{9783FF70-8535-183F-0AA4-9302735B0352}"/>
              </a:ext>
            </a:extLst>
          </cdr:cNvPr>
          <cdr:cNvCxnSpPr/>
        </cdr:nvCxnSpPr>
        <cdr:spPr>
          <a:xfrm xmlns:a="http://schemas.openxmlformats.org/drawingml/2006/main">
            <a:off x="3584760" y="1355231"/>
            <a:ext cx="0" cy="164522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0.49285</cdr:x>
      <cdr:y>0.55365</cdr:y>
    </cdr:from>
    <cdr:to>
      <cdr:x>0.49285</cdr:x>
      <cdr:y>0.58597</cdr:y>
    </cdr:to>
    <cdr:cxnSp macro="">
      <cdr:nvCxnSpPr>
        <cdr:cNvPr id="46" name="ตัวเชื่อมต่อตรง 45">
          <a:extLst xmlns:a="http://schemas.openxmlformats.org/drawingml/2006/main">
            <a:ext uri="{FF2B5EF4-FFF2-40B4-BE49-F238E27FC236}">
              <a16:creationId xmlns:a16="http://schemas.microsoft.com/office/drawing/2014/main" id="{D710EA52-62F9-D6C1-8FBC-4E9B359FC42F}"/>
            </a:ext>
          </a:extLst>
        </cdr:cNvPr>
        <cdr:cNvCxnSpPr/>
      </cdr:nvCxnSpPr>
      <cdr:spPr>
        <a:xfrm xmlns:a="http://schemas.openxmlformats.org/drawingml/2006/main">
          <a:off x="2258998" y="1517069"/>
          <a:ext cx="0" cy="88573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0.473</cdr:x>
      <cdr:y>0.55725</cdr:y>
    </cdr:from>
    <cdr:to>
      <cdr:x>0.473</cdr:x>
      <cdr:y>0.65936</cdr:y>
    </cdr:to>
    <cdr:cxnSp macro="">
      <cdr:nvCxnSpPr>
        <cdr:cNvPr id="48" name="ตัวเชื่อมต่อตรง 47">
          <a:extLst xmlns:a="http://schemas.openxmlformats.org/drawingml/2006/main">
            <a:ext uri="{FF2B5EF4-FFF2-40B4-BE49-F238E27FC236}">
              <a16:creationId xmlns:a16="http://schemas.microsoft.com/office/drawing/2014/main" id="{9F711463-2570-555B-1012-1DE554895380}"/>
            </a:ext>
          </a:extLst>
        </cdr:cNvPr>
        <cdr:cNvCxnSpPr/>
      </cdr:nvCxnSpPr>
      <cdr:spPr>
        <a:xfrm xmlns:a="http://schemas.openxmlformats.org/drawingml/2006/main">
          <a:off x="2165823" y="1512249"/>
          <a:ext cx="0" cy="277091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0.45314</cdr:x>
      <cdr:y>0.55365</cdr:y>
    </cdr:from>
    <cdr:to>
      <cdr:x>0.45314</cdr:x>
      <cdr:y>0.7136</cdr:y>
    </cdr:to>
    <cdr:cxnSp macro="">
      <cdr:nvCxnSpPr>
        <cdr:cNvPr id="50" name="ตัวเชื่อมต่อตรง 49">
          <a:extLst xmlns:a="http://schemas.openxmlformats.org/drawingml/2006/main">
            <a:ext uri="{FF2B5EF4-FFF2-40B4-BE49-F238E27FC236}">
              <a16:creationId xmlns:a16="http://schemas.microsoft.com/office/drawing/2014/main" id="{77C891F7-4733-8EBD-1123-71D4E423CE74}"/>
            </a:ext>
          </a:extLst>
        </cdr:cNvPr>
        <cdr:cNvCxnSpPr/>
      </cdr:nvCxnSpPr>
      <cdr:spPr>
        <a:xfrm xmlns:a="http://schemas.openxmlformats.org/drawingml/2006/main">
          <a:off x="2076975" y="1517069"/>
          <a:ext cx="0" cy="438304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0.43282</cdr:x>
      <cdr:y>0.55627</cdr:y>
    </cdr:from>
    <cdr:to>
      <cdr:x>0.43282</cdr:x>
      <cdr:y>0.76221</cdr:y>
    </cdr:to>
    <cdr:cxnSp macro="">
      <cdr:nvCxnSpPr>
        <cdr:cNvPr id="51" name="ตัวเชื่อมต่อตรง 50">
          <a:extLst xmlns:a="http://schemas.openxmlformats.org/drawingml/2006/main">
            <a:ext uri="{FF2B5EF4-FFF2-40B4-BE49-F238E27FC236}">
              <a16:creationId xmlns:a16="http://schemas.microsoft.com/office/drawing/2014/main" id="{2FE72579-7E89-AA04-DA9F-10102FC29F16}"/>
            </a:ext>
          </a:extLst>
        </cdr:cNvPr>
        <cdr:cNvCxnSpPr/>
      </cdr:nvCxnSpPr>
      <cdr:spPr>
        <a:xfrm xmlns:a="http://schemas.openxmlformats.org/drawingml/2006/main">
          <a:off x="1983848" y="1524257"/>
          <a:ext cx="0" cy="564305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0.41248</cdr:x>
      <cdr:y>0.55566</cdr:y>
    </cdr:from>
    <cdr:to>
      <cdr:x>0.41248</cdr:x>
      <cdr:y>0.79337</cdr:y>
    </cdr:to>
    <cdr:cxnSp macro="">
      <cdr:nvCxnSpPr>
        <cdr:cNvPr id="52" name="ตัวเชื่อมต่อตรง 51">
          <a:extLst xmlns:a="http://schemas.openxmlformats.org/drawingml/2006/main">
            <a:ext uri="{FF2B5EF4-FFF2-40B4-BE49-F238E27FC236}">
              <a16:creationId xmlns:a16="http://schemas.microsoft.com/office/drawing/2014/main" id="{806A6E1C-AD22-C331-4087-BAF1C18218AE}"/>
            </a:ext>
          </a:extLst>
        </cdr:cNvPr>
        <cdr:cNvCxnSpPr/>
      </cdr:nvCxnSpPr>
      <cdr:spPr>
        <a:xfrm xmlns:a="http://schemas.openxmlformats.org/drawingml/2006/main">
          <a:off x="1888731" y="1507919"/>
          <a:ext cx="0" cy="645102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0.39168</cdr:x>
      <cdr:y>0.55566</cdr:y>
    </cdr:from>
    <cdr:to>
      <cdr:x>0.39168</cdr:x>
      <cdr:y>0.80294</cdr:y>
    </cdr:to>
    <cdr:cxnSp macro="">
      <cdr:nvCxnSpPr>
        <cdr:cNvPr id="53" name="ตัวเชื่อมต่อตรง 52">
          <a:extLst xmlns:a="http://schemas.openxmlformats.org/drawingml/2006/main">
            <a:ext uri="{FF2B5EF4-FFF2-40B4-BE49-F238E27FC236}">
              <a16:creationId xmlns:a16="http://schemas.microsoft.com/office/drawing/2014/main" id="{914B2399-47BD-A6D3-EB49-ACEE9BFC166A}"/>
            </a:ext>
          </a:extLst>
        </cdr:cNvPr>
        <cdr:cNvCxnSpPr/>
      </cdr:nvCxnSpPr>
      <cdr:spPr>
        <a:xfrm xmlns:a="http://schemas.openxmlformats.org/drawingml/2006/main">
          <a:off x="1793481" y="1507919"/>
          <a:ext cx="0" cy="671079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0.29004</cdr:x>
      <cdr:y>0.55644</cdr:y>
    </cdr:from>
    <cdr:to>
      <cdr:x>0.37238</cdr:x>
      <cdr:y>0.79617</cdr:y>
    </cdr:to>
    <cdr:grpSp>
      <cdr:nvGrpSpPr>
        <cdr:cNvPr id="67" name="กลุ่ม 66">
          <a:extLst xmlns:a="http://schemas.openxmlformats.org/drawingml/2006/main">
            <a:ext uri="{FF2B5EF4-FFF2-40B4-BE49-F238E27FC236}">
              <a16:creationId xmlns:a16="http://schemas.microsoft.com/office/drawing/2014/main" id="{F58EA627-345F-C779-5A93-7FDDEA0055EC}"/>
            </a:ext>
          </a:extLst>
        </cdr:cNvPr>
        <cdr:cNvGrpSpPr/>
      </cdr:nvGrpSpPr>
      <cdr:grpSpPr>
        <a:xfrm xmlns:a="http://schemas.openxmlformats.org/drawingml/2006/main" flipH="1">
          <a:off x="1242079" y="1417422"/>
          <a:ext cx="352616" cy="610665"/>
          <a:chOff x="1941418" y="1567869"/>
          <a:chExt cx="368380" cy="656886"/>
        </a:xfrm>
      </cdr:grpSpPr>
      <cdr:cxnSp macro="">
        <cdr:nvCxnSpPr>
          <cdr:cNvPr id="62" name="ตัวเชื่อมต่อตรง 61">
            <a:extLst xmlns:a="http://schemas.openxmlformats.org/drawingml/2006/main">
              <a:ext uri="{FF2B5EF4-FFF2-40B4-BE49-F238E27FC236}">
                <a16:creationId xmlns:a16="http://schemas.microsoft.com/office/drawing/2014/main" id="{68A11C3A-D032-F3D9-22F5-845CA8B7F3EB}"/>
              </a:ext>
            </a:extLst>
          </cdr:cNvPr>
          <cdr:cNvCxnSpPr/>
        </cdr:nvCxnSpPr>
        <cdr:spPr>
          <a:xfrm xmlns:a="http://schemas.openxmlformats.org/drawingml/2006/main">
            <a:off x="2309798" y="1567869"/>
            <a:ext cx="0" cy="88573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63" name="ตัวเชื่อมต่อตรง 62">
            <a:extLst xmlns:a="http://schemas.openxmlformats.org/drawingml/2006/main">
              <a:ext uri="{FF2B5EF4-FFF2-40B4-BE49-F238E27FC236}">
                <a16:creationId xmlns:a16="http://schemas.microsoft.com/office/drawing/2014/main" id="{BDD57851-E2BD-141E-3AAA-AC663711ECC6}"/>
              </a:ext>
            </a:extLst>
          </cdr:cNvPr>
          <cdr:cNvCxnSpPr/>
        </cdr:nvCxnSpPr>
        <cdr:spPr>
          <a:xfrm xmlns:a="http://schemas.openxmlformats.org/drawingml/2006/main">
            <a:off x="2218787" y="1577753"/>
            <a:ext cx="0" cy="279785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64" name="ตัวเชื่อมต่อตรง 63">
            <a:extLst xmlns:a="http://schemas.openxmlformats.org/drawingml/2006/main">
              <a:ext uri="{FF2B5EF4-FFF2-40B4-BE49-F238E27FC236}">
                <a16:creationId xmlns:a16="http://schemas.microsoft.com/office/drawing/2014/main" id="{C07E151F-8F46-5706-838F-487EBF387F76}"/>
              </a:ext>
            </a:extLst>
          </cdr:cNvPr>
          <cdr:cNvCxnSpPr/>
        </cdr:nvCxnSpPr>
        <cdr:spPr>
          <a:xfrm xmlns:a="http://schemas.openxmlformats.org/drawingml/2006/main">
            <a:off x="2127775" y="1567869"/>
            <a:ext cx="0" cy="438304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65" name="ตัวเชื่อมต่อตรง 64">
            <a:extLst xmlns:a="http://schemas.openxmlformats.org/drawingml/2006/main">
              <a:ext uri="{FF2B5EF4-FFF2-40B4-BE49-F238E27FC236}">
                <a16:creationId xmlns:a16="http://schemas.microsoft.com/office/drawing/2014/main" id="{422A353E-B632-7CF9-9802-268825C66BE3}"/>
              </a:ext>
            </a:extLst>
          </cdr:cNvPr>
          <cdr:cNvCxnSpPr/>
        </cdr:nvCxnSpPr>
        <cdr:spPr>
          <a:xfrm xmlns:a="http://schemas.openxmlformats.org/drawingml/2006/main">
            <a:off x="2034648" y="1575057"/>
            <a:ext cx="0" cy="564305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66" name="ตัวเชื่อมต่อตรง 65">
            <a:extLst xmlns:a="http://schemas.openxmlformats.org/drawingml/2006/main">
              <a:ext uri="{FF2B5EF4-FFF2-40B4-BE49-F238E27FC236}">
                <a16:creationId xmlns:a16="http://schemas.microsoft.com/office/drawing/2014/main" id="{700D60D3-BC9C-1FCD-4F3E-A8B4B02ABDA5}"/>
              </a:ext>
            </a:extLst>
          </cdr:cNvPr>
          <cdr:cNvCxnSpPr/>
        </cdr:nvCxnSpPr>
        <cdr:spPr>
          <a:xfrm xmlns:a="http://schemas.openxmlformats.org/drawingml/2006/main">
            <a:off x="1941418" y="1573381"/>
            <a:ext cx="0" cy="651374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0.77399</cdr:x>
      <cdr:y>0.55006</cdr:y>
    </cdr:from>
    <cdr:to>
      <cdr:x>0.77399</cdr:x>
      <cdr:y>0.58238</cdr:y>
    </cdr:to>
    <cdr:cxnSp macro="">
      <cdr:nvCxnSpPr>
        <cdr:cNvPr id="68" name="ตัวเชื่อมต่อตรง 67">
          <a:extLst xmlns:a="http://schemas.openxmlformats.org/drawingml/2006/main">
            <a:ext uri="{FF2B5EF4-FFF2-40B4-BE49-F238E27FC236}">
              <a16:creationId xmlns:a16="http://schemas.microsoft.com/office/drawing/2014/main" id="{BFD1052D-708F-9CED-824E-249ECA564C51}"/>
            </a:ext>
          </a:extLst>
        </cdr:cNvPr>
        <cdr:cNvCxnSpPr/>
      </cdr:nvCxnSpPr>
      <cdr:spPr>
        <a:xfrm xmlns:a="http://schemas.openxmlformats.org/drawingml/2006/main" flipH="1">
          <a:off x="3547592" y="1507245"/>
          <a:ext cx="0" cy="88573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0.79433</cdr:x>
      <cdr:y>0.55367</cdr:y>
    </cdr:from>
    <cdr:to>
      <cdr:x>0.79433</cdr:x>
      <cdr:y>0.65577</cdr:y>
    </cdr:to>
    <cdr:cxnSp macro="">
      <cdr:nvCxnSpPr>
        <cdr:cNvPr id="69" name="ตัวเชื่อมต่อตรง 68">
          <a:extLst xmlns:a="http://schemas.openxmlformats.org/drawingml/2006/main">
            <a:ext uri="{FF2B5EF4-FFF2-40B4-BE49-F238E27FC236}">
              <a16:creationId xmlns:a16="http://schemas.microsoft.com/office/drawing/2014/main" id="{DA7BD72C-0953-AE5B-C322-BCF6200437EF}"/>
            </a:ext>
          </a:extLst>
        </cdr:cNvPr>
        <cdr:cNvCxnSpPr/>
      </cdr:nvCxnSpPr>
      <cdr:spPr>
        <a:xfrm xmlns:a="http://schemas.openxmlformats.org/drawingml/2006/main" flipH="1">
          <a:off x="3640833" y="1517129"/>
          <a:ext cx="0" cy="279785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0.81468</cdr:x>
      <cdr:y>0.55006</cdr:y>
    </cdr:from>
    <cdr:to>
      <cdr:x>0.81468</cdr:x>
      <cdr:y>0.71002</cdr:y>
    </cdr:to>
    <cdr:cxnSp macro="">
      <cdr:nvCxnSpPr>
        <cdr:cNvPr id="70" name="ตัวเชื่อมต่อตรง 69">
          <a:extLst xmlns:a="http://schemas.openxmlformats.org/drawingml/2006/main">
            <a:ext uri="{FF2B5EF4-FFF2-40B4-BE49-F238E27FC236}">
              <a16:creationId xmlns:a16="http://schemas.microsoft.com/office/drawing/2014/main" id="{F78347A1-818F-9FEE-0730-02B78D987A89}"/>
            </a:ext>
          </a:extLst>
        </cdr:cNvPr>
        <cdr:cNvCxnSpPr/>
      </cdr:nvCxnSpPr>
      <cdr:spPr>
        <a:xfrm xmlns:a="http://schemas.openxmlformats.org/drawingml/2006/main" flipH="1">
          <a:off x="3734074" y="1507245"/>
          <a:ext cx="0" cy="438304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0.83549</cdr:x>
      <cdr:y>0.55268</cdr:y>
    </cdr:from>
    <cdr:to>
      <cdr:x>0.83549</cdr:x>
      <cdr:y>0.75862</cdr:y>
    </cdr:to>
    <cdr:cxnSp macro="">
      <cdr:nvCxnSpPr>
        <cdr:cNvPr id="71" name="ตัวเชื่อมต่อตรง 70">
          <a:extLst xmlns:a="http://schemas.openxmlformats.org/drawingml/2006/main">
            <a:ext uri="{FF2B5EF4-FFF2-40B4-BE49-F238E27FC236}">
              <a16:creationId xmlns:a16="http://schemas.microsoft.com/office/drawing/2014/main" id="{99963F71-B124-516D-47C7-0CB7654CB060}"/>
            </a:ext>
          </a:extLst>
        </cdr:cNvPr>
        <cdr:cNvCxnSpPr/>
      </cdr:nvCxnSpPr>
      <cdr:spPr>
        <a:xfrm xmlns:a="http://schemas.openxmlformats.org/drawingml/2006/main" flipH="1">
          <a:off x="3829483" y="1514433"/>
          <a:ext cx="0" cy="564305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A7A2ED83-8DBF-4F72-AB25-71142259503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92A538B6-26E8-4944-B45A-0D504FDFB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E0AD5-91DC-47A3-973C-85CBA27BCB6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734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E0AD5-91DC-47A3-973C-85CBA27BCB6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965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E0AD5-91DC-47A3-973C-85CBA27BCB6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277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683EAB-4153-FFF4-B2C5-3826A6CB9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62A21B1-7609-2BA2-A01F-093640BEF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E3FB24C-F842-AC5E-0871-200258D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BCCC8D3B-90DF-416A-B6BA-5E4EF9806E97}" type="datetime1">
              <a:rPr lang="th-TH" smtClean="0"/>
              <a:t>24/09/68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CC79E94-EE7E-DDE3-6BCB-290280E1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week 11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62C78C9-4D7E-943F-FC83-33FF6DD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A7599915-C655-43D1-816A-45BF5FD32A4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448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A80008-D15B-01A0-096C-A91B85CF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1F66C21-B604-7100-9650-FFD3B60B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620C28C-A80A-E829-5734-40C9EE96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363399E8-37AD-4614-BC54-6D4AAF07275E}" type="datetime1">
              <a:rPr lang="th-TH" smtClean="0"/>
              <a:t>24/09/68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5325966-3DA0-5E34-0989-8DFC4A19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week 11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1713EFB-A7DB-C579-DDD1-9C6499D2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A7599915-C655-43D1-816A-45BF5FD32A4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35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05B0FB-00D4-3C23-9B0D-8190F584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1481386-27DB-507D-94B5-C98DEDF5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>
              <a:defRPr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>
              <a:defRPr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>
              <a:defRPr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87D5924-2F94-8914-A9C2-B175F564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9E2729EC-0B15-4D04-A87B-85A2D79B7941}" type="datetime1">
              <a:rPr lang="th-TH" smtClean="0"/>
              <a:t>24/09/68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C4660CE-9ECC-DCEE-D465-4B2A8277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week 11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B19CCC-8112-0147-7977-2D4F48F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A7599915-C655-43D1-816A-45BF5FD32A4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1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05B0FB-00D4-3C23-9B0D-8190F584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1481386-27DB-507D-94B5-C98DEDF5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87D5924-2F94-8914-A9C2-B175F564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96AF1119-2D86-452D-A335-7D4035985258}" type="datetime1">
              <a:rPr lang="th-TH" smtClean="0"/>
              <a:t>24/09/68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C4660CE-9ECC-DCEE-D465-4B2A8277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week 11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B19CCC-8112-0147-7977-2D4F48F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7599915-C655-43D1-816A-45BF5FD32A4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10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A3D75FA9-D243-F7F7-700F-D07509D8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E32072D-336F-C4B4-6E1B-4408C573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E6759E8-8842-952F-843B-AA04B21A7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80912899-F8D2-4EC9-BF9D-B98D72E0CD64}" type="datetime1">
              <a:rPr lang="th-TH" smtClean="0"/>
              <a:t>24/09/68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62702E0-1765-4203-2ECE-78752863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week 11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6BBC9CD-C6AE-A853-9589-62A9D918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A7599915-C655-43D1-816A-45BF5FD32A4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1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A3D75FA9-D243-F7F7-700F-D07509D8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E32072D-336F-C4B4-6E1B-4408C573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E6759E8-8842-952F-843B-AA04B21A7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176F-25BD-4762-BC97-5A91A6B8661F}" type="datetime1">
              <a:rPr lang="th-TH" smtClean="0"/>
              <a:t>24/09/68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62702E0-1765-4203-2ECE-78752863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11</a:t>
            </a:r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6BBC9CD-C6AE-A853-9589-62A9D918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9915-C655-43D1-816A-45BF5FD3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1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ikiwand.com/en/Quantization_%28signal_processing%2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mp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tmp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ignals_and_systems/images/impulse_sampling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ignals_and_systems/images/natural_sampling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ignals_and_systems/images/flat_top_sampling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67125B-ABD5-433F-8699-C5C86CEB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Physical domain to digital domain</a:t>
            </a:r>
            <a:endParaRPr lang="th-TH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4BCC8A-253E-454A-A82C-E0BC5642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TH SarabunPSK" panose="020B0500040200020003" pitchFamily="34" charset="-34"/>
                <a:cs typeface="TH SarabunPSK" panose="020B0500040200020003" pitchFamily="34" charset="-34"/>
              </a:rPr>
              <a:t>week 11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169ECDF-7DEE-4AF1-A3B6-4EC18BE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fld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10873932-814B-BF99-10C7-FC4A3369BE49}"/>
              </a:ext>
            </a:extLst>
          </p:cNvPr>
          <p:cNvSpPr/>
          <p:nvPr/>
        </p:nvSpPr>
        <p:spPr>
          <a:xfrm>
            <a:off x="942974" y="2005008"/>
            <a:ext cx="1838326" cy="6048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Radiant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92C498FE-BC31-69FD-08A1-512FCD2E4384}"/>
              </a:ext>
            </a:extLst>
          </p:cNvPr>
          <p:cNvSpPr/>
          <p:nvPr/>
        </p:nvSpPr>
        <p:spPr>
          <a:xfrm>
            <a:off x="942974" y="2735259"/>
            <a:ext cx="1838326" cy="6048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Mechanical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EE7B4662-CC52-BF91-92AB-E62A29071ED0}"/>
              </a:ext>
            </a:extLst>
          </p:cNvPr>
          <p:cNvSpPr/>
          <p:nvPr/>
        </p:nvSpPr>
        <p:spPr>
          <a:xfrm>
            <a:off x="942974" y="3465510"/>
            <a:ext cx="1838326" cy="6048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Thermal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C852732C-962E-6A15-0A0F-0BA5006DFC9C}"/>
              </a:ext>
            </a:extLst>
          </p:cNvPr>
          <p:cNvSpPr/>
          <p:nvPr/>
        </p:nvSpPr>
        <p:spPr>
          <a:xfrm>
            <a:off x="942974" y="4195761"/>
            <a:ext cx="1838326" cy="6048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Electrical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42D171DF-19CD-052C-B41D-A5812274B260}"/>
              </a:ext>
            </a:extLst>
          </p:cNvPr>
          <p:cNvSpPr/>
          <p:nvPr/>
        </p:nvSpPr>
        <p:spPr>
          <a:xfrm>
            <a:off x="942974" y="4926012"/>
            <a:ext cx="1838326" cy="6048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Magnetic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สี่เหลี่ยมผืนผ้า: มุมมน 18">
            <a:extLst>
              <a:ext uri="{FF2B5EF4-FFF2-40B4-BE49-F238E27FC236}">
                <a16:creationId xmlns:a16="http://schemas.microsoft.com/office/drawing/2014/main" id="{482FA0C8-A7B0-0664-A2D8-ACC6E1CCCF89}"/>
              </a:ext>
            </a:extLst>
          </p:cNvPr>
          <p:cNvSpPr/>
          <p:nvPr/>
        </p:nvSpPr>
        <p:spPr>
          <a:xfrm>
            <a:off x="942974" y="5656263"/>
            <a:ext cx="1838326" cy="6048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Chemical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5ED6733C-F429-5CE2-4276-70B57F77544B}"/>
              </a:ext>
            </a:extLst>
          </p:cNvPr>
          <p:cNvSpPr/>
          <p:nvPr/>
        </p:nvSpPr>
        <p:spPr>
          <a:xfrm>
            <a:off x="4338346" y="3482970"/>
            <a:ext cx="1533525" cy="124777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Electrical</a:t>
            </a:r>
          </a:p>
          <a:p>
            <a:pPr algn="ctr"/>
            <a:r>
              <a:rPr lang="en-US" dirty="0"/>
              <a:t>energy</a:t>
            </a:r>
            <a:endParaRPr lang="th-TH" dirty="0"/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ED5F01CA-2077-DB24-F8E3-364B8D8E5AA4}"/>
              </a:ext>
            </a:extLst>
          </p:cNvPr>
          <p:cNvSpPr/>
          <p:nvPr/>
        </p:nvSpPr>
        <p:spPr>
          <a:xfrm>
            <a:off x="371475" y="1352550"/>
            <a:ext cx="3057525" cy="50038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DC07159D-6907-43D1-54CE-3E98A893E2D8}"/>
              </a:ext>
            </a:extLst>
          </p:cNvPr>
          <p:cNvSpPr txBox="1"/>
          <p:nvPr/>
        </p:nvSpPr>
        <p:spPr>
          <a:xfrm>
            <a:off x="942974" y="1446770"/>
            <a:ext cx="184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Energy domains</a:t>
            </a:r>
            <a:endParaRPr lang="th-TH" sz="2000" dirty="0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FD6614A5-AF95-A6D1-C5D9-EAA5842A2828}"/>
              </a:ext>
            </a:extLst>
          </p:cNvPr>
          <p:cNvSpPr/>
          <p:nvPr/>
        </p:nvSpPr>
        <p:spPr>
          <a:xfrm>
            <a:off x="3576347" y="1352550"/>
            <a:ext cx="3057525" cy="50038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9D9C1F52-8BE4-766B-0FA3-A604FDBBF129}"/>
              </a:ext>
            </a:extLst>
          </p:cNvPr>
          <p:cNvCxnSpPr>
            <a:stCxn id="12" idx="3"/>
          </p:cNvCxnSpPr>
          <p:nvPr/>
        </p:nvCxnSpPr>
        <p:spPr>
          <a:xfrm>
            <a:off x="2781300" y="2307427"/>
            <a:ext cx="1557046" cy="146050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>
            <a:extLst>
              <a:ext uri="{FF2B5EF4-FFF2-40B4-BE49-F238E27FC236}">
                <a16:creationId xmlns:a16="http://schemas.microsoft.com/office/drawing/2014/main" id="{C057D491-7199-5308-ACC7-EE74B2476930}"/>
              </a:ext>
            </a:extLst>
          </p:cNvPr>
          <p:cNvCxnSpPr>
            <a:stCxn id="15" idx="3"/>
          </p:cNvCxnSpPr>
          <p:nvPr/>
        </p:nvCxnSpPr>
        <p:spPr>
          <a:xfrm>
            <a:off x="2781300" y="3037678"/>
            <a:ext cx="1476375" cy="89614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0E973B64-2666-3AE6-A755-754D1DA5F0FE}"/>
              </a:ext>
            </a:extLst>
          </p:cNvPr>
          <p:cNvCxnSpPr>
            <a:stCxn id="16" idx="3"/>
          </p:cNvCxnSpPr>
          <p:nvPr/>
        </p:nvCxnSpPr>
        <p:spPr>
          <a:xfrm>
            <a:off x="2781300" y="3767929"/>
            <a:ext cx="1476375" cy="3389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>
            <a:extLst>
              <a:ext uri="{FF2B5EF4-FFF2-40B4-BE49-F238E27FC236}">
                <a16:creationId xmlns:a16="http://schemas.microsoft.com/office/drawing/2014/main" id="{8836144C-6CCC-B69F-633E-C5E5FA141745}"/>
              </a:ext>
            </a:extLst>
          </p:cNvPr>
          <p:cNvCxnSpPr>
            <a:stCxn id="17" idx="3"/>
          </p:cNvCxnSpPr>
          <p:nvPr/>
        </p:nvCxnSpPr>
        <p:spPr>
          <a:xfrm flipV="1">
            <a:off x="2781300" y="4267200"/>
            <a:ext cx="1476375" cy="2309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DFD69230-A33C-6B45-FDA3-9295F859E1F8}"/>
              </a:ext>
            </a:extLst>
          </p:cNvPr>
          <p:cNvCxnSpPr>
            <a:stCxn id="18" idx="3"/>
          </p:cNvCxnSpPr>
          <p:nvPr/>
        </p:nvCxnSpPr>
        <p:spPr>
          <a:xfrm flipV="1">
            <a:off x="2781300" y="4382690"/>
            <a:ext cx="1476375" cy="84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>
            <a:extLst>
              <a:ext uri="{FF2B5EF4-FFF2-40B4-BE49-F238E27FC236}">
                <a16:creationId xmlns:a16="http://schemas.microsoft.com/office/drawing/2014/main" id="{D5131C76-9CD5-98F8-FA81-80F1FDBFCFE4}"/>
              </a:ext>
            </a:extLst>
          </p:cNvPr>
          <p:cNvCxnSpPr>
            <a:stCxn id="19" idx="3"/>
          </p:cNvCxnSpPr>
          <p:nvPr/>
        </p:nvCxnSpPr>
        <p:spPr>
          <a:xfrm flipV="1">
            <a:off x="2781300" y="4498179"/>
            <a:ext cx="1557046" cy="146050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>
            <a:extLst>
              <a:ext uri="{FF2B5EF4-FFF2-40B4-BE49-F238E27FC236}">
                <a16:creationId xmlns:a16="http://schemas.microsoft.com/office/drawing/2014/main" id="{E9EC6D24-6C4F-CEB9-8873-9C0D4BAAE315}"/>
              </a:ext>
            </a:extLst>
          </p:cNvPr>
          <p:cNvCxnSpPr>
            <a:stCxn id="20" idx="6"/>
          </p:cNvCxnSpPr>
          <p:nvPr/>
        </p:nvCxnSpPr>
        <p:spPr>
          <a:xfrm>
            <a:off x="5871871" y="4106858"/>
            <a:ext cx="1500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72CD8463-30BB-AF4A-577C-7051C961A2BD}"/>
              </a:ext>
            </a:extLst>
          </p:cNvPr>
          <p:cNvSpPr txBox="1"/>
          <p:nvPr/>
        </p:nvSpPr>
        <p:spPr>
          <a:xfrm>
            <a:off x="4580910" y="1440680"/>
            <a:ext cx="970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sensors</a:t>
            </a:r>
            <a:endParaRPr lang="th-TH" sz="2000" dirty="0"/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FDC9DE5B-5E86-E10E-7F83-BC37BF4F69E9}"/>
              </a:ext>
            </a:extLst>
          </p:cNvPr>
          <p:cNvSpPr txBox="1"/>
          <p:nvPr/>
        </p:nvSpPr>
        <p:spPr>
          <a:xfrm>
            <a:off x="7372350" y="1440680"/>
            <a:ext cx="1913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Electrical system</a:t>
            </a:r>
            <a:endParaRPr lang="th-TH" sz="2000" dirty="0"/>
          </a:p>
        </p:txBody>
      </p:sp>
      <p:sp>
        <p:nvSpPr>
          <p:cNvPr id="41" name="สี่เหลี่ยมผืนผ้า 40">
            <a:extLst>
              <a:ext uri="{FF2B5EF4-FFF2-40B4-BE49-F238E27FC236}">
                <a16:creationId xmlns:a16="http://schemas.microsoft.com/office/drawing/2014/main" id="{DCC2700B-6F93-05AC-2E65-E4EBEE61F0D3}"/>
              </a:ext>
            </a:extLst>
          </p:cNvPr>
          <p:cNvSpPr/>
          <p:nvPr/>
        </p:nvSpPr>
        <p:spPr>
          <a:xfrm>
            <a:off x="6858000" y="1352550"/>
            <a:ext cx="3057525" cy="50038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สี่เหลี่ยมผืนผ้า 41">
            <a:extLst>
              <a:ext uri="{FF2B5EF4-FFF2-40B4-BE49-F238E27FC236}">
                <a16:creationId xmlns:a16="http://schemas.microsoft.com/office/drawing/2014/main" id="{716761D9-87D8-7DCD-D8FF-2427D87C9190}"/>
              </a:ext>
            </a:extLst>
          </p:cNvPr>
          <p:cNvSpPr/>
          <p:nvPr/>
        </p:nvSpPr>
        <p:spPr>
          <a:xfrm>
            <a:off x="7372350" y="3767928"/>
            <a:ext cx="2181225" cy="7302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 Conversion</a:t>
            </a:r>
            <a:endParaRPr lang="th-TH" dirty="0"/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B05B929D-C075-8F18-849C-A8EB735E5F58}"/>
              </a:ext>
            </a:extLst>
          </p:cNvPr>
          <p:cNvSpPr txBox="1"/>
          <p:nvPr/>
        </p:nvSpPr>
        <p:spPr>
          <a:xfrm>
            <a:off x="7771137" y="4569765"/>
            <a:ext cx="138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ADC, DAC</a:t>
            </a:r>
            <a:endParaRPr lang="th-TH" sz="2400" dirty="0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4B503B9F-1A02-3D42-6211-F6DD8F15125A}"/>
              </a:ext>
            </a:extLst>
          </p:cNvPr>
          <p:cNvSpPr/>
          <p:nvPr/>
        </p:nvSpPr>
        <p:spPr>
          <a:xfrm>
            <a:off x="10137444" y="1352550"/>
            <a:ext cx="1927549" cy="50038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DF59C412-2162-7F5E-B90D-A6520668CE9C}"/>
              </a:ext>
            </a:extLst>
          </p:cNvPr>
          <p:cNvSpPr txBox="1"/>
          <p:nvPr/>
        </p:nvSpPr>
        <p:spPr>
          <a:xfrm>
            <a:off x="10113719" y="1440680"/>
            <a:ext cx="181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Domains</a:t>
            </a:r>
            <a:endParaRPr lang="th-TH" sz="2000" dirty="0"/>
          </a:p>
        </p:txBody>
      </p:sp>
      <p:cxnSp>
        <p:nvCxnSpPr>
          <p:cNvPr id="46" name="ลูกศรเชื่อมต่อแบบตรง 45">
            <a:extLst>
              <a:ext uri="{FF2B5EF4-FFF2-40B4-BE49-F238E27FC236}">
                <a16:creationId xmlns:a16="http://schemas.microsoft.com/office/drawing/2014/main" id="{6F44A698-82E6-79D9-166A-A3CC14DE0AA0}"/>
              </a:ext>
            </a:extLst>
          </p:cNvPr>
          <p:cNvCxnSpPr>
            <a:cxnSpLocks/>
          </p:cNvCxnSpPr>
          <p:nvPr/>
        </p:nvCxnSpPr>
        <p:spPr>
          <a:xfrm flipV="1">
            <a:off x="9553575" y="4130930"/>
            <a:ext cx="15004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1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การสุ่มสัญญาณ (</a:t>
            </a:r>
            <a:r>
              <a:rPr lang="en-US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Sampling) </a:t>
            </a:r>
            <a:endParaRPr lang="th-TH" sz="60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A7599915-C655-43D1-816A-45BF5FD32A49}" type="slidenum">
              <a:rPr lang="th-TH" smtClean="0"/>
              <a:t>10</a:t>
            </a:fld>
            <a:endParaRPr lang="th-TH"/>
          </a:p>
        </p:txBody>
      </p:sp>
      <p:grpSp>
        <p:nvGrpSpPr>
          <p:cNvPr id="24" name="กลุ่ม 23">
            <a:extLst>
              <a:ext uri="{FF2B5EF4-FFF2-40B4-BE49-F238E27FC236}">
                <a16:creationId xmlns:a16="http://schemas.microsoft.com/office/drawing/2014/main" id="{46293008-E4E6-2E50-152A-ADB84C43C177}"/>
              </a:ext>
            </a:extLst>
          </p:cNvPr>
          <p:cNvGrpSpPr/>
          <p:nvPr/>
        </p:nvGrpSpPr>
        <p:grpSpPr>
          <a:xfrm>
            <a:off x="1524000" y="1545431"/>
            <a:ext cx="8458200" cy="4067970"/>
            <a:chOff x="1524000" y="1545431"/>
            <a:chExt cx="8458200" cy="4067970"/>
          </a:xfrm>
        </p:grpSpPr>
        <p:graphicFrame>
          <p:nvGraphicFramePr>
            <p:cNvPr id="6" name="แผนภูมิ 5">
              <a:extLst>
                <a:ext uri="{FF2B5EF4-FFF2-40B4-BE49-F238E27FC236}">
                  <a16:creationId xmlns:a16="http://schemas.microsoft.com/office/drawing/2014/main" id="{E7B23751-E7DB-8F1F-AFAF-823DDC066DE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0952859"/>
                </p:ext>
              </p:extLst>
            </p:nvPr>
          </p:nvGraphicFramePr>
          <p:xfrm>
            <a:off x="1524000" y="1545431"/>
            <a:ext cx="8458200" cy="40679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91B4A78C-19B5-FF7E-380F-A14BE59A09C3}"/>
                </a:ext>
              </a:extLst>
            </p:cNvPr>
            <p:cNvCxnSpPr/>
            <p:nvPr/>
          </p:nvCxnSpPr>
          <p:spPr>
            <a:xfrm flipV="1">
              <a:off x="2730500" y="4470400"/>
              <a:ext cx="0" cy="9271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ลูกศรเชื่อมต่อแบบตรง 8">
              <a:extLst>
                <a:ext uri="{FF2B5EF4-FFF2-40B4-BE49-F238E27FC236}">
                  <a16:creationId xmlns:a16="http://schemas.microsoft.com/office/drawing/2014/main" id="{0C5A981F-1687-9DFD-7330-6686E49F0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700" y="2387600"/>
              <a:ext cx="0" cy="30353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ลูกศรเชื่อมต่อแบบตรง 10">
              <a:extLst>
                <a:ext uri="{FF2B5EF4-FFF2-40B4-BE49-F238E27FC236}">
                  <a16:creationId xmlns:a16="http://schemas.microsoft.com/office/drawing/2014/main" id="{CDAD3F73-200E-C48E-1A5A-CCCAA3F76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300" y="3683000"/>
              <a:ext cx="0" cy="17145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ลูกศรเชื่อมต่อแบบตรง 13">
              <a:extLst>
                <a:ext uri="{FF2B5EF4-FFF2-40B4-BE49-F238E27FC236}">
                  <a16:creationId xmlns:a16="http://schemas.microsoft.com/office/drawing/2014/main" id="{69C1FB97-162E-169C-4468-BAD8029C1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900" y="3429000"/>
              <a:ext cx="0" cy="19685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ลูกศรเชื่อมต่อแบบตรง 15">
              <a:extLst>
                <a:ext uri="{FF2B5EF4-FFF2-40B4-BE49-F238E27FC236}">
                  <a16:creationId xmlns:a16="http://schemas.microsoft.com/office/drawing/2014/main" id="{9D691E64-C2C0-3E21-3760-0C1B6C270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0900" y="2717800"/>
              <a:ext cx="0" cy="26797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ลูกศรเชื่อมต่อแบบตรง 16">
              <a:extLst>
                <a:ext uri="{FF2B5EF4-FFF2-40B4-BE49-F238E27FC236}">
                  <a16:creationId xmlns:a16="http://schemas.microsoft.com/office/drawing/2014/main" id="{657B0AF9-A928-C665-94D4-AA93CB81E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9100" y="4699000"/>
              <a:ext cx="0" cy="7239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ลูกศรเชื่อมต่อแบบตรง 17">
              <a:extLst>
                <a:ext uri="{FF2B5EF4-FFF2-40B4-BE49-F238E27FC236}">
                  <a16:creationId xmlns:a16="http://schemas.microsoft.com/office/drawing/2014/main" id="{E7E5827A-184C-8A2C-6734-CD9771CD7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2700" y="4851400"/>
              <a:ext cx="0" cy="5461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ลูกศรเชื่อมต่อแบบตรง 18">
              <a:extLst>
                <a:ext uri="{FF2B5EF4-FFF2-40B4-BE49-F238E27FC236}">
                  <a16:creationId xmlns:a16="http://schemas.microsoft.com/office/drawing/2014/main" id="{C57AC529-0086-E0E9-DD4F-F49DFA3A3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9300" y="4851400"/>
              <a:ext cx="0" cy="5461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9EB7A4B-30D1-30B9-F8B7-CC968626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93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การสุ่ม</a:t>
            </a:r>
            <a:r>
              <a:rPr lang="th-TH" sz="6000" dirty="0">
                <a:solidFill>
                  <a:srgbClr val="0070C0"/>
                </a:solidFill>
              </a:rPr>
              <a:t>และคงค่า</a:t>
            </a:r>
            <a:r>
              <a:rPr lang="th-TH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 (</a:t>
            </a:r>
            <a:r>
              <a:rPr lang="en-US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Sampling and hold) </a:t>
            </a:r>
            <a:endParaRPr lang="th-TH" sz="60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A7599915-C655-43D1-816A-45BF5FD32A49}" type="slidenum">
              <a:rPr lang="th-TH" smtClean="0"/>
              <a:t>11</a:t>
            </a:fld>
            <a:endParaRPr lang="th-TH"/>
          </a:p>
        </p:txBody>
      </p:sp>
      <p:grpSp>
        <p:nvGrpSpPr>
          <p:cNvPr id="27" name="กลุ่ม 26">
            <a:extLst>
              <a:ext uri="{FF2B5EF4-FFF2-40B4-BE49-F238E27FC236}">
                <a16:creationId xmlns:a16="http://schemas.microsoft.com/office/drawing/2014/main" id="{1BDBC72D-B4B8-C5F5-C640-576B7F074923}"/>
              </a:ext>
            </a:extLst>
          </p:cNvPr>
          <p:cNvGrpSpPr/>
          <p:nvPr/>
        </p:nvGrpSpPr>
        <p:grpSpPr>
          <a:xfrm>
            <a:off x="1524000" y="1545431"/>
            <a:ext cx="8458200" cy="4067970"/>
            <a:chOff x="1524000" y="1545431"/>
            <a:chExt cx="8458200" cy="4067970"/>
          </a:xfrm>
        </p:grpSpPr>
        <p:graphicFrame>
          <p:nvGraphicFramePr>
            <p:cNvPr id="6" name="แผนภูมิ 5">
              <a:extLst>
                <a:ext uri="{FF2B5EF4-FFF2-40B4-BE49-F238E27FC236}">
                  <a16:creationId xmlns:a16="http://schemas.microsoft.com/office/drawing/2014/main" id="{E7B23751-E7DB-8F1F-AFAF-823DDC066DE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32347237"/>
                </p:ext>
              </p:extLst>
            </p:nvPr>
          </p:nvGraphicFramePr>
          <p:xfrm>
            <a:off x="1524000" y="1545431"/>
            <a:ext cx="8458200" cy="40679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91B4A78C-19B5-FF7E-380F-A14BE59A09C3}"/>
                </a:ext>
              </a:extLst>
            </p:cNvPr>
            <p:cNvCxnSpPr/>
            <p:nvPr/>
          </p:nvCxnSpPr>
          <p:spPr>
            <a:xfrm flipV="1">
              <a:off x="2730500" y="4470400"/>
              <a:ext cx="0" cy="9271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ลูกศรเชื่อมต่อแบบตรง 8">
              <a:extLst>
                <a:ext uri="{FF2B5EF4-FFF2-40B4-BE49-F238E27FC236}">
                  <a16:creationId xmlns:a16="http://schemas.microsoft.com/office/drawing/2014/main" id="{0C5A981F-1687-9DFD-7330-6686E49F0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700" y="2387600"/>
              <a:ext cx="0" cy="30353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ลูกศรเชื่อมต่อแบบตรง 10">
              <a:extLst>
                <a:ext uri="{FF2B5EF4-FFF2-40B4-BE49-F238E27FC236}">
                  <a16:creationId xmlns:a16="http://schemas.microsoft.com/office/drawing/2014/main" id="{CDAD3F73-200E-C48E-1A5A-CCCAA3F76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300" y="3683000"/>
              <a:ext cx="0" cy="17145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ลูกศรเชื่อมต่อแบบตรง 13">
              <a:extLst>
                <a:ext uri="{FF2B5EF4-FFF2-40B4-BE49-F238E27FC236}">
                  <a16:creationId xmlns:a16="http://schemas.microsoft.com/office/drawing/2014/main" id="{69C1FB97-162E-169C-4468-BAD8029C1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900" y="3429000"/>
              <a:ext cx="0" cy="19685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ลูกศรเชื่อมต่อแบบตรง 15">
              <a:extLst>
                <a:ext uri="{FF2B5EF4-FFF2-40B4-BE49-F238E27FC236}">
                  <a16:creationId xmlns:a16="http://schemas.microsoft.com/office/drawing/2014/main" id="{9D691E64-C2C0-3E21-3760-0C1B6C270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0900" y="2717800"/>
              <a:ext cx="0" cy="26797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ลูกศรเชื่อมต่อแบบตรง 16">
              <a:extLst>
                <a:ext uri="{FF2B5EF4-FFF2-40B4-BE49-F238E27FC236}">
                  <a16:creationId xmlns:a16="http://schemas.microsoft.com/office/drawing/2014/main" id="{657B0AF9-A928-C665-94D4-AA93CB81E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9100" y="4699000"/>
              <a:ext cx="0" cy="7239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ลูกศรเชื่อมต่อแบบตรง 17">
              <a:extLst>
                <a:ext uri="{FF2B5EF4-FFF2-40B4-BE49-F238E27FC236}">
                  <a16:creationId xmlns:a16="http://schemas.microsoft.com/office/drawing/2014/main" id="{E7E5827A-184C-8A2C-6734-CD9771CD7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2700" y="4851400"/>
              <a:ext cx="0" cy="5461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ลูกศรเชื่อมต่อแบบตรง 18">
              <a:extLst>
                <a:ext uri="{FF2B5EF4-FFF2-40B4-BE49-F238E27FC236}">
                  <a16:creationId xmlns:a16="http://schemas.microsoft.com/office/drawing/2014/main" id="{C57AC529-0086-E0E9-DD4F-F49DFA3A3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9300" y="4851400"/>
              <a:ext cx="0" cy="5461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6DF1DC04-A006-C310-C383-747BA07BE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3740" y="3848100"/>
              <a:ext cx="0" cy="1574800"/>
            </a:xfrm>
            <a:prstGeom prst="straightConnector1">
              <a:avLst/>
            </a:prstGeom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สี่เหลี่ยมผืนผ้า 9">
              <a:extLst>
                <a:ext uri="{FF2B5EF4-FFF2-40B4-BE49-F238E27FC236}">
                  <a16:creationId xmlns:a16="http://schemas.microsoft.com/office/drawing/2014/main" id="{363E3622-33AF-F795-3485-0A6304729B9B}"/>
                </a:ext>
              </a:extLst>
            </p:cNvPr>
            <p:cNvSpPr/>
            <p:nvPr/>
          </p:nvSpPr>
          <p:spPr>
            <a:xfrm>
              <a:off x="1985010" y="3848100"/>
              <a:ext cx="732792" cy="15494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FCFDFD5-064C-41F4-D2DD-24254720D996}"/>
                </a:ext>
              </a:extLst>
            </p:cNvPr>
            <p:cNvSpPr/>
            <p:nvPr/>
          </p:nvSpPr>
          <p:spPr>
            <a:xfrm>
              <a:off x="2747010" y="4470400"/>
              <a:ext cx="821689" cy="9271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C04D5B7D-7692-909B-0D7C-4758A53A5758}"/>
                </a:ext>
              </a:extLst>
            </p:cNvPr>
            <p:cNvSpPr/>
            <p:nvPr/>
          </p:nvSpPr>
          <p:spPr>
            <a:xfrm>
              <a:off x="3581398" y="2387600"/>
              <a:ext cx="850899" cy="30099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" name="สี่เหลี่ยมผืนผ้า 20">
              <a:extLst>
                <a:ext uri="{FF2B5EF4-FFF2-40B4-BE49-F238E27FC236}">
                  <a16:creationId xmlns:a16="http://schemas.microsoft.com/office/drawing/2014/main" id="{EDA14EAB-551D-DDAD-CCE8-176997AAB2B3}"/>
                </a:ext>
              </a:extLst>
            </p:cNvPr>
            <p:cNvSpPr/>
            <p:nvPr/>
          </p:nvSpPr>
          <p:spPr>
            <a:xfrm>
              <a:off x="4444998" y="3683000"/>
              <a:ext cx="708660" cy="17145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" name="สี่เหลี่ยมผืนผ้า 21">
              <a:extLst>
                <a:ext uri="{FF2B5EF4-FFF2-40B4-BE49-F238E27FC236}">
                  <a16:creationId xmlns:a16="http://schemas.microsoft.com/office/drawing/2014/main" id="{2C676616-991C-7C5E-B551-5FF04081BE57}"/>
                </a:ext>
              </a:extLst>
            </p:cNvPr>
            <p:cNvSpPr/>
            <p:nvPr/>
          </p:nvSpPr>
          <p:spPr>
            <a:xfrm>
              <a:off x="5166355" y="3429000"/>
              <a:ext cx="756933" cy="19685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43A10C3-1B8E-04F9-0BA3-11A43F6C76D9}"/>
                </a:ext>
              </a:extLst>
            </p:cNvPr>
            <p:cNvSpPr/>
            <p:nvPr/>
          </p:nvSpPr>
          <p:spPr>
            <a:xfrm>
              <a:off x="5938512" y="2717800"/>
              <a:ext cx="830587" cy="26797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สี่เหลี่ยมผืนผ้า 23">
              <a:extLst>
                <a:ext uri="{FF2B5EF4-FFF2-40B4-BE49-F238E27FC236}">
                  <a16:creationId xmlns:a16="http://schemas.microsoft.com/office/drawing/2014/main" id="{C57297DA-FB4A-B010-A075-379FC06ED874}"/>
                </a:ext>
              </a:extLst>
            </p:cNvPr>
            <p:cNvSpPr/>
            <p:nvPr/>
          </p:nvSpPr>
          <p:spPr>
            <a:xfrm>
              <a:off x="6774167" y="4699000"/>
              <a:ext cx="858529" cy="6985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8872B196-9B09-0DDD-0833-D52EE1974FD5}"/>
                </a:ext>
              </a:extLst>
            </p:cNvPr>
            <p:cNvSpPr/>
            <p:nvPr/>
          </p:nvSpPr>
          <p:spPr>
            <a:xfrm>
              <a:off x="7632697" y="4851400"/>
              <a:ext cx="751844" cy="5461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02E8C6BB-1633-7E96-0584-29ED7EBF4FB8}"/>
                </a:ext>
              </a:extLst>
            </p:cNvPr>
            <p:cNvSpPr/>
            <p:nvPr/>
          </p:nvSpPr>
          <p:spPr>
            <a:xfrm>
              <a:off x="8354054" y="4851400"/>
              <a:ext cx="751844" cy="5461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26492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6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การจัดระดับสัญญาณ </a:t>
            </a:r>
            <a:r>
              <a:rPr lang="en-US" sz="6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(Quantization)</a:t>
            </a:r>
            <a:endParaRPr lang="th-TH" sz="60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5A09259-7240-D3F6-2480-29CB160E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สัญญาณใน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physical world </a:t>
            </a: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ส่วนใหญ่เป็นสัญญาณแบบต่อเนื่อง (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Analog</a:t>
            </a: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39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995363" lvl="1" indent="-538163">
              <a:buFont typeface="Courier New" panose="02070309020205020404" pitchFamily="49" charset="0"/>
              <a:buChar char="o"/>
            </a:pPr>
            <a:r>
              <a:rPr lang="th-TH" sz="35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การแทนค่าด้วย</a:t>
            </a:r>
            <a:r>
              <a:rPr lang="th-TH" sz="3500" dirty="0">
                <a:solidFill>
                  <a:srgbClr val="002060"/>
                </a:solidFill>
              </a:rPr>
              <a:t>ตัวเลข สามารถแทนได้ด้วยระดับที่นับไม่ถ้วน (อนันต์</a:t>
            </a:r>
            <a:r>
              <a:rPr lang="en-US" sz="3500" dirty="0">
                <a:solidFill>
                  <a:srgbClr val="002060"/>
                </a:solidFill>
              </a:rPr>
              <a:t> : infinity)</a:t>
            </a:r>
          </a:p>
          <a:p>
            <a:pPr marL="995363" lvl="1" indent="-538163">
              <a:buFont typeface="Courier New" panose="02070309020205020404" pitchFamily="49" charset="0"/>
              <a:buChar char="o"/>
            </a:pPr>
            <a:r>
              <a:rPr lang="th-TH" sz="3500" dirty="0">
                <a:solidFill>
                  <a:srgbClr val="002060"/>
                </a:solidFill>
              </a:rPr>
              <a:t>เช่น 1.50, 2.2154, 3.54987646578 </a:t>
            </a:r>
            <a:r>
              <a:rPr lang="en-US" sz="35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5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995363" lvl="1" indent="-538163">
              <a:buFont typeface="Courier New" panose="02070309020205020404" pitchFamily="49" charset="0"/>
              <a:buChar char="o"/>
            </a:pPr>
            <a:r>
              <a:rPr lang="th-TH" sz="35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แต่จำนวนบิตของดิจิทัลไม่สามารถรองรับระดับจำนวน</a:t>
            </a:r>
            <a:r>
              <a:rPr lang="th-TH" sz="3500" dirty="0">
                <a:solidFill>
                  <a:srgbClr val="002060"/>
                </a:solidFill>
              </a:rPr>
              <a:t>อนันต์ได้ (เรียกว่า </a:t>
            </a:r>
            <a:r>
              <a:rPr lang="en-US" sz="3500" dirty="0">
                <a:solidFill>
                  <a:srgbClr val="002060"/>
                </a:solidFill>
              </a:rPr>
              <a:t>finite number</a:t>
            </a:r>
            <a:r>
              <a:rPr lang="th-TH" sz="3500" dirty="0">
                <a:solidFill>
                  <a:srgbClr val="002060"/>
                </a:solidFill>
              </a:rPr>
              <a:t>)</a:t>
            </a:r>
            <a:r>
              <a:rPr lang="en-US" sz="3500" dirty="0">
                <a:solidFill>
                  <a:srgbClr val="002060"/>
                </a:solidFill>
              </a:rPr>
              <a:t> </a:t>
            </a:r>
            <a:endParaRPr lang="th-TH" sz="3500" dirty="0">
              <a:solidFill>
                <a:srgbClr val="002060"/>
              </a:solidFill>
            </a:endParaRPr>
          </a:p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900" dirty="0">
                <a:solidFill>
                  <a:srgbClr val="002060"/>
                </a:solidFill>
              </a:rPr>
              <a:t>ในทางปฏิบัติ เราแปลง </a:t>
            </a:r>
            <a:r>
              <a:rPr lang="en-US" sz="3900" dirty="0">
                <a:solidFill>
                  <a:srgbClr val="002060"/>
                </a:solidFill>
              </a:rPr>
              <a:t>analog to digital </a:t>
            </a:r>
            <a:r>
              <a:rPr lang="th-TH" sz="3900" dirty="0">
                <a:solidFill>
                  <a:srgbClr val="002060"/>
                </a:solidFill>
              </a:rPr>
              <a:t>ในจำนวนบิตที่จำกัด</a:t>
            </a:r>
          </a:p>
          <a:p>
            <a:pPr marL="995363" lvl="1" indent="-538163">
              <a:buFont typeface="Courier New" panose="02070309020205020404" pitchFamily="49" charset="0"/>
              <a:buChar char="o"/>
            </a:pPr>
            <a:r>
              <a:rPr lang="th-TH" sz="3500" dirty="0">
                <a:solidFill>
                  <a:srgbClr val="002060"/>
                </a:solidFill>
              </a:rPr>
              <a:t>เช่น 8 บิต, 12 บิต,  16 บิต</a:t>
            </a:r>
          </a:p>
          <a:p>
            <a:pPr marL="995363" lvl="1" indent="-538163">
              <a:buFont typeface="Courier New" panose="02070309020205020404" pitchFamily="49" charset="0"/>
              <a:buChar char="o"/>
            </a:pPr>
            <a:r>
              <a:rPr lang="th-TH" sz="3500" dirty="0">
                <a:solidFill>
                  <a:srgbClr val="002060"/>
                </a:solidFill>
              </a:rPr>
              <a:t>มิฉะนั้นปริมาณข้อมูลที่แปลงได้จะมากเกินไปและไม่มีความจำเป็น (</a:t>
            </a:r>
            <a:r>
              <a:rPr lang="en-US" sz="3500" dirty="0">
                <a:solidFill>
                  <a:srgbClr val="002060"/>
                </a:solidFill>
              </a:rPr>
              <a:t>redundant</a:t>
            </a:r>
            <a:r>
              <a:rPr lang="th-TH" sz="3500" dirty="0">
                <a:solidFill>
                  <a:srgbClr val="002060"/>
                </a:solidFill>
              </a:rPr>
              <a:t>) </a:t>
            </a:r>
            <a:r>
              <a:rPr lang="th-TH" sz="35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35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12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DF7CC8F-62E2-8B0D-CC9F-DAEB905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514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solidFill>
                  <a:srgbClr val="0070C0"/>
                </a:solidFill>
              </a:rPr>
              <a:t>การจัดระดับสัญญาณ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5A09259-7240-D3F6-2480-29CB160E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500" dirty="0">
                <a:solidFill>
                  <a:srgbClr val="002060"/>
                </a:solidFill>
              </a:rPr>
              <a:t>ในงานแต่ละอย่างจะต้องการความละเอียดของข้อมูลที่แตกต่างกันไป</a:t>
            </a:r>
          </a:p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500" dirty="0">
                <a:solidFill>
                  <a:srgbClr val="002060"/>
                </a:solidFill>
              </a:rPr>
              <a:t>จำนวนระดับในการแปลงจะเป็นตัวกำหนดจำนวนบิตข้อมูล</a:t>
            </a:r>
          </a:p>
          <a:p>
            <a:pPr marL="538163" indent="-538163">
              <a:buFont typeface="Courier New" panose="02070309020205020404" pitchFamily="49" charset="0"/>
              <a:buChar char="o"/>
            </a:pPr>
            <a:endParaRPr lang="th-TH" sz="3500" dirty="0">
              <a:solidFill>
                <a:srgbClr val="002060"/>
              </a:solidFill>
            </a:endParaRPr>
          </a:p>
          <a:p>
            <a:pPr marL="538163" indent="-538163">
              <a:buFont typeface="Courier New" panose="02070309020205020404" pitchFamily="49" charset="0"/>
              <a:buChar char="o"/>
            </a:pPr>
            <a:endParaRPr lang="en-US" sz="35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13</a:t>
            </a:fld>
            <a:endParaRPr lang="th-TH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FEF3CB5-FA17-4FED-B901-A8EF6A67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161361"/>
            <a:ext cx="3492500" cy="2532063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64F7900-5F87-EC38-8B57-48B6A45E0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59" y="2923143"/>
            <a:ext cx="3805881" cy="3200400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EEC3AF6-B376-7F8D-EBAC-86EC63C5109A}"/>
              </a:ext>
            </a:extLst>
          </p:cNvPr>
          <p:cNvSpPr txBox="1"/>
          <p:nvPr/>
        </p:nvSpPr>
        <p:spPr>
          <a:xfrm>
            <a:off x="1397000" y="6352272"/>
            <a:ext cx="721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https://www.wikiwand.com/en/Quantization_%28signal_processing%29</a:t>
            </a:r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1818E0C-960B-908F-852D-6BA4AA0D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465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solidFill>
                  <a:srgbClr val="0070C0"/>
                </a:solidFill>
              </a:rPr>
              <a:t>การจัดระดับสัญญาณ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14</a:t>
            </a:fld>
            <a:endParaRPr lang="th-TH"/>
          </a:p>
        </p:txBody>
      </p:sp>
      <p:graphicFrame>
        <p:nvGraphicFramePr>
          <p:cNvPr id="11" name="แผนภูมิ 10">
            <a:extLst>
              <a:ext uri="{FF2B5EF4-FFF2-40B4-BE49-F238E27FC236}">
                <a16:creationId xmlns:a16="http://schemas.microsoft.com/office/drawing/2014/main" id="{E7B23751-E7DB-8F1F-AFAF-823DDC066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193275"/>
              </p:ext>
            </p:extLst>
          </p:nvPr>
        </p:nvGraphicFramePr>
        <p:xfrm>
          <a:off x="838200" y="1532731"/>
          <a:ext cx="9841865" cy="496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9258737-E40E-3EE2-E2E6-675599C515EE}"/>
              </a:ext>
            </a:extLst>
          </p:cNvPr>
          <p:cNvSpPr txBox="1"/>
          <p:nvPr/>
        </p:nvSpPr>
        <p:spPr>
          <a:xfrm>
            <a:off x="9696765" y="6081871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  <a:endParaRPr lang="th-TH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B289F868-C332-A996-5DAB-24F682A9C0A8}"/>
              </a:ext>
            </a:extLst>
          </p:cNvPr>
          <p:cNvSpPr txBox="1"/>
          <p:nvPr/>
        </p:nvSpPr>
        <p:spPr>
          <a:xfrm>
            <a:off x="9634531" y="4789408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th-TH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E024F07B-F1B6-409D-E311-6525171B55BE}"/>
              </a:ext>
            </a:extLst>
          </p:cNvPr>
          <p:cNvSpPr txBox="1"/>
          <p:nvPr/>
        </p:nvSpPr>
        <p:spPr>
          <a:xfrm>
            <a:off x="9615166" y="3580527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th-TH" dirty="0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030EFFBD-B9DB-9B5D-71AA-16B7FDF0D3D2}"/>
              </a:ext>
            </a:extLst>
          </p:cNvPr>
          <p:cNvSpPr txBox="1"/>
          <p:nvPr/>
        </p:nvSpPr>
        <p:spPr>
          <a:xfrm>
            <a:off x="9634531" y="224742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th-TH" dirty="0"/>
          </a:p>
        </p:txBody>
      </p:sp>
      <p:grpSp>
        <p:nvGrpSpPr>
          <p:cNvPr id="47" name="กลุ่ม 46">
            <a:extLst>
              <a:ext uri="{FF2B5EF4-FFF2-40B4-BE49-F238E27FC236}">
                <a16:creationId xmlns:a16="http://schemas.microsoft.com/office/drawing/2014/main" id="{AA92DCAA-2DFE-BB3F-EDE5-FB4C339CEADE}"/>
              </a:ext>
            </a:extLst>
          </p:cNvPr>
          <p:cNvGrpSpPr/>
          <p:nvPr/>
        </p:nvGrpSpPr>
        <p:grpSpPr>
          <a:xfrm>
            <a:off x="1206500" y="2567940"/>
            <a:ext cx="8408666" cy="3744992"/>
            <a:chOff x="1206500" y="2567940"/>
            <a:chExt cx="8408666" cy="3744992"/>
          </a:xfrm>
        </p:grpSpPr>
        <p:cxnSp>
          <p:nvCxnSpPr>
            <p:cNvPr id="18" name="ลูกศรเชื่อมต่อแบบตรง 17">
              <a:extLst>
                <a:ext uri="{FF2B5EF4-FFF2-40B4-BE49-F238E27FC236}">
                  <a16:creationId xmlns:a16="http://schemas.microsoft.com/office/drawing/2014/main" id="{88D082AB-7F3F-B59D-0DA8-66E1F862A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6500" y="4404360"/>
              <a:ext cx="0" cy="190857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ลูกศรเชื่อมต่อแบบตรง 19">
              <a:extLst>
                <a:ext uri="{FF2B5EF4-FFF2-40B4-BE49-F238E27FC236}">
                  <a16:creationId xmlns:a16="http://schemas.microsoft.com/office/drawing/2014/main" id="{5D845EAE-1E23-500C-FF95-6210E4CF6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400" y="2567940"/>
              <a:ext cx="0" cy="374499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ลูกศรเชื่อมต่อแบบตรง 21">
              <a:extLst>
                <a:ext uri="{FF2B5EF4-FFF2-40B4-BE49-F238E27FC236}">
                  <a16:creationId xmlns:a16="http://schemas.microsoft.com/office/drawing/2014/main" id="{3478B979-7199-E976-1440-3E9AA5A36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0300" y="3753009"/>
              <a:ext cx="0" cy="2559923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ลูกศรเชื่อมต่อแบบตรง 23">
              <a:extLst>
                <a:ext uri="{FF2B5EF4-FFF2-40B4-BE49-F238E27FC236}">
                  <a16:creationId xmlns:a16="http://schemas.microsoft.com/office/drawing/2014/main" id="{FE6D725E-4DDD-D445-96BB-588E60F40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1960" y="5283597"/>
              <a:ext cx="0" cy="1029335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ลูกศรเชื่อมต่อแบบตรง 25">
              <a:extLst>
                <a:ext uri="{FF2B5EF4-FFF2-40B4-BE49-F238E27FC236}">
                  <a16:creationId xmlns:a16="http://schemas.microsoft.com/office/drawing/2014/main" id="{6416E2B6-51B2-E034-96DE-5F2FB58A6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720" y="5638800"/>
              <a:ext cx="0" cy="67413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สี่เหลี่ยมผืนผ้า 27">
              <a:extLst>
                <a:ext uri="{FF2B5EF4-FFF2-40B4-BE49-F238E27FC236}">
                  <a16:creationId xmlns:a16="http://schemas.microsoft.com/office/drawing/2014/main" id="{3067F90B-3C94-5DAA-1D17-DF9849D9A2B2}"/>
                </a:ext>
              </a:extLst>
            </p:cNvPr>
            <p:cNvSpPr/>
            <p:nvPr/>
          </p:nvSpPr>
          <p:spPr>
            <a:xfrm>
              <a:off x="1206500" y="4404360"/>
              <a:ext cx="934718" cy="19085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สี่เหลี่ยมผืนผ้า 28">
              <a:extLst>
                <a:ext uri="{FF2B5EF4-FFF2-40B4-BE49-F238E27FC236}">
                  <a16:creationId xmlns:a16="http://schemas.microsoft.com/office/drawing/2014/main" id="{29EEF913-D194-3064-6C0F-ED1F10A98220}"/>
                </a:ext>
              </a:extLst>
            </p:cNvPr>
            <p:cNvSpPr/>
            <p:nvPr/>
          </p:nvSpPr>
          <p:spPr>
            <a:xfrm>
              <a:off x="2138682" y="5044440"/>
              <a:ext cx="934718" cy="12684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40353DFF-D463-74F8-6C2F-444534FF3DF6}"/>
                </a:ext>
              </a:extLst>
            </p:cNvPr>
            <p:cNvSpPr/>
            <p:nvPr/>
          </p:nvSpPr>
          <p:spPr>
            <a:xfrm>
              <a:off x="3073399" y="2567940"/>
              <a:ext cx="934718" cy="3744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สี่เหลี่ยมผืนผ้า 30">
              <a:extLst>
                <a:ext uri="{FF2B5EF4-FFF2-40B4-BE49-F238E27FC236}">
                  <a16:creationId xmlns:a16="http://schemas.microsoft.com/office/drawing/2014/main" id="{AE416FA3-BC4F-008C-741B-30F1D6236969}"/>
                </a:ext>
              </a:extLst>
            </p:cNvPr>
            <p:cNvSpPr/>
            <p:nvPr/>
          </p:nvSpPr>
          <p:spPr>
            <a:xfrm>
              <a:off x="4005581" y="4008120"/>
              <a:ext cx="934718" cy="23048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A3813044-45DC-C73D-2EA4-CA47069F5D7E}"/>
                </a:ext>
              </a:extLst>
            </p:cNvPr>
            <p:cNvSpPr/>
            <p:nvPr/>
          </p:nvSpPr>
          <p:spPr>
            <a:xfrm>
              <a:off x="4947921" y="3753009"/>
              <a:ext cx="934718" cy="25599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49638B07-DD62-A478-F0C2-6802EF831442}"/>
                </a:ext>
              </a:extLst>
            </p:cNvPr>
            <p:cNvSpPr/>
            <p:nvPr/>
          </p:nvSpPr>
          <p:spPr>
            <a:xfrm>
              <a:off x="5880103" y="2987040"/>
              <a:ext cx="934718" cy="3325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สี่เหลี่ยมผืนผ้า 33">
              <a:extLst>
                <a:ext uri="{FF2B5EF4-FFF2-40B4-BE49-F238E27FC236}">
                  <a16:creationId xmlns:a16="http://schemas.microsoft.com/office/drawing/2014/main" id="{010BE53A-B74C-AE3F-A616-20D020989655}"/>
                </a:ext>
              </a:extLst>
            </p:cNvPr>
            <p:cNvSpPr/>
            <p:nvPr/>
          </p:nvSpPr>
          <p:spPr>
            <a:xfrm>
              <a:off x="6814820" y="5325268"/>
              <a:ext cx="934718" cy="9876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สี่เหลี่ยมผืนผ้า 34">
              <a:extLst>
                <a:ext uri="{FF2B5EF4-FFF2-40B4-BE49-F238E27FC236}">
                  <a16:creationId xmlns:a16="http://schemas.microsoft.com/office/drawing/2014/main" id="{9737FF44-5DA8-F456-191F-9DAE938603F9}"/>
                </a:ext>
              </a:extLst>
            </p:cNvPr>
            <p:cNvSpPr/>
            <p:nvPr/>
          </p:nvSpPr>
          <p:spPr>
            <a:xfrm>
              <a:off x="7747002" y="5707380"/>
              <a:ext cx="934718" cy="605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7" name="ลูกศรเชื่อมต่อแบบตรง 36">
              <a:extLst>
                <a:ext uri="{FF2B5EF4-FFF2-40B4-BE49-F238E27FC236}">
                  <a16:creationId xmlns:a16="http://schemas.microsoft.com/office/drawing/2014/main" id="{D3B31287-AD1E-A40A-ED5B-8C6B53F8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982" y="5044440"/>
              <a:ext cx="0" cy="126849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ลูกศรเชื่อมต่อแบบตรง 38">
              <a:extLst>
                <a:ext uri="{FF2B5EF4-FFF2-40B4-BE49-F238E27FC236}">
                  <a16:creationId xmlns:a16="http://schemas.microsoft.com/office/drawing/2014/main" id="{71F3672A-1506-2C92-EC30-FEA348DA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581" y="4008120"/>
              <a:ext cx="0" cy="230481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ลูกศรเชื่อมต่อแบบตรง 40">
              <a:extLst>
                <a:ext uri="{FF2B5EF4-FFF2-40B4-BE49-F238E27FC236}">
                  <a16:creationId xmlns:a16="http://schemas.microsoft.com/office/drawing/2014/main" id="{1A7CB5F9-0EE6-A066-3C5B-C3922BE42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7564" y="2987040"/>
              <a:ext cx="0" cy="332589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ลูกศรเชื่อมต่อแบบตรง 42">
              <a:extLst>
                <a:ext uri="{FF2B5EF4-FFF2-40B4-BE49-F238E27FC236}">
                  <a16:creationId xmlns:a16="http://schemas.microsoft.com/office/drawing/2014/main" id="{6A026E3F-324C-25A5-39F5-458A9E1B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9546" y="5707380"/>
              <a:ext cx="0" cy="60555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สี่เหลี่ยมผืนผ้า 45">
              <a:extLst>
                <a:ext uri="{FF2B5EF4-FFF2-40B4-BE49-F238E27FC236}">
                  <a16:creationId xmlns:a16="http://schemas.microsoft.com/office/drawing/2014/main" id="{65B8DAD2-93D5-4DD3-1489-8409424D08AA}"/>
                </a:ext>
              </a:extLst>
            </p:cNvPr>
            <p:cNvSpPr/>
            <p:nvPr/>
          </p:nvSpPr>
          <p:spPr>
            <a:xfrm>
              <a:off x="8680448" y="5638800"/>
              <a:ext cx="934718" cy="6741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6572083-578E-E178-65D6-C5C6558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84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solidFill>
                  <a:srgbClr val="0070C0"/>
                </a:solidFill>
              </a:rPr>
              <a:t>การจัดระดับสัญญาณ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5A09259-7240-D3F6-2480-29CB160E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500" dirty="0">
                <a:solidFill>
                  <a:srgbClr val="002060"/>
                </a:solidFill>
              </a:rPr>
              <a:t>สัญญาณที่ได้จากการสุ่มและจัดระดับ ไม่ได้ตรงกับค่าทางดิจิทัลที่ต้องการ</a:t>
            </a:r>
          </a:p>
          <a:p>
            <a:pPr marL="538163" indent="-538163">
              <a:buFont typeface="Courier New" panose="02070309020205020404" pitchFamily="49" charset="0"/>
              <a:buChar char="o"/>
            </a:pPr>
            <a:endParaRPr lang="en-US" sz="35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15</a:t>
            </a:fld>
            <a:endParaRPr 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66AE1A7-4CC2-B18F-F9B6-876395580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336265"/>
            <a:ext cx="5294640" cy="4317333"/>
          </a:xfrm>
          <a:prstGeom prst="rect">
            <a:avLst/>
          </a:prstGeom>
        </p:spPr>
      </p:pic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AC37025-A1CA-32F0-3888-303A1656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942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1" indent="0">
              <a:buNone/>
            </a:pPr>
            <a:r>
              <a:rPr lang="th-TH" sz="6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การแทนค่าด้วยตัวเลขทางดิจิตอล (</a:t>
            </a:r>
            <a:r>
              <a:rPr lang="en-US" sz="6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Encoding)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A7599915-C655-43D1-816A-45BF5FD32A49}" type="slidenum">
              <a:rPr lang="th-TH" smtClean="0"/>
              <a:t>16</a:t>
            </a:fld>
            <a:endParaRPr lang="th-TH"/>
          </a:p>
        </p:txBody>
      </p:sp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E7B23751-E7DB-8F1F-AFAF-823DDC066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814072"/>
              </p:ext>
            </p:extLst>
          </p:nvPr>
        </p:nvGraphicFramePr>
        <p:xfrm>
          <a:off x="843053" y="1511029"/>
          <a:ext cx="9820095" cy="5025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46AB76BD-0F5C-FC57-AF3A-B737900F68C4}"/>
              </a:ext>
            </a:extLst>
          </p:cNvPr>
          <p:cNvGrpSpPr/>
          <p:nvPr/>
        </p:nvGrpSpPr>
        <p:grpSpPr>
          <a:xfrm>
            <a:off x="1206500" y="2567940"/>
            <a:ext cx="7475220" cy="3744992"/>
            <a:chOff x="1206500" y="2567940"/>
            <a:chExt cx="7475220" cy="3744992"/>
          </a:xfrm>
        </p:grpSpPr>
        <p:cxnSp>
          <p:nvCxnSpPr>
            <p:cNvPr id="12" name="ลูกศรเชื่อมต่อแบบตรง 11">
              <a:extLst>
                <a:ext uri="{FF2B5EF4-FFF2-40B4-BE49-F238E27FC236}">
                  <a16:creationId xmlns:a16="http://schemas.microsoft.com/office/drawing/2014/main" id="{1AC93CA3-5632-B5F5-A050-AFCB3D6B8F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6500" y="4404360"/>
              <a:ext cx="0" cy="190857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ลูกศรเชื่อมต่อแบบตรง 12">
              <a:extLst>
                <a:ext uri="{FF2B5EF4-FFF2-40B4-BE49-F238E27FC236}">
                  <a16:creationId xmlns:a16="http://schemas.microsoft.com/office/drawing/2014/main" id="{EE63A631-F896-4C12-907A-8178A3136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400" y="2567940"/>
              <a:ext cx="0" cy="374499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ลูกศรเชื่อมต่อแบบตรง 27">
              <a:extLst>
                <a:ext uri="{FF2B5EF4-FFF2-40B4-BE49-F238E27FC236}">
                  <a16:creationId xmlns:a16="http://schemas.microsoft.com/office/drawing/2014/main" id="{956FD663-62EC-1A23-85B6-C773C8ED1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0300" y="3753009"/>
              <a:ext cx="0" cy="2559923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>
              <a:extLst>
                <a:ext uri="{FF2B5EF4-FFF2-40B4-BE49-F238E27FC236}">
                  <a16:creationId xmlns:a16="http://schemas.microsoft.com/office/drawing/2014/main" id="{0899D64A-9DEB-F536-BC32-1D7058FE7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1960" y="5283597"/>
              <a:ext cx="0" cy="1029335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ลูกศรเชื่อมต่อแบบตรง 29">
              <a:extLst>
                <a:ext uri="{FF2B5EF4-FFF2-40B4-BE49-F238E27FC236}">
                  <a16:creationId xmlns:a16="http://schemas.microsoft.com/office/drawing/2014/main" id="{A3544495-6EE5-6731-D450-372CFA48D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720" y="5638800"/>
              <a:ext cx="0" cy="67413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สี่เหลี่ยมผืนผ้า 30">
              <a:extLst>
                <a:ext uri="{FF2B5EF4-FFF2-40B4-BE49-F238E27FC236}">
                  <a16:creationId xmlns:a16="http://schemas.microsoft.com/office/drawing/2014/main" id="{551EDF31-3EFC-95A1-69C9-2FD87A440F2F}"/>
                </a:ext>
              </a:extLst>
            </p:cNvPr>
            <p:cNvSpPr/>
            <p:nvPr/>
          </p:nvSpPr>
          <p:spPr>
            <a:xfrm>
              <a:off x="1206500" y="4404359"/>
              <a:ext cx="934718" cy="19085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02E2FEFA-0501-B6F1-6455-1830D27813FF}"/>
                </a:ext>
              </a:extLst>
            </p:cNvPr>
            <p:cNvSpPr/>
            <p:nvPr/>
          </p:nvSpPr>
          <p:spPr>
            <a:xfrm>
              <a:off x="2138682" y="5044440"/>
              <a:ext cx="934718" cy="12684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1FFE9A53-6123-8903-8F93-A15BE652C31D}"/>
                </a:ext>
              </a:extLst>
            </p:cNvPr>
            <p:cNvSpPr/>
            <p:nvPr/>
          </p:nvSpPr>
          <p:spPr>
            <a:xfrm>
              <a:off x="3073399" y="2567940"/>
              <a:ext cx="934718" cy="3744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สี่เหลี่ยมผืนผ้า 33">
              <a:extLst>
                <a:ext uri="{FF2B5EF4-FFF2-40B4-BE49-F238E27FC236}">
                  <a16:creationId xmlns:a16="http://schemas.microsoft.com/office/drawing/2014/main" id="{F29E286F-F7F5-8C7B-6994-D949FEE083B0}"/>
                </a:ext>
              </a:extLst>
            </p:cNvPr>
            <p:cNvSpPr/>
            <p:nvPr/>
          </p:nvSpPr>
          <p:spPr>
            <a:xfrm>
              <a:off x="4005581" y="4008120"/>
              <a:ext cx="934718" cy="23048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สี่เหลี่ยมผืนผ้า 34">
              <a:extLst>
                <a:ext uri="{FF2B5EF4-FFF2-40B4-BE49-F238E27FC236}">
                  <a16:creationId xmlns:a16="http://schemas.microsoft.com/office/drawing/2014/main" id="{895925DC-1593-FB87-FDA2-29C2B8572D56}"/>
                </a:ext>
              </a:extLst>
            </p:cNvPr>
            <p:cNvSpPr/>
            <p:nvPr/>
          </p:nvSpPr>
          <p:spPr>
            <a:xfrm>
              <a:off x="4947921" y="3753009"/>
              <a:ext cx="934718" cy="25599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สี่เหลี่ยมผืนผ้า 35">
              <a:extLst>
                <a:ext uri="{FF2B5EF4-FFF2-40B4-BE49-F238E27FC236}">
                  <a16:creationId xmlns:a16="http://schemas.microsoft.com/office/drawing/2014/main" id="{15C4B766-14DF-D65B-2BFC-214A529EEF22}"/>
                </a:ext>
              </a:extLst>
            </p:cNvPr>
            <p:cNvSpPr/>
            <p:nvPr/>
          </p:nvSpPr>
          <p:spPr>
            <a:xfrm>
              <a:off x="5880103" y="2987040"/>
              <a:ext cx="934718" cy="3325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7631C6D-E4CE-9274-DD09-7FFEA3677B8B}"/>
                </a:ext>
              </a:extLst>
            </p:cNvPr>
            <p:cNvSpPr/>
            <p:nvPr/>
          </p:nvSpPr>
          <p:spPr>
            <a:xfrm>
              <a:off x="6814820" y="5325268"/>
              <a:ext cx="934718" cy="9876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5CB16D09-E0E9-8C30-B52A-C813E5C94A9F}"/>
                </a:ext>
              </a:extLst>
            </p:cNvPr>
            <p:cNvSpPr/>
            <p:nvPr/>
          </p:nvSpPr>
          <p:spPr>
            <a:xfrm>
              <a:off x="7747002" y="5707380"/>
              <a:ext cx="934718" cy="605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9" name="ลูกศรเชื่อมต่อแบบตรง 38">
              <a:extLst>
                <a:ext uri="{FF2B5EF4-FFF2-40B4-BE49-F238E27FC236}">
                  <a16:creationId xmlns:a16="http://schemas.microsoft.com/office/drawing/2014/main" id="{4111B70D-17F5-FEA5-43E8-74BD99009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982" y="5044440"/>
              <a:ext cx="0" cy="126849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ลูกศรเชื่อมต่อแบบตรง 39">
              <a:extLst>
                <a:ext uri="{FF2B5EF4-FFF2-40B4-BE49-F238E27FC236}">
                  <a16:creationId xmlns:a16="http://schemas.microsoft.com/office/drawing/2014/main" id="{7734ED8D-818A-7B5E-158C-552CB1325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581" y="4008120"/>
              <a:ext cx="0" cy="230481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ลูกศรเชื่อมต่อแบบตรง 40">
              <a:extLst>
                <a:ext uri="{FF2B5EF4-FFF2-40B4-BE49-F238E27FC236}">
                  <a16:creationId xmlns:a16="http://schemas.microsoft.com/office/drawing/2014/main" id="{3E63ED04-CAF3-931F-779B-15E98A04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7564" y="2987040"/>
              <a:ext cx="0" cy="332589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ลูกศรเชื่อมต่อแบบตรง 41">
              <a:extLst>
                <a:ext uri="{FF2B5EF4-FFF2-40B4-BE49-F238E27FC236}">
                  <a16:creationId xmlns:a16="http://schemas.microsoft.com/office/drawing/2014/main" id="{327DA4CA-86A2-7AD5-38DF-5CA3D8498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9546" y="5707380"/>
              <a:ext cx="0" cy="605552"/>
            </a:xfrm>
            <a:prstGeom prst="straightConnector1">
              <a:avLst/>
            </a:prstGeom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4" name="วงเล็บปีกกาขวา 43">
            <a:extLst>
              <a:ext uri="{FF2B5EF4-FFF2-40B4-BE49-F238E27FC236}">
                <a16:creationId xmlns:a16="http://schemas.microsoft.com/office/drawing/2014/main" id="{7F0EB527-A2AC-CC7C-65D7-A0DCDB52296B}"/>
              </a:ext>
            </a:extLst>
          </p:cNvPr>
          <p:cNvSpPr/>
          <p:nvPr/>
        </p:nvSpPr>
        <p:spPr>
          <a:xfrm>
            <a:off x="9324975" y="5636178"/>
            <a:ext cx="185405" cy="674133"/>
          </a:xfrm>
          <a:prstGeom prst="rightBrace">
            <a:avLst>
              <a:gd name="adj1" fmla="val 99091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วงเล็บปีกกาขวา 44">
            <a:extLst>
              <a:ext uri="{FF2B5EF4-FFF2-40B4-BE49-F238E27FC236}">
                <a16:creationId xmlns:a16="http://schemas.microsoft.com/office/drawing/2014/main" id="{519B563B-3B32-17A5-31CF-0CF11F4C63F8}"/>
              </a:ext>
            </a:extLst>
          </p:cNvPr>
          <p:cNvSpPr/>
          <p:nvPr/>
        </p:nvSpPr>
        <p:spPr>
          <a:xfrm>
            <a:off x="9324975" y="4404360"/>
            <a:ext cx="185405" cy="1231817"/>
          </a:xfrm>
          <a:prstGeom prst="rightBrace">
            <a:avLst>
              <a:gd name="adj1" fmla="val 99091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วงเล็บปีกกาขวา 45">
            <a:extLst>
              <a:ext uri="{FF2B5EF4-FFF2-40B4-BE49-F238E27FC236}">
                <a16:creationId xmlns:a16="http://schemas.microsoft.com/office/drawing/2014/main" id="{152F7F30-8EE8-BADA-3F44-3A8FD6CF8264}"/>
              </a:ext>
            </a:extLst>
          </p:cNvPr>
          <p:cNvSpPr/>
          <p:nvPr/>
        </p:nvSpPr>
        <p:spPr>
          <a:xfrm>
            <a:off x="9322427" y="3137100"/>
            <a:ext cx="185405" cy="1231817"/>
          </a:xfrm>
          <a:prstGeom prst="rightBrace">
            <a:avLst>
              <a:gd name="adj1" fmla="val 99091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วงเล็บปีกกาขวา 46">
            <a:extLst>
              <a:ext uri="{FF2B5EF4-FFF2-40B4-BE49-F238E27FC236}">
                <a16:creationId xmlns:a16="http://schemas.microsoft.com/office/drawing/2014/main" id="{413034DE-41BA-907B-21C3-0E4C2EF99BE9}"/>
              </a:ext>
            </a:extLst>
          </p:cNvPr>
          <p:cNvSpPr/>
          <p:nvPr/>
        </p:nvSpPr>
        <p:spPr>
          <a:xfrm>
            <a:off x="9322428" y="2466975"/>
            <a:ext cx="185404" cy="670124"/>
          </a:xfrm>
          <a:prstGeom prst="rightBrace">
            <a:avLst>
              <a:gd name="adj1" fmla="val 99091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97E645C2-9D04-CF12-EC98-0C10BDC0C743}"/>
              </a:ext>
            </a:extLst>
          </p:cNvPr>
          <p:cNvSpPr txBox="1"/>
          <p:nvPr/>
        </p:nvSpPr>
        <p:spPr>
          <a:xfrm>
            <a:off x="9531350" y="5839698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  <a:endParaRPr lang="th-TH" dirty="0"/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DD39193A-583F-B4A2-61FF-6F71273A76C4}"/>
              </a:ext>
            </a:extLst>
          </p:cNvPr>
          <p:cNvSpPr txBox="1"/>
          <p:nvPr/>
        </p:nvSpPr>
        <p:spPr>
          <a:xfrm>
            <a:off x="9559515" y="4863901"/>
            <a:ext cx="5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th-TH" dirty="0"/>
          </a:p>
        </p:txBody>
      </p: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B340DC3F-E805-B8E6-BD36-4547D79298A8}"/>
              </a:ext>
            </a:extLst>
          </p:cNvPr>
          <p:cNvSpPr txBox="1"/>
          <p:nvPr/>
        </p:nvSpPr>
        <p:spPr>
          <a:xfrm>
            <a:off x="9559515" y="3559747"/>
            <a:ext cx="5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th-TH" dirty="0"/>
          </a:p>
        </p:txBody>
      </p:sp>
      <p:sp>
        <p:nvSpPr>
          <p:cNvPr id="51" name="กล่องข้อความ 50">
            <a:extLst>
              <a:ext uri="{FF2B5EF4-FFF2-40B4-BE49-F238E27FC236}">
                <a16:creationId xmlns:a16="http://schemas.microsoft.com/office/drawing/2014/main" id="{83E81FB4-DA82-44AE-191B-78B7C6927CA0}"/>
              </a:ext>
            </a:extLst>
          </p:cNvPr>
          <p:cNvSpPr txBox="1"/>
          <p:nvPr/>
        </p:nvSpPr>
        <p:spPr>
          <a:xfrm>
            <a:off x="9507832" y="2624925"/>
            <a:ext cx="5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th-TH" dirty="0"/>
          </a:p>
        </p:txBody>
      </p:sp>
      <p:sp>
        <p:nvSpPr>
          <p:cNvPr id="52" name="กล่องข้อความ 51">
            <a:extLst>
              <a:ext uri="{FF2B5EF4-FFF2-40B4-BE49-F238E27FC236}">
                <a16:creationId xmlns:a16="http://schemas.microsoft.com/office/drawing/2014/main" id="{855DCA87-CE87-9C10-4047-391DBB6B0556}"/>
              </a:ext>
            </a:extLst>
          </p:cNvPr>
          <p:cNvSpPr txBox="1"/>
          <p:nvPr/>
        </p:nvSpPr>
        <p:spPr>
          <a:xfrm>
            <a:off x="1451197" y="5833981"/>
            <a:ext cx="43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th-TH" dirty="0"/>
          </a:p>
        </p:txBody>
      </p:sp>
      <p:sp>
        <p:nvSpPr>
          <p:cNvPr id="53" name="กล่องข้อความ 52">
            <a:extLst>
              <a:ext uri="{FF2B5EF4-FFF2-40B4-BE49-F238E27FC236}">
                <a16:creationId xmlns:a16="http://schemas.microsoft.com/office/drawing/2014/main" id="{44D92FAA-A8BF-D21C-4669-91A018E890D3}"/>
              </a:ext>
            </a:extLst>
          </p:cNvPr>
          <p:cNvSpPr txBox="1"/>
          <p:nvPr/>
        </p:nvSpPr>
        <p:spPr>
          <a:xfrm>
            <a:off x="2309528" y="5833981"/>
            <a:ext cx="4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th-TH" dirty="0"/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A26B4216-50C3-2630-7F8A-A9F4CEC91D3D}"/>
              </a:ext>
            </a:extLst>
          </p:cNvPr>
          <p:cNvSpPr txBox="1"/>
          <p:nvPr/>
        </p:nvSpPr>
        <p:spPr>
          <a:xfrm>
            <a:off x="3226489" y="5833981"/>
            <a:ext cx="49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th-TH" dirty="0"/>
          </a:p>
        </p:txBody>
      </p:sp>
      <p:sp>
        <p:nvSpPr>
          <p:cNvPr id="57" name="กล่องข้อความ 56">
            <a:extLst>
              <a:ext uri="{FF2B5EF4-FFF2-40B4-BE49-F238E27FC236}">
                <a16:creationId xmlns:a16="http://schemas.microsoft.com/office/drawing/2014/main" id="{38FDDD67-2744-8790-C5DB-470467F1E8B0}"/>
              </a:ext>
            </a:extLst>
          </p:cNvPr>
          <p:cNvSpPr txBox="1"/>
          <p:nvPr/>
        </p:nvSpPr>
        <p:spPr>
          <a:xfrm>
            <a:off x="4146961" y="5833981"/>
            <a:ext cx="5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th-TH" dirty="0"/>
          </a:p>
        </p:txBody>
      </p:sp>
      <p:sp>
        <p:nvSpPr>
          <p:cNvPr id="58" name="กล่องข้อความ 57">
            <a:extLst>
              <a:ext uri="{FF2B5EF4-FFF2-40B4-BE49-F238E27FC236}">
                <a16:creationId xmlns:a16="http://schemas.microsoft.com/office/drawing/2014/main" id="{9E38A8CE-4B05-1DD9-E19B-FA0E6CB88F54}"/>
              </a:ext>
            </a:extLst>
          </p:cNvPr>
          <p:cNvSpPr txBox="1"/>
          <p:nvPr/>
        </p:nvSpPr>
        <p:spPr>
          <a:xfrm>
            <a:off x="5102663" y="5833981"/>
            <a:ext cx="5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th-TH" dirty="0"/>
          </a:p>
        </p:txBody>
      </p:sp>
      <p:sp>
        <p:nvSpPr>
          <p:cNvPr id="59" name="กล่องข้อความ 58">
            <a:extLst>
              <a:ext uri="{FF2B5EF4-FFF2-40B4-BE49-F238E27FC236}">
                <a16:creationId xmlns:a16="http://schemas.microsoft.com/office/drawing/2014/main" id="{F7273639-C652-F377-49DB-6E710D466C08}"/>
              </a:ext>
            </a:extLst>
          </p:cNvPr>
          <p:cNvSpPr txBox="1"/>
          <p:nvPr/>
        </p:nvSpPr>
        <p:spPr>
          <a:xfrm>
            <a:off x="6058365" y="5833981"/>
            <a:ext cx="5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th-TH" dirty="0"/>
          </a:p>
        </p:txBody>
      </p:sp>
      <p:sp>
        <p:nvSpPr>
          <p:cNvPr id="60" name="กล่องข้อความ 59">
            <a:extLst>
              <a:ext uri="{FF2B5EF4-FFF2-40B4-BE49-F238E27FC236}">
                <a16:creationId xmlns:a16="http://schemas.microsoft.com/office/drawing/2014/main" id="{5E365FEF-2FD8-FCAB-46F3-1AE92580237C}"/>
              </a:ext>
            </a:extLst>
          </p:cNvPr>
          <p:cNvSpPr txBox="1"/>
          <p:nvPr/>
        </p:nvSpPr>
        <p:spPr>
          <a:xfrm>
            <a:off x="7014067" y="5833981"/>
            <a:ext cx="5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th-TH" dirty="0"/>
          </a:p>
        </p:txBody>
      </p:sp>
      <p:sp>
        <p:nvSpPr>
          <p:cNvPr id="61" name="กล่องข้อความ 60">
            <a:extLst>
              <a:ext uri="{FF2B5EF4-FFF2-40B4-BE49-F238E27FC236}">
                <a16:creationId xmlns:a16="http://schemas.microsoft.com/office/drawing/2014/main" id="{C46645B9-F506-1A7F-A9A2-15C3D766F89B}"/>
              </a:ext>
            </a:extLst>
          </p:cNvPr>
          <p:cNvSpPr txBox="1"/>
          <p:nvPr/>
        </p:nvSpPr>
        <p:spPr>
          <a:xfrm>
            <a:off x="7969772" y="5833981"/>
            <a:ext cx="5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568F7D9-5845-F4F6-356E-A1C6769C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152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Quantization error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A7599915-C655-43D1-816A-45BF5FD32A49}" type="slidenum">
              <a:rPr lang="th-TH" smtClean="0"/>
              <a:t>17</a:t>
            </a:fld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0ECA6F5-BE14-E6D3-467D-0A68A32B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00" y="1447243"/>
            <a:ext cx="7638950" cy="4950381"/>
          </a:xfrm>
          <a:prstGeom prst="rect">
            <a:avLst/>
          </a:prstGeom>
        </p:spPr>
      </p:pic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743C86B3-159F-E6B1-17EB-7A18F9EF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638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th-TH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พารามิเตอร์ที่สำคัญของ </a:t>
            </a: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ADC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A1AE6B-5C82-0085-BA3D-B87BFEE5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จำนวนบิต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จำนวนบิตมากจะทำให้แทนค่าสัญญาณแอนะลอกได้ละเอียด  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Quantization error 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ค่าแตกต่างระหว่างค่าแอนะลอกกับระดับการควอนไต</a:t>
            </a:r>
            <a:r>
              <a:rPr lang="th-TH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ซ์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Sample time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ช่วงเวลาที่ตัวเก็บประจุต้องเก็บแรงดันอินพุต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Conversion time 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เวลาที่ใช้ในการแปลงแรงดันที่เก็บในตัวเก็บประจุไปเป็นค่าทางดิจิตอล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D62F7D0-1F79-5CC9-A973-B1A628AB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817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65125"/>
            <a:ext cx="10753725" cy="1325563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th-TH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ตัวอย่าง </a:t>
            </a: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A/D Converters</a:t>
            </a:r>
            <a:r>
              <a:rPr lang="th-TH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ประเภทต่าง ๆ </a:t>
            </a:r>
            <a:endParaRPr lang="en-US" sz="6000" b="1" kern="1200" dirty="0">
              <a:solidFill>
                <a:srgbClr val="0070C0"/>
              </a:solidFill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A1AE6B-5C82-0085-BA3D-B87BFEE5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Flash ADC </a:t>
            </a:r>
          </a:p>
          <a:p>
            <a:r>
              <a:rPr lang="en-US" sz="4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Successive Approximation</a:t>
            </a:r>
          </a:p>
          <a:p>
            <a:r>
              <a:rPr lang="en-US" sz="4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Dual Slope ADC</a:t>
            </a:r>
          </a:p>
          <a:p>
            <a:r>
              <a:rPr lang="en-US" sz="4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Half-Flash</a:t>
            </a:r>
          </a:p>
          <a:p>
            <a:r>
              <a:rPr lang="en-US" sz="40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Delta-Sigma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19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A9F3E66-BB3C-EFC0-08CB-33918926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243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0D0C1760-A7DA-259E-674D-C932C55F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ตัวอย่างสัญญาณในรูปแบบต่าง ๆ 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A8E332A-7EF7-0623-77B7-122CE7CE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C435D94-F298-E3FB-9F9F-DA156AA5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</a:t>
            </a:fld>
            <a:endParaRPr lang="th-TH"/>
          </a:p>
        </p:txBody>
      </p:sp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13CEB182-7719-C0B8-B6C7-B91A1225B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247904"/>
              </p:ext>
            </p:extLst>
          </p:nvPr>
        </p:nvGraphicFramePr>
        <p:xfrm>
          <a:off x="973261" y="1402699"/>
          <a:ext cx="420483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EC3D39D4-5486-84B9-2994-9A2B527D8945}"/>
              </a:ext>
            </a:extLst>
          </p:cNvPr>
          <p:cNvCxnSpPr>
            <a:cxnSpLocks/>
          </p:cNvCxnSpPr>
          <p:nvPr/>
        </p:nvCxnSpPr>
        <p:spPr>
          <a:xfrm>
            <a:off x="1110922" y="2626661"/>
            <a:ext cx="406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171593AF-91B3-859F-A3CD-E259432A477D}"/>
              </a:ext>
            </a:extLst>
          </p:cNvPr>
          <p:cNvCxnSpPr/>
          <p:nvPr/>
        </p:nvCxnSpPr>
        <p:spPr>
          <a:xfrm flipV="1">
            <a:off x="1110922" y="1402699"/>
            <a:ext cx="0" cy="230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2339273-8CA6-6E56-2C59-685AB878FD80}"/>
              </a:ext>
            </a:extLst>
          </p:cNvPr>
          <p:cNvSpPr txBox="1"/>
          <p:nvPr/>
        </p:nvSpPr>
        <p:spPr>
          <a:xfrm>
            <a:off x="4990680" y="263428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</a:t>
            </a:r>
            <a:endParaRPr lang="th-TH" dirty="0">
              <a:latin typeface="Abadi" panose="020B0604020104020204" pitchFamily="34" charset="0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2B224E7-CD42-F7CA-F8A1-2C3900D4C305}"/>
              </a:ext>
            </a:extLst>
          </p:cNvPr>
          <p:cNvSpPr txBox="1"/>
          <p:nvPr/>
        </p:nvSpPr>
        <p:spPr>
          <a:xfrm>
            <a:off x="576801" y="142174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V(t)</a:t>
            </a:r>
            <a:endParaRPr lang="th-TH" dirty="0">
              <a:latin typeface="Abadi" panose="020B0604020104020204" pitchFamily="34" charset="0"/>
            </a:endParaRPr>
          </a:p>
        </p:txBody>
      </p:sp>
      <p:cxnSp>
        <p:nvCxnSpPr>
          <p:cNvPr id="23" name="ตัวเชื่อมต่อตรง 22">
            <a:extLst>
              <a:ext uri="{FF2B5EF4-FFF2-40B4-BE49-F238E27FC236}">
                <a16:creationId xmlns:a16="http://schemas.microsoft.com/office/drawing/2014/main" id="{CBDF5D8B-AC45-ED04-F4A4-0A88CB79E678}"/>
              </a:ext>
            </a:extLst>
          </p:cNvPr>
          <p:cNvCxnSpPr/>
          <p:nvPr/>
        </p:nvCxnSpPr>
        <p:spPr>
          <a:xfrm>
            <a:off x="1107494" y="2626661"/>
            <a:ext cx="3936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14DF01F8-C0F9-05CF-BD40-7DDF488B90F5}"/>
              </a:ext>
            </a:extLst>
          </p:cNvPr>
          <p:cNvSpPr txBox="1"/>
          <p:nvPr/>
        </p:nvSpPr>
        <p:spPr>
          <a:xfrm>
            <a:off x="4990680" y="530993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</a:t>
            </a:r>
            <a:endParaRPr lang="th-TH" dirty="0">
              <a:latin typeface="Abadi" panose="020B0604020104020204" pitchFamily="34" charset="0"/>
            </a:endParaRPr>
          </a:p>
        </p:txBody>
      </p:sp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52172DC2-723A-757E-D5AD-72664F848F09}"/>
              </a:ext>
            </a:extLst>
          </p:cNvPr>
          <p:cNvSpPr txBox="1"/>
          <p:nvPr/>
        </p:nvSpPr>
        <p:spPr>
          <a:xfrm>
            <a:off x="576801" y="409739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V(t)</a:t>
            </a:r>
            <a:endParaRPr lang="th-TH" dirty="0">
              <a:latin typeface="Abadi" panose="020B0604020104020204" pitchFamily="34" charset="0"/>
            </a:endParaRPr>
          </a:p>
        </p:txBody>
      </p:sp>
      <p:grpSp>
        <p:nvGrpSpPr>
          <p:cNvPr id="41" name="กลุ่ม 40">
            <a:extLst>
              <a:ext uri="{FF2B5EF4-FFF2-40B4-BE49-F238E27FC236}">
                <a16:creationId xmlns:a16="http://schemas.microsoft.com/office/drawing/2014/main" id="{80469155-D535-AE6C-C32B-915265C08DCA}"/>
              </a:ext>
            </a:extLst>
          </p:cNvPr>
          <p:cNvGrpSpPr/>
          <p:nvPr/>
        </p:nvGrpSpPr>
        <p:grpSpPr>
          <a:xfrm>
            <a:off x="6377908" y="1353009"/>
            <a:ext cx="4805771" cy="2547304"/>
            <a:chOff x="5486061" y="704927"/>
            <a:chExt cx="4805771" cy="2547304"/>
          </a:xfrm>
        </p:grpSpPr>
        <p:graphicFrame>
          <p:nvGraphicFramePr>
            <p:cNvPr id="33" name="แผนภูมิ 32">
              <a:extLst>
                <a:ext uri="{FF2B5EF4-FFF2-40B4-BE49-F238E27FC236}">
                  <a16:creationId xmlns:a16="http://schemas.microsoft.com/office/drawing/2014/main" id="{96E1F5A2-A03B-BC0F-C5B5-0A12DE36B7E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88855" y="704927"/>
            <a:ext cx="4282439" cy="2547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9943C19C-3438-22DC-8D15-BC578B1020D5}"/>
                </a:ext>
              </a:extLst>
            </p:cNvPr>
            <p:cNvCxnSpPr/>
            <p:nvPr/>
          </p:nvCxnSpPr>
          <p:spPr>
            <a:xfrm>
              <a:off x="6027420" y="2114788"/>
              <a:ext cx="4213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กล่องข้อความ 35">
              <a:extLst>
                <a:ext uri="{FF2B5EF4-FFF2-40B4-BE49-F238E27FC236}">
                  <a16:creationId xmlns:a16="http://schemas.microsoft.com/office/drawing/2014/main" id="{3F114D86-678E-CE23-1218-A145B8B74D90}"/>
                </a:ext>
              </a:extLst>
            </p:cNvPr>
            <p:cNvSpPr txBox="1"/>
            <p:nvPr/>
          </p:nvSpPr>
          <p:spPr>
            <a:xfrm>
              <a:off x="10030222" y="212951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badi" panose="020B0604020104020204" pitchFamily="34" charset="0"/>
                </a:rPr>
                <a:t>t</a:t>
              </a:r>
              <a:endParaRPr lang="th-TH" dirty="0">
                <a:latin typeface="Abadi" panose="020B0604020104020204" pitchFamily="34" charset="0"/>
              </a:endParaRPr>
            </a:p>
          </p:txBody>
        </p:sp>
        <p:cxnSp>
          <p:nvCxnSpPr>
            <p:cNvPr id="37" name="ลูกศรเชื่อมต่อแบบตรง 36">
              <a:extLst>
                <a:ext uri="{FF2B5EF4-FFF2-40B4-BE49-F238E27FC236}">
                  <a16:creationId xmlns:a16="http://schemas.microsoft.com/office/drawing/2014/main" id="{551A8AD6-A1FB-F2D7-355C-CF56DD4A8E49}"/>
                </a:ext>
              </a:extLst>
            </p:cNvPr>
            <p:cNvCxnSpPr/>
            <p:nvPr/>
          </p:nvCxnSpPr>
          <p:spPr>
            <a:xfrm flipV="1">
              <a:off x="6020182" y="754617"/>
              <a:ext cx="0" cy="2305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กล่องข้อความ 37">
              <a:extLst>
                <a:ext uri="{FF2B5EF4-FFF2-40B4-BE49-F238E27FC236}">
                  <a16:creationId xmlns:a16="http://schemas.microsoft.com/office/drawing/2014/main" id="{CD394DDA-5961-431D-1861-1FC457D25047}"/>
                </a:ext>
              </a:extLst>
            </p:cNvPr>
            <p:cNvSpPr txBox="1"/>
            <p:nvPr/>
          </p:nvSpPr>
          <p:spPr>
            <a:xfrm>
              <a:off x="5486061" y="77366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badi" panose="020B0604020104020204" pitchFamily="34" charset="0"/>
                </a:rPr>
                <a:t>V(t)</a:t>
              </a:r>
              <a:endParaRPr lang="th-TH" dirty="0">
                <a:latin typeface="Abadi" panose="020B0604020104020204" pitchFamily="34" charset="0"/>
              </a:endParaRPr>
            </a:p>
          </p:txBody>
        </p:sp>
      </p:grpSp>
      <p:graphicFrame>
        <p:nvGraphicFramePr>
          <p:cNvPr id="43" name="แผนภูมิ 42">
            <a:extLst>
              <a:ext uri="{FF2B5EF4-FFF2-40B4-BE49-F238E27FC236}">
                <a16:creationId xmlns:a16="http://schemas.microsoft.com/office/drawing/2014/main" id="{13CEB182-7719-C0B8-B6C7-B91A1225B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03005"/>
              </p:ext>
            </p:extLst>
          </p:nvPr>
        </p:nvGraphicFramePr>
        <p:xfrm>
          <a:off x="973261" y="4020474"/>
          <a:ext cx="4204836" cy="2607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4" name="แผนภูมิ 43">
            <a:extLst>
              <a:ext uri="{FF2B5EF4-FFF2-40B4-BE49-F238E27FC236}">
                <a16:creationId xmlns:a16="http://schemas.microsoft.com/office/drawing/2014/main" id="{F53D3D54-2F8B-36E6-C7CB-8497078C19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175522"/>
              </p:ext>
            </p:extLst>
          </p:nvPr>
        </p:nvGraphicFramePr>
        <p:xfrm>
          <a:off x="6858305" y="4020474"/>
          <a:ext cx="4204836" cy="2607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21F0C6ED-3B3B-CD66-4637-1CE33D8A93F5}"/>
              </a:ext>
            </a:extLst>
          </p:cNvPr>
          <p:cNvCxnSpPr>
            <a:cxnSpLocks/>
          </p:cNvCxnSpPr>
          <p:nvPr/>
        </p:nvCxnSpPr>
        <p:spPr>
          <a:xfrm>
            <a:off x="1110922" y="5323977"/>
            <a:ext cx="406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6DD3A398-815E-01B3-CFBA-63682AF2FE09}"/>
              </a:ext>
            </a:extLst>
          </p:cNvPr>
          <p:cNvCxnSpPr/>
          <p:nvPr/>
        </p:nvCxnSpPr>
        <p:spPr>
          <a:xfrm flipV="1">
            <a:off x="1110922" y="4100015"/>
            <a:ext cx="0" cy="230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กล่องข้อความ 53">
            <a:extLst>
              <a:ext uri="{FF2B5EF4-FFF2-40B4-BE49-F238E27FC236}">
                <a16:creationId xmlns:a16="http://schemas.microsoft.com/office/drawing/2014/main" id="{B10AD0DC-6B31-57CB-23E1-A83527F277F7}"/>
              </a:ext>
            </a:extLst>
          </p:cNvPr>
          <p:cNvSpPr txBox="1"/>
          <p:nvPr/>
        </p:nvSpPr>
        <p:spPr>
          <a:xfrm>
            <a:off x="10875724" y="530993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</a:t>
            </a:r>
            <a:endParaRPr lang="th-TH" dirty="0">
              <a:latin typeface="Abadi" panose="020B0604020104020204" pitchFamily="34" charset="0"/>
            </a:endParaRPr>
          </a:p>
        </p:txBody>
      </p:sp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AAFDB44D-32B6-E4CE-5D85-2EC8BA78EA67}"/>
              </a:ext>
            </a:extLst>
          </p:cNvPr>
          <p:cNvSpPr txBox="1"/>
          <p:nvPr/>
        </p:nvSpPr>
        <p:spPr>
          <a:xfrm>
            <a:off x="6461845" y="409739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V(t)</a:t>
            </a:r>
            <a:endParaRPr lang="th-TH" dirty="0">
              <a:latin typeface="Abadi" panose="020B0604020104020204" pitchFamily="34" charset="0"/>
            </a:endParaRPr>
          </a:p>
        </p:txBody>
      </p:sp>
      <p:cxnSp>
        <p:nvCxnSpPr>
          <p:cNvPr id="56" name="ลูกศรเชื่อมต่อแบบตรง 55">
            <a:extLst>
              <a:ext uri="{FF2B5EF4-FFF2-40B4-BE49-F238E27FC236}">
                <a16:creationId xmlns:a16="http://schemas.microsoft.com/office/drawing/2014/main" id="{29606348-D84F-3632-6E18-9B3616C9C1AF}"/>
              </a:ext>
            </a:extLst>
          </p:cNvPr>
          <p:cNvCxnSpPr>
            <a:cxnSpLocks/>
          </p:cNvCxnSpPr>
          <p:nvPr/>
        </p:nvCxnSpPr>
        <p:spPr>
          <a:xfrm>
            <a:off x="6995966" y="5323977"/>
            <a:ext cx="406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ลูกศรเชื่อมต่อแบบตรง 56">
            <a:extLst>
              <a:ext uri="{FF2B5EF4-FFF2-40B4-BE49-F238E27FC236}">
                <a16:creationId xmlns:a16="http://schemas.microsoft.com/office/drawing/2014/main" id="{F02D9CCE-1FED-E0F2-9915-BF7A2F9B0F75}"/>
              </a:ext>
            </a:extLst>
          </p:cNvPr>
          <p:cNvCxnSpPr/>
          <p:nvPr/>
        </p:nvCxnSpPr>
        <p:spPr>
          <a:xfrm flipV="1">
            <a:off x="6995966" y="4100015"/>
            <a:ext cx="0" cy="230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ตัวเชื่อมต่อตรง 58">
            <a:extLst>
              <a:ext uri="{FF2B5EF4-FFF2-40B4-BE49-F238E27FC236}">
                <a16:creationId xmlns:a16="http://schemas.microsoft.com/office/drawing/2014/main" id="{2E1E1C94-09FD-F0AD-9C77-8E2F50B2CE81}"/>
              </a:ext>
            </a:extLst>
          </p:cNvPr>
          <p:cNvCxnSpPr>
            <a:cxnSpLocks/>
          </p:cNvCxnSpPr>
          <p:nvPr/>
        </p:nvCxnSpPr>
        <p:spPr>
          <a:xfrm>
            <a:off x="1107494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ตัวเชื่อมต่อตรง 61">
            <a:extLst>
              <a:ext uri="{FF2B5EF4-FFF2-40B4-BE49-F238E27FC236}">
                <a16:creationId xmlns:a16="http://schemas.microsoft.com/office/drawing/2014/main" id="{D38D885B-8541-C0DD-C7C5-339A3564B40F}"/>
              </a:ext>
            </a:extLst>
          </p:cNvPr>
          <p:cNvCxnSpPr>
            <a:cxnSpLocks/>
          </p:cNvCxnSpPr>
          <p:nvPr/>
        </p:nvCxnSpPr>
        <p:spPr>
          <a:xfrm>
            <a:off x="1418103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ตัวเชื่อมต่อตรง 62">
            <a:extLst>
              <a:ext uri="{FF2B5EF4-FFF2-40B4-BE49-F238E27FC236}">
                <a16:creationId xmlns:a16="http://schemas.microsoft.com/office/drawing/2014/main" id="{2E84AE10-94A2-FF11-14F7-7FFD60057D8A}"/>
              </a:ext>
            </a:extLst>
          </p:cNvPr>
          <p:cNvCxnSpPr>
            <a:cxnSpLocks/>
          </p:cNvCxnSpPr>
          <p:nvPr/>
        </p:nvCxnSpPr>
        <p:spPr>
          <a:xfrm>
            <a:off x="1803865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ตัวเชื่อมต่อตรง 2047">
            <a:extLst>
              <a:ext uri="{FF2B5EF4-FFF2-40B4-BE49-F238E27FC236}">
                <a16:creationId xmlns:a16="http://schemas.microsoft.com/office/drawing/2014/main" id="{DA5DF3A4-3E25-0CE5-CE78-EC42641E1D88}"/>
              </a:ext>
            </a:extLst>
          </p:cNvPr>
          <p:cNvCxnSpPr>
            <a:cxnSpLocks/>
          </p:cNvCxnSpPr>
          <p:nvPr/>
        </p:nvCxnSpPr>
        <p:spPr>
          <a:xfrm>
            <a:off x="1803865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ตัวเชื่อมต่อตรง 2048">
            <a:extLst>
              <a:ext uri="{FF2B5EF4-FFF2-40B4-BE49-F238E27FC236}">
                <a16:creationId xmlns:a16="http://schemas.microsoft.com/office/drawing/2014/main" id="{7F70CB76-0480-69B6-A735-A673130473DA}"/>
              </a:ext>
            </a:extLst>
          </p:cNvPr>
          <p:cNvCxnSpPr>
            <a:cxnSpLocks/>
          </p:cNvCxnSpPr>
          <p:nvPr/>
        </p:nvCxnSpPr>
        <p:spPr>
          <a:xfrm>
            <a:off x="1418103" y="5309932"/>
            <a:ext cx="385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ตัวเชื่อมต่อตรง 2058">
            <a:extLst>
              <a:ext uri="{FF2B5EF4-FFF2-40B4-BE49-F238E27FC236}">
                <a16:creationId xmlns:a16="http://schemas.microsoft.com/office/drawing/2014/main" id="{51ADBC4F-C764-C10F-9B62-5F3AA423B785}"/>
              </a:ext>
            </a:extLst>
          </p:cNvPr>
          <p:cNvCxnSpPr>
            <a:cxnSpLocks/>
          </p:cNvCxnSpPr>
          <p:nvPr/>
        </p:nvCxnSpPr>
        <p:spPr>
          <a:xfrm>
            <a:off x="2098094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ตัวเชื่อมต่อตรง 2059">
            <a:extLst>
              <a:ext uri="{FF2B5EF4-FFF2-40B4-BE49-F238E27FC236}">
                <a16:creationId xmlns:a16="http://schemas.microsoft.com/office/drawing/2014/main" id="{986D7861-3A52-EDA8-1018-DDDE5DF36E47}"/>
              </a:ext>
            </a:extLst>
          </p:cNvPr>
          <p:cNvCxnSpPr>
            <a:cxnSpLocks/>
          </p:cNvCxnSpPr>
          <p:nvPr/>
        </p:nvCxnSpPr>
        <p:spPr>
          <a:xfrm>
            <a:off x="2408703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ตัวเชื่อมต่อตรง 2060">
            <a:extLst>
              <a:ext uri="{FF2B5EF4-FFF2-40B4-BE49-F238E27FC236}">
                <a16:creationId xmlns:a16="http://schemas.microsoft.com/office/drawing/2014/main" id="{37CA14E2-0C86-47ED-5D4C-A01CCBA1FA74}"/>
              </a:ext>
            </a:extLst>
          </p:cNvPr>
          <p:cNvCxnSpPr>
            <a:cxnSpLocks/>
          </p:cNvCxnSpPr>
          <p:nvPr/>
        </p:nvCxnSpPr>
        <p:spPr>
          <a:xfrm>
            <a:off x="2684927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ตัวเชื่อมต่อตรง 2061">
            <a:extLst>
              <a:ext uri="{FF2B5EF4-FFF2-40B4-BE49-F238E27FC236}">
                <a16:creationId xmlns:a16="http://schemas.microsoft.com/office/drawing/2014/main" id="{CB3B8CFA-41DA-8D66-1213-81F133EADCC1}"/>
              </a:ext>
            </a:extLst>
          </p:cNvPr>
          <p:cNvCxnSpPr>
            <a:cxnSpLocks/>
          </p:cNvCxnSpPr>
          <p:nvPr/>
        </p:nvCxnSpPr>
        <p:spPr>
          <a:xfrm>
            <a:off x="2408703" y="5309932"/>
            <a:ext cx="2762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ตัวเชื่อมต่อตรง 2064">
            <a:extLst>
              <a:ext uri="{FF2B5EF4-FFF2-40B4-BE49-F238E27FC236}">
                <a16:creationId xmlns:a16="http://schemas.microsoft.com/office/drawing/2014/main" id="{A80BDDE4-4C60-C789-912B-D7CF62C65E84}"/>
              </a:ext>
            </a:extLst>
          </p:cNvPr>
          <p:cNvCxnSpPr>
            <a:cxnSpLocks/>
          </p:cNvCxnSpPr>
          <p:nvPr/>
        </p:nvCxnSpPr>
        <p:spPr>
          <a:xfrm>
            <a:off x="2674356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ตัวเชื่อมต่อตรง 2065">
            <a:extLst>
              <a:ext uri="{FF2B5EF4-FFF2-40B4-BE49-F238E27FC236}">
                <a16:creationId xmlns:a16="http://schemas.microsoft.com/office/drawing/2014/main" id="{A16FD146-9D09-4167-589F-775778D9899C}"/>
              </a:ext>
            </a:extLst>
          </p:cNvPr>
          <p:cNvCxnSpPr>
            <a:cxnSpLocks/>
          </p:cNvCxnSpPr>
          <p:nvPr/>
        </p:nvCxnSpPr>
        <p:spPr>
          <a:xfrm>
            <a:off x="2984965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ตัวเชื่อมต่อตรง 2068">
            <a:extLst>
              <a:ext uri="{FF2B5EF4-FFF2-40B4-BE49-F238E27FC236}">
                <a16:creationId xmlns:a16="http://schemas.microsoft.com/office/drawing/2014/main" id="{B30AAF5F-6834-AED7-9DB4-BE105A51240F}"/>
              </a:ext>
            </a:extLst>
          </p:cNvPr>
          <p:cNvCxnSpPr>
            <a:cxnSpLocks/>
          </p:cNvCxnSpPr>
          <p:nvPr/>
        </p:nvCxnSpPr>
        <p:spPr>
          <a:xfrm>
            <a:off x="2980203" y="5309932"/>
            <a:ext cx="928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ตัวเชื่อมต่อตรง 2069">
            <a:extLst>
              <a:ext uri="{FF2B5EF4-FFF2-40B4-BE49-F238E27FC236}">
                <a16:creationId xmlns:a16="http://schemas.microsoft.com/office/drawing/2014/main" id="{A8DB6DDC-3A2E-8EC2-5966-83026C9E6728}"/>
              </a:ext>
            </a:extLst>
          </p:cNvPr>
          <p:cNvCxnSpPr>
            <a:cxnSpLocks/>
          </p:cNvCxnSpPr>
          <p:nvPr/>
        </p:nvCxnSpPr>
        <p:spPr>
          <a:xfrm>
            <a:off x="3908890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ตัวเชื่อมต่อตรง 2070">
            <a:extLst>
              <a:ext uri="{FF2B5EF4-FFF2-40B4-BE49-F238E27FC236}">
                <a16:creationId xmlns:a16="http://schemas.microsoft.com/office/drawing/2014/main" id="{51A64269-EE9C-C7F6-59A4-086354CE195B}"/>
              </a:ext>
            </a:extLst>
          </p:cNvPr>
          <p:cNvCxnSpPr>
            <a:cxnSpLocks/>
          </p:cNvCxnSpPr>
          <p:nvPr/>
        </p:nvCxnSpPr>
        <p:spPr>
          <a:xfrm>
            <a:off x="3908890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ตัวเชื่อมต่อตรง 2071">
            <a:extLst>
              <a:ext uri="{FF2B5EF4-FFF2-40B4-BE49-F238E27FC236}">
                <a16:creationId xmlns:a16="http://schemas.microsoft.com/office/drawing/2014/main" id="{D2072E2F-C7EB-35B9-5FBA-F89EF7537DD1}"/>
              </a:ext>
            </a:extLst>
          </p:cNvPr>
          <p:cNvCxnSpPr>
            <a:cxnSpLocks/>
          </p:cNvCxnSpPr>
          <p:nvPr/>
        </p:nvCxnSpPr>
        <p:spPr>
          <a:xfrm>
            <a:off x="4480390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ตัวเชื่อมต่อตรง 2072">
            <a:extLst>
              <a:ext uri="{FF2B5EF4-FFF2-40B4-BE49-F238E27FC236}">
                <a16:creationId xmlns:a16="http://schemas.microsoft.com/office/drawing/2014/main" id="{A2A6464B-6B7A-2C53-E46E-C1C0B85ED89F}"/>
              </a:ext>
            </a:extLst>
          </p:cNvPr>
          <p:cNvCxnSpPr>
            <a:cxnSpLocks/>
          </p:cNvCxnSpPr>
          <p:nvPr/>
        </p:nvCxnSpPr>
        <p:spPr>
          <a:xfrm>
            <a:off x="4480390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ตัวเชื่อมต่อตรง 2074">
            <a:extLst>
              <a:ext uri="{FF2B5EF4-FFF2-40B4-BE49-F238E27FC236}">
                <a16:creationId xmlns:a16="http://schemas.microsoft.com/office/drawing/2014/main" id="{96DBDB25-2EEE-3E3D-E605-4D57FD36933C}"/>
              </a:ext>
            </a:extLst>
          </p:cNvPr>
          <p:cNvCxnSpPr>
            <a:cxnSpLocks/>
          </p:cNvCxnSpPr>
          <p:nvPr/>
        </p:nvCxnSpPr>
        <p:spPr>
          <a:xfrm>
            <a:off x="4219499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ตัวเชื่อมต่อตรง 2075">
            <a:extLst>
              <a:ext uri="{FF2B5EF4-FFF2-40B4-BE49-F238E27FC236}">
                <a16:creationId xmlns:a16="http://schemas.microsoft.com/office/drawing/2014/main" id="{EA5498CC-B69B-8C29-6246-216D0436CACD}"/>
              </a:ext>
            </a:extLst>
          </p:cNvPr>
          <p:cNvCxnSpPr>
            <a:cxnSpLocks/>
          </p:cNvCxnSpPr>
          <p:nvPr/>
        </p:nvCxnSpPr>
        <p:spPr>
          <a:xfrm>
            <a:off x="4219499" y="5309932"/>
            <a:ext cx="260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ลูกศรเชื่อมต่อแบบตรง 2077">
            <a:extLst>
              <a:ext uri="{FF2B5EF4-FFF2-40B4-BE49-F238E27FC236}">
                <a16:creationId xmlns:a16="http://schemas.microsoft.com/office/drawing/2014/main" id="{6D004FB6-7DCB-69F8-8285-FB8FB3CA34A9}"/>
              </a:ext>
            </a:extLst>
          </p:cNvPr>
          <p:cNvCxnSpPr>
            <a:cxnSpLocks/>
          </p:cNvCxnSpPr>
          <p:nvPr/>
        </p:nvCxnSpPr>
        <p:spPr>
          <a:xfrm>
            <a:off x="6984672" y="5323977"/>
            <a:ext cx="406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ตัวเชื่อมต่อตรง 2078">
            <a:extLst>
              <a:ext uri="{FF2B5EF4-FFF2-40B4-BE49-F238E27FC236}">
                <a16:creationId xmlns:a16="http://schemas.microsoft.com/office/drawing/2014/main" id="{A8796FED-5ADF-146F-4035-9CD32F9C2FCA}"/>
              </a:ext>
            </a:extLst>
          </p:cNvPr>
          <p:cNvCxnSpPr>
            <a:cxnSpLocks/>
          </p:cNvCxnSpPr>
          <p:nvPr/>
        </p:nvCxnSpPr>
        <p:spPr>
          <a:xfrm>
            <a:off x="6981244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ตัวเชื่อมต่อตรง 2079">
            <a:extLst>
              <a:ext uri="{FF2B5EF4-FFF2-40B4-BE49-F238E27FC236}">
                <a16:creationId xmlns:a16="http://schemas.microsoft.com/office/drawing/2014/main" id="{604817FF-BE87-2C28-B2FA-3D639469A47B}"/>
              </a:ext>
            </a:extLst>
          </p:cNvPr>
          <p:cNvCxnSpPr>
            <a:cxnSpLocks/>
          </p:cNvCxnSpPr>
          <p:nvPr/>
        </p:nvCxnSpPr>
        <p:spPr>
          <a:xfrm>
            <a:off x="7291853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ตัวเชื่อมต่อตรง 2080">
            <a:extLst>
              <a:ext uri="{FF2B5EF4-FFF2-40B4-BE49-F238E27FC236}">
                <a16:creationId xmlns:a16="http://schemas.microsoft.com/office/drawing/2014/main" id="{77E29C32-34B5-3FB0-EABA-8606A2825422}"/>
              </a:ext>
            </a:extLst>
          </p:cNvPr>
          <p:cNvCxnSpPr>
            <a:cxnSpLocks/>
          </p:cNvCxnSpPr>
          <p:nvPr/>
        </p:nvCxnSpPr>
        <p:spPr>
          <a:xfrm>
            <a:off x="7677615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ตัวเชื่อมต่อตรง 2081">
            <a:extLst>
              <a:ext uri="{FF2B5EF4-FFF2-40B4-BE49-F238E27FC236}">
                <a16:creationId xmlns:a16="http://schemas.microsoft.com/office/drawing/2014/main" id="{FC43467F-8630-AF7F-F407-9B9E50EF5007}"/>
              </a:ext>
            </a:extLst>
          </p:cNvPr>
          <p:cNvCxnSpPr>
            <a:cxnSpLocks/>
          </p:cNvCxnSpPr>
          <p:nvPr/>
        </p:nvCxnSpPr>
        <p:spPr>
          <a:xfrm>
            <a:off x="7677615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ตัวเชื่อมต่อตรง 2082">
            <a:extLst>
              <a:ext uri="{FF2B5EF4-FFF2-40B4-BE49-F238E27FC236}">
                <a16:creationId xmlns:a16="http://schemas.microsoft.com/office/drawing/2014/main" id="{3EE72EF8-A54C-FA0B-C438-4D2E557AC8CA}"/>
              </a:ext>
            </a:extLst>
          </p:cNvPr>
          <p:cNvCxnSpPr>
            <a:cxnSpLocks/>
          </p:cNvCxnSpPr>
          <p:nvPr/>
        </p:nvCxnSpPr>
        <p:spPr>
          <a:xfrm>
            <a:off x="7291853" y="5309932"/>
            <a:ext cx="385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ตัวเชื่อมต่อตรง 2083">
            <a:extLst>
              <a:ext uri="{FF2B5EF4-FFF2-40B4-BE49-F238E27FC236}">
                <a16:creationId xmlns:a16="http://schemas.microsoft.com/office/drawing/2014/main" id="{B813B526-DAC7-340F-EFA9-9971D2BCDD53}"/>
              </a:ext>
            </a:extLst>
          </p:cNvPr>
          <p:cNvCxnSpPr>
            <a:cxnSpLocks/>
          </p:cNvCxnSpPr>
          <p:nvPr/>
        </p:nvCxnSpPr>
        <p:spPr>
          <a:xfrm>
            <a:off x="7971844" y="49192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ตัวเชื่อมต่อตรง 2084">
            <a:extLst>
              <a:ext uri="{FF2B5EF4-FFF2-40B4-BE49-F238E27FC236}">
                <a16:creationId xmlns:a16="http://schemas.microsoft.com/office/drawing/2014/main" id="{83FCDF62-BC44-DEF4-D30D-35B0FD42BAE3}"/>
              </a:ext>
            </a:extLst>
          </p:cNvPr>
          <p:cNvCxnSpPr>
            <a:cxnSpLocks/>
          </p:cNvCxnSpPr>
          <p:nvPr/>
        </p:nvCxnSpPr>
        <p:spPr>
          <a:xfrm>
            <a:off x="8282453" y="4919251"/>
            <a:ext cx="0" cy="4047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ตัวเชื่อมต่อตรง 2085">
            <a:extLst>
              <a:ext uri="{FF2B5EF4-FFF2-40B4-BE49-F238E27FC236}">
                <a16:creationId xmlns:a16="http://schemas.microsoft.com/office/drawing/2014/main" id="{AD16F7BD-E2CB-CE40-F5B1-6C5754E9B056}"/>
              </a:ext>
            </a:extLst>
          </p:cNvPr>
          <p:cNvCxnSpPr>
            <a:cxnSpLocks/>
          </p:cNvCxnSpPr>
          <p:nvPr/>
        </p:nvCxnSpPr>
        <p:spPr>
          <a:xfrm>
            <a:off x="7988224" y="4550951"/>
            <a:ext cx="0" cy="368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ตัวเชื่อมต่อตรง 2086">
            <a:extLst>
              <a:ext uri="{FF2B5EF4-FFF2-40B4-BE49-F238E27FC236}">
                <a16:creationId xmlns:a16="http://schemas.microsoft.com/office/drawing/2014/main" id="{F3669682-FD16-5313-38FC-83925CD0F4D4}"/>
              </a:ext>
            </a:extLst>
          </p:cNvPr>
          <p:cNvCxnSpPr>
            <a:cxnSpLocks/>
          </p:cNvCxnSpPr>
          <p:nvPr/>
        </p:nvCxnSpPr>
        <p:spPr>
          <a:xfrm>
            <a:off x="8282453" y="5309932"/>
            <a:ext cx="2762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ตัวเชื่อมต่อตรง 2087">
            <a:extLst>
              <a:ext uri="{FF2B5EF4-FFF2-40B4-BE49-F238E27FC236}">
                <a16:creationId xmlns:a16="http://schemas.microsoft.com/office/drawing/2014/main" id="{3A99EB31-EC8D-D35E-CE21-85804EE963A0}"/>
              </a:ext>
            </a:extLst>
          </p:cNvPr>
          <p:cNvCxnSpPr>
            <a:cxnSpLocks/>
          </p:cNvCxnSpPr>
          <p:nvPr/>
        </p:nvCxnSpPr>
        <p:spPr>
          <a:xfrm>
            <a:off x="8548106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ตัวเชื่อมต่อตรง 2088">
            <a:extLst>
              <a:ext uri="{FF2B5EF4-FFF2-40B4-BE49-F238E27FC236}">
                <a16:creationId xmlns:a16="http://schemas.microsoft.com/office/drawing/2014/main" id="{B770F4E6-6243-B312-603B-37E3A2295E1B}"/>
              </a:ext>
            </a:extLst>
          </p:cNvPr>
          <p:cNvCxnSpPr>
            <a:cxnSpLocks/>
          </p:cNvCxnSpPr>
          <p:nvPr/>
        </p:nvCxnSpPr>
        <p:spPr>
          <a:xfrm>
            <a:off x="8858715" y="4550951"/>
            <a:ext cx="0" cy="388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ตัวเชื่อมต่อตรง 2089">
            <a:extLst>
              <a:ext uri="{FF2B5EF4-FFF2-40B4-BE49-F238E27FC236}">
                <a16:creationId xmlns:a16="http://schemas.microsoft.com/office/drawing/2014/main" id="{9D71B308-8480-0534-0398-132E5B28B406}"/>
              </a:ext>
            </a:extLst>
          </p:cNvPr>
          <p:cNvCxnSpPr>
            <a:cxnSpLocks/>
          </p:cNvCxnSpPr>
          <p:nvPr/>
        </p:nvCxnSpPr>
        <p:spPr>
          <a:xfrm>
            <a:off x="9461172" y="4939251"/>
            <a:ext cx="3214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ตัวเชื่อมต่อตรง 2090">
            <a:extLst>
              <a:ext uri="{FF2B5EF4-FFF2-40B4-BE49-F238E27FC236}">
                <a16:creationId xmlns:a16="http://schemas.microsoft.com/office/drawing/2014/main" id="{C7909BB7-8EEA-5FCC-0626-1F1B08D71D9A}"/>
              </a:ext>
            </a:extLst>
          </p:cNvPr>
          <p:cNvCxnSpPr>
            <a:cxnSpLocks/>
          </p:cNvCxnSpPr>
          <p:nvPr/>
        </p:nvCxnSpPr>
        <p:spPr>
          <a:xfrm>
            <a:off x="9782640" y="4550951"/>
            <a:ext cx="0" cy="388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ตัวเชื่อมต่อตรง 2091">
            <a:extLst>
              <a:ext uri="{FF2B5EF4-FFF2-40B4-BE49-F238E27FC236}">
                <a16:creationId xmlns:a16="http://schemas.microsoft.com/office/drawing/2014/main" id="{356328CD-527E-11BF-3402-507361440D0C}"/>
              </a:ext>
            </a:extLst>
          </p:cNvPr>
          <p:cNvCxnSpPr>
            <a:cxnSpLocks/>
          </p:cNvCxnSpPr>
          <p:nvPr/>
        </p:nvCxnSpPr>
        <p:spPr>
          <a:xfrm>
            <a:off x="9782640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ตัวเชื่อมต่อตรง 2092">
            <a:extLst>
              <a:ext uri="{FF2B5EF4-FFF2-40B4-BE49-F238E27FC236}">
                <a16:creationId xmlns:a16="http://schemas.microsoft.com/office/drawing/2014/main" id="{A3744587-5D07-2A94-A012-A713AC1C2AA9}"/>
              </a:ext>
            </a:extLst>
          </p:cNvPr>
          <p:cNvCxnSpPr>
            <a:cxnSpLocks/>
          </p:cNvCxnSpPr>
          <p:nvPr/>
        </p:nvCxnSpPr>
        <p:spPr>
          <a:xfrm>
            <a:off x="10354140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ตัวเชื่อมต่อตรง 2093">
            <a:extLst>
              <a:ext uri="{FF2B5EF4-FFF2-40B4-BE49-F238E27FC236}">
                <a16:creationId xmlns:a16="http://schemas.microsoft.com/office/drawing/2014/main" id="{FAED5E7B-EB37-DB46-44CC-C63102ADC509}"/>
              </a:ext>
            </a:extLst>
          </p:cNvPr>
          <p:cNvCxnSpPr>
            <a:cxnSpLocks/>
          </p:cNvCxnSpPr>
          <p:nvPr/>
        </p:nvCxnSpPr>
        <p:spPr>
          <a:xfrm>
            <a:off x="10354140" y="4550951"/>
            <a:ext cx="3106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ตัวเชื่อมต่อตรง 2094">
            <a:extLst>
              <a:ext uri="{FF2B5EF4-FFF2-40B4-BE49-F238E27FC236}">
                <a16:creationId xmlns:a16="http://schemas.microsoft.com/office/drawing/2014/main" id="{FF3DC0B9-C45A-4465-09A6-F52E6A434785}"/>
              </a:ext>
            </a:extLst>
          </p:cNvPr>
          <p:cNvCxnSpPr>
            <a:cxnSpLocks/>
          </p:cNvCxnSpPr>
          <p:nvPr/>
        </p:nvCxnSpPr>
        <p:spPr>
          <a:xfrm>
            <a:off x="10093249" y="4550951"/>
            <a:ext cx="0" cy="77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ตัวเชื่อมต่อตรง 2095">
            <a:extLst>
              <a:ext uri="{FF2B5EF4-FFF2-40B4-BE49-F238E27FC236}">
                <a16:creationId xmlns:a16="http://schemas.microsoft.com/office/drawing/2014/main" id="{FB5AE3C8-4A4F-3393-A885-017B9E968002}"/>
              </a:ext>
            </a:extLst>
          </p:cNvPr>
          <p:cNvCxnSpPr>
            <a:cxnSpLocks/>
          </p:cNvCxnSpPr>
          <p:nvPr/>
        </p:nvCxnSpPr>
        <p:spPr>
          <a:xfrm>
            <a:off x="10093249" y="5309932"/>
            <a:ext cx="260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ตัวเชื่อมต่อตรง 2098">
            <a:extLst>
              <a:ext uri="{FF2B5EF4-FFF2-40B4-BE49-F238E27FC236}">
                <a16:creationId xmlns:a16="http://schemas.microsoft.com/office/drawing/2014/main" id="{26E59784-A2E3-B16F-392D-B6D785D4FF06}"/>
              </a:ext>
            </a:extLst>
          </p:cNvPr>
          <p:cNvCxnSpPr>
            <a:cxnSpLocks/>
          </p:cNvCxnSpPr>
          <p:nvPr/>
        </p:nvCxnSpPr>
        <p:spPr>
          <a:xfrm>
            <a:off x="8542008" y="4550951"/>
            <a:ext cx="0" cy="7589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ตัวเชื่อมต่อตรง 2102">
            <a:extLst>
              <a:ext uri="{FF2B5EF4-FFF2-40B4-BE49-F238E27FC236}">
                <a16:creationId xmlns:a16="http://schemas.microsoft.com/office/drawing/2014/main" id="{8E1859FF-E733-98C1-5472-81FB579386E2}"/>
              </a:ext>
            </a:extLst>
          </p:cNvPr>
          <p:cNvCxnSpPr>
            <a:cxnSpLocks/>
          </p:cNvCxnSpPr>
          <p:nvPr/>
        </p:nvCxnSpPr>
        <p:spPr>
          <a:xfrm>
            <a:off x="9461172" y="4939251"/>
            <a:ext cx="0" cy="3847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ตัวเชื่อมต่อตรง 2103">
            <a:extLst>
              <a:ext uri="{FF2B5EF4-FFF2-40B4-BE49-F238E27FC236}">
                <a16:creationId xmlns:a16="http://schemas.microsoft.com/office/drawing/2014/main" id="{31B71F7D-F7BC-3A02-746F-B6381994AA3B}"/>
              </a:ext>
            </a:extLst>
          </p:cNvPr>
          <p:cNvCxnSpPr>
            <a:cxnSpLocks/>
          </p:cNvCxnSpPr>
          <p:nvPr/>
        </p:nvCxnSpPr>
        <p:spPr>
          <a:xfrm>
            <a:off x="9181772" y="4919251"/>
            <a:ext cx="0" cy="4047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ตัวเชื่อมต่อตรง 2105">
            <a:extLst>
              <a:ext uri="{FF2B5EF4-FFF2-40B4-BE49-F238E27FC236}">
                <a16:creationId xmlns:a16="http://schemas.microsoft.com/office/drawing/2014/main" id="{1270646E-88E4-3AC6-7E4D-633C24259F2B}"/>
              </a:ext>
            </a:extLst>
          </p:cNvPr>
          <p:cNvCxnSpPr>
            <a:cxnSpLocks/>
          </p:cNvCxnSpPr>
          <p:nvPr/>
        </p:nvCxnSpPr>
        <p:spPr>
          <a:xfrm>
            <a:off x="9181772" y="5316196"/>
            <a:ext cx="279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ตัวเชื่อมต่อตรง 2109">
            <a:extLst>
              <a:ext uri="{FF2B5EF4-FFF2-40B4-BE49-F238E27FC236}">
                <a16:creationId xmlns:a16="http://schemas.microsoft.com/office/drawing/2014/main" id="{AB28EC03-BC2D-3E7D-7C4D-C76AEDD016A4}"/>
              </a:ext>
            </a:extLst>
          </p:cNvPr>
          <p:cNvCxnSpPr>
            <a:cxnSpLocks/>
          </p:cNvCxnSpPr>
          <p:nvPr/>
        </p:nvCxnSpPr>
        <p:spPr>
          <a:xfrm>
            <a:off x="8858715" y="4939251"/>
            <a:ext cx="3214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Flash ADC </a:t>
            </a:r>
            <a:r>
              <a:rPr lang="th-TH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(</a:t>
            </a: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1</a:t>
            </a:r>
            <a:r>
              <a:rPr lang="th-TH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บิต) </a:t>
            </a:r>
            <a:endParaRPr lang="en-US" sz="6000" b="1" kern="1200" dirty="0">
              <a:solidFill>
                <a:srgbClr val="0070C0"/>
              </a:solidFill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20</a:t>
            </a:fld>
            <a:endParaRPr lang="th-TH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2266C0-94CF-6F91-D79E-02764B8B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990718"/>
            <a:ext cx="3276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A2F56A9-4B8B-A7AC-222F-EF81BACE275D}"/>
              </a:ext>
            </a:extLst>
          </p:cNvPr>
          <p:cNvSpPr txBox="1"/>
          <p:nvPr/>
        </p:nvSpPr>
        <p:spPr>
          <a:xfrm>
            <a:off x="4038599" y="2200960"/>
            <a:ext cx="7315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ข้อดี: เป็น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ADC </a:t>
            </a: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ที่ทำงานเร็วที่สุด</a:t>
            </a:r>
          </a:p>
          <a:p>
            <a:r>
              <a:rPr lang="th-TH" sz="36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ข้อเสีย: ความละเอียดจำกัด, ราคาแพง, กินกำลังงานมาก </a:t>
            </a:r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8585A86-1EF3-D00C-7C21-03F35E96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878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Flash ADC</a:t>
            </a:r>
            <a:r>
              <a:rPr lang="th-TH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</a:t>
            </a: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(3 </a:t>
            </a:r>
            <a:r>
              <a:rPr lang="th-TH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บิต</a:t>
            </a: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21</a:t>
            </a:fld>
            <a:endParaRPr lang="th-T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2B4E87-3055-CE9D-9808-796553EC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23" y="1314825"/>
            <a:ext cx="8905901" cy="5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2549B1C-1EE5-F2B2-740F-2CEBFD8B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077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successive-approximation ADC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22</a:t>
            </a:fld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3EFB1-180F-7294-6ECE-4674349C5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280" y="1400165"/>
            <a:ext cx="9541290" cy="472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3C546B6-D445-5578-02C2-AA933AC4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584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Successive-approximation ADC</a:t>
            </a: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56E1C2FC-DEC9-78C2-9694-A51EB30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หลักการทำงาน</a:t>
            </a:r>
          </a:p>
          <a:p>
            <a:pPr marL="904875" lvl="2" indent="-447675">
              <a:buFont typeface="Courier New" panose="02070309020205020404" pitchFamily="49" charset="0"/>
              <a:buChar char="o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DAC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สร้างแรงดันเลียนแบบแรงดันอินพุต</a:t>
            </a:r>
          </a:p>
          <a:p>
            <a:pPr marL="904875" lvl="2" indent="-447675">
              <a:buFont typeface="Courier New" panose="02070309020205020404" pitchFamily="49" charset="0"/>
              <a:buChar char="o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comparator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เปรียบเทียบความแตกต่างระหว่าง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Vappr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904875" lvl="2" indent="-447675">
              <a:buFont typeface="Courier New" panose="02070309020205020404" pitchFamily="49" charset="0"/>
              <a:buChar char="o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เริ่มทำงานโดยให้ 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 = 1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เมื่อแปลงเสร็จ จะได้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EOC = 1 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ลักษณะเฉพาะ</a:t>
            </a:r>
          </a:p>
          <a:p>
            <a:pPr marL="904875" lvl="2" indent="-447675">
              <a:buFont typeface="Courier New" panose="02070309020205020404" pitchFamily="49" charset="0"/>
              <a:buChar char="o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ความเร็วสูง</a:t>
            </a:r>
          </a:p>
          <a:p>
            <a:pPr marL="904875" lvl="2" indent="-447675">
              <a:buFont typeface="Courier New" panose="02070309020205020404" pitchFamily="49" charset="0"/>
              <a:buChar char="o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นิยมใช้กันมาก 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DF1F896-8703-C463-0F04-9E0ECE6E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596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Successive-approximation ADC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24</a:t>
            </a:fld>
            <a:endParaRPr lang="th-T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0840193-AD62-FBD0-BB2A-7C348ABAB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079" y="1482087"/>
            <a:ext cx="6215105" cy="508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70B29264-6374-7AF0-13D3-6B9BC84C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9437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Successive-approximation ADC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25</a:t>
            </a:fld>
            <a:endParaRPr lang="th-TH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A1AF09A-384A-0453-D243-F27C3D992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96" y="1405680"/>
            <a:ext cx="7449958" cy="4846740"/>
          </a:xfrm>
          <a:prstGeom prst="rect">
            <a:avLst/>
          </a:prstGeom>
        </p:spPr>
      </p:pic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71227B6-AD47-147A-FA7F-BD254FC5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267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Successive-approximation ADC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26</a:t>
            </a:fld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62B3F0F-0F73-7D9D-CF2F-49E45FBD1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18" y="1388225"/>
            <a:ext cx="6015482" cy="5270589"/>
          </a:xfrm>
          <a:prstGeom prst="rect">
            <a:avLst/>
          </a:prstGeom>
        </p:spPr>
      </p:pic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30C86B5-DBAD-664E-63CE-243AD1A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6371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Dual Slope Integrating A/D ADC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27</a:t>
            </a:fld>
            <a:endParaRPr lang="th-TH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9B5AEC2-06DB-49A8-CBE9-ECEAA7D2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56" y="1690688"/>
            <a:ext cx="7925487" cy="4285859"/>
          </a:xfrm>
          <a:prstGeom prst="rect">
            <a:avLst/>
          </a:prstGeom>
        </p:spPr>
      </p:pic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875CE-5AE0-D4A0-1A09-563D84C8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895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Dual Slope Integrating A/D ADC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28</a:t>
            </a:fld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88FCB8A-1F78-51A3-0453-6EC124B5F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56" y="1405060"/>
            <a:ext cx="6431837" cy="5236918"/>
          </a:xfrm>
          <a:prstGeom prst="rect">
            <a:avLst/>
          </a:prstGeom>
        </p:spPr>
      </p:pic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39316B7-11D4-5486-C3FC-02BADD71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47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65125"/>
            <a:ext cx="11068050" cy="1325563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Phase 1, Auto-Zero. 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29</a:t>
            </a:fld>
            <a:endParaRPr lang="th-TH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85A3C58-A770-342F-7404-D8838075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6" y="1233519"/>
            <a:ext cx="6052788" cy="3709310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8B7B056-D79A-450F-1119-4B50242D3102}"/>
              </a:ext>
            </a:extLst>
          </p:cNvPr>
          <p:cNvSpPr txBox="1"/>
          <p:nvPr/>
        </p:nvSpPr>
        <p:spPr>
          <a:xfrm>
            <a:off x="171451" y="5168592"/>
            <a:ext cx="10725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ในช่วงนี้ แรงดันตกค้างใน วงจรแอนะลอกส่วนต่างๆ จะถูกล้างออกจนหมด โดยการต่ออินพุตลงกราวด์ และลัดวงจรตัวเก็บประจุในส่วนป้อนกลับ 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D35B227B-03FD-2A81-E90B-F89E49D0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7" y="1551718"/>
            <a:ext cx="4475353" cy="2420133"/>
          </a:xfrm>
          <a:prstGeom prst="rect">
            <a:avLst/>
          </a:prstGeom>
        </p:spPr>
      </p:pic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375BEB-1EC9-C578-AB53-033FE218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058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B3580A84-3D56-13B7-2F85-AA6F1203E4C8}"/>
              </a:ext>
            </a:extLst>
          </p:cNvPr>
          <p:cNvSpPr/>
          <p:nvPr/>
        </p:nvSpPr>
        <p:spPr>
          <a:xfrm>
            <a:off x="7267666" y="5038725"/>
            <a:ext cx="3086100" cy="1303337"/>
          </a:xfrm>
          <a:prstGeom prst="roundRect">
            <a:avLst>
              <a:gd name="adj" fmla="val 71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D3039AA1-E297-FC76-F0ED-8264374D14E5}"/>
              </a:ext>
            </a:extLst>
          </p:cNvPr>
          <p:cNvSpPr/>
          <p:nvPr/>
        </p:nvSpPr>
        <p:spPr>
          <a:xfrm>
            <a:off x="4038600" y="5038725"/>
            <a:ext cx="3086100" cy="1303337"/>
          </a:xfrm>
          <a:prstGeom prst="roundRect">
            <a:avLst>
              <a:gd name="adj" fmla="val 71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67125B-ABD5-433F-8699-C5C86CEB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แรงดันที่ขาอินพุตชนิดดิจิทัลที่ 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ESP32 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รู้จักว่าเป็นข้อมูล “1”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4BCC8A-253E-454A-A82C-E0BC5642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2062"/>
            <a:ext cx="4114800" cy="365125"/>
          </a:xfrm>
        </p:spPr>
        <p:txBody>
          <a:bodyPr/>
          <a:lstStyle/>
          <a:p>
            <a:r>
              <a:rPr lang="en-US" b="1">
                <a:latin typeface="TH SarabunPSK" panose="020B0500040200020003" pitchFamily="34" charset="-34"/>
                <a:cs typeface="TH SarabunPSK" panose="020B0500040200020003" pitchFamily="34" charset="-34"/>
              </a:rPr>
              <a:t>week 11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169ECDF-7DEE-4AF1-A3B6-4EC18BE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fld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ตัวแทนเนื้อหา 7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B9546B9-B63D-AB22-C42D-AA7147A30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1" y="1405546"/>
            <a:ext cx="8935697" cy="3124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C3AF683-85FA-CB3E-5E3D-24EE9AD56A32}"/>
              </a:ext>
            </a:extLst>
          </p:cNvPr>
          <p:cNvSpPr/>
          <p:nvPr/>
        </p:nvSpPr>
        <p:spPr>
          <a:xfrm>
            <a:off x="938211" y="2638947"/>
            <a:ext cx="8562975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กล่องข้อความ 9">
                <a:extLst>
                  <a:ext uri="{FF2B5EF4-FFF2-40B4-BE49-F238E27FC236}">
                    <a16:creationId xmlns:a16="http://schemas.microsoft.com/office/drawing/2014/main" id="{65F7B196-F997-511D-4988-EFB0A9D762A3}"/>
                  </a:ext>
                </a:extLst>
              </p:cNvPr>
              <p:cNvSpPr txBox="1"/>
              <p:nvPr/>
            </p:nvSpPr>
            <p:spPr>
              <a:xfrm>
                <a:off x="6684205" y="4682899"/>
                <a:ext cx="116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กล่องข้อความ 9">
                <a:extLst>
                  <a:ext uri="{FF2B5EF4-FFF2-40B4-BE49-F238E27FC236}">
                    <a16:creationId xmlns:a16="http://schemas.microsoft.com/office/drawing/2014/main" id="{65F7B196-F997-511D-4988-EFB0A9D76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05" y="4682899"/>
                <a:ext cx="1166923" cy="276999"/>
              </a:xfrm>
              <a:prstGeom prst="rect">
                <a:avLst/>
              </a:prstGeom>
              <a:blipFill>
                <a:blip r:embed="rId4"/>
                <a:stretch>
                  <a:fillRect l="-4688" t="-4348" r="-4688" b="-65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กล่องข้อความ 10">
                <a:extLst>
                  <a:ext uri="{FF2B5EF4-FFF2-40B4-BE49-F238E27FC236}">
                    <a16:creationId xmlns:a16="http://schemas.microsoft.com/office/drawing/2014/main" id="{1EC47C8A-1222-DA23-8DD2-7CDFF48A4668}"/>
                  </a:ext>
                </a:extLst>
              </p:cNvPr>
              <p:cNvSpPr txBox="1"/>
              <p:nvPr/>
            </p:nvSpPr>
            <p:spPr>
              <a:xfrm>
                <a:off x="4295775" y="5537697"/>
                <a:ext cx="2721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กล่องข้อความ 10">
                <a:extLst>
                  <a:ext uri="{FF2B5EF4-FFF2-40B4-BE49-F238E27FC236}">
                    <a16:creationId xmlns:a16="http://schemas.microsoft.com/office/drawing/2014/main" id="{1EC47C8A-1222-DA23-8DD2-7CDFF48A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75" y="5537697"/>
                <a:ext cx="2721835" cy="276999"/>
              </a:xfrm>
              <a:prstGeom prst="rect">
                <a:avLst/>
              </a:prstGeom>
              <a:blipFill>
                <a:blip r:embed="rId5"/>
                <a:stretch>
                  <a:fillRect l="-2018" t="-6522" r="-1794" b="-65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กล่องข้อความ 13">
                <a:extLst>
                  <a:ext uri="{FF2B5EF4-FFF2-40B4-BE49-F238E27FC236}">
                    <a16:creationId xmlns:a16="http://schemas.microsoft.com/office/drawing/2014/main" id="{23916C14-9E5F-4D45-157F-6A712F19A3FC}"/>
                  </a:ext>
                </a:extLst>
              </p:cNvPr>
              <p:cNvSpPr txBox="1"/>
              <p:nvPr/>
            </p:nvSpPr>
            <p:spPr>
              <a:xfrm>
                <a:off x="5148700" y="5912346"/>
                <a:ext cx="137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กล่องข้อความ 13">
                <a:extLst>
                  <a:ext uri="{FF2B5EF4-FFF2-40B4-BE49-F238E27FC236}">
                    <a16:creationId xmlns:a16="http://schemas.microsoft.com/office/drawing/2014/main" id="{23916C14-9E5F-4D45-157F-6A712F19A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00" y="5912346"/>
                <a:ext cx="1373581" cy="276999"/>
              </a:xfrm>
              <a:prstGeom prst="rect">
                <a:avLst/>
              </a:prstGeom>
              <a:blipFill>
                <a:blip r:embed="rId6"/>
                <a:stretch>
                  <a:fillRect l="-4444" t="-6667" r="-4000" b="-88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กล่องข้อความ 14">
                <a:extLst>
                  <a:ext uri="{FF2B5EF4-FFF2-40B4-BE49-F238E27FC236}">
                    <a16:creationId xmlns:a16="http://schemas.microsoft.com/office/drawing/2014/main" id="{CF289574-6292-39E3-960D-254660B58819}"/>
                  </a:ext>
                </a:extLst>
              </p:cNvPr>
              <p:cNvSpPr txBox="1"/>
              <p:nvPr/>
            </p:nvSpPr>
            <p:spPr>
              <a:xfrm>
                <a:off x="5148699" y="5150664"/>
                <a:ext cx="1780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กล่องข้อความ 14">
                <a:extLst>
                  <a:ext uri="{FF2B5EF4-FFF2-40B4-BE49-F238E27FC236}">
                    <a16:creationId xmlns:a16="http://schemas.microsoft.com/office/drawing/2014/main" id="{CF289574-6292-39E3-960D-254660B58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99" y="5150664"/>
                <a:ext cx="1780487" cy="276999"/>
              </a:xfrm>
              <a:prstGeom prst="rect">
                <a:avLst/>
              </a:prstGeom>
              <a:blipFill>
                <a:blip r:embed="rId7"/>
                <a:stretch>
                  <a:fillRect l="-3082" t="-6667" r="-1027" b="-88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กล่องข้อความ 15">
                <a:extLst>
                  <a:ext uri="{FF2B5EF4-FFF2-40B4-BE49-F238E27FC236}">
                    <a16:creationId xmlns:a16="http://schemas.microsoft.com/office/drawing/2014/main" id="{4C4849E0-DE29-6A7D-D902-FA254DE5972B}"/>
                  </a:ext>
                </a:extLst>
              </p:cNvPr>
              <p:cNvSpPr txBox="1"/>
              <p:nvPr/>
            </p:nvSpPr>
            <p:spPr>
              <a:xfrm>
                <a:off x="7419975" y="5537697"/>
                <a:ext cx="2530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กล่องข้อความ 15">
                <a:extLst>
                  <a:ext uri="{FF2B5EF4-FFF2-40B4-BE49-F238E27FC236}">
                    <a16:creationId xmlns:a16="http://schemas.microsoft.com/office/drawing/2014/main" id="{4C4849E0-DE29-6A7D-D902-FA254DE5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975" y="5537697"/>
                <a:ext cx="2530373" cy="276999"/>
              </a:xfrm>
              <a:prstGeom prst="rect">
                <a:avLst/>
              </a:prstGeom>
              <a:blipFill>
                <a:blip r:embed="rId8"/>
                <a:stretch>
                  <a:fillRect l="-1928" t="-4348" r="-1928" b="-65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กล่องข้อความ 16">
                <a:extLst>
                  <a:ext uri="{FF2B5EF4-FFF2-40B4-BE49-F238E27FC236}">
                    <a16:creationId xmlns:a16="http://schemas.microsoft.com/office/drawing/2014/main" id="{FDEA774E-9771-45D8-C143-4A0B1089E49D}"/>
                  </a:ext>
                </a:extLst>
              </p:cNvPr>
              <p:cNvSpPr txBox="1"/>
              <p:nvPr/>
            </p:nvSpPr>
            <p:spPr>
              <a:xfrm>
                <a:off x="8272900" y="5912346"/>
                <a:ext cx="111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กล่องข้อความ 16">
                <a:extLst>
                  <a:ext uri="{FF2B5EF4-FFF2-40B4-BE49-F238E27FC236}">
                    <a16:creationId xmlns:a16="http://schemas.microsoft.com/office/drawing/2014/main" id="{FDEA774E-9771-45D8-C143-4A0B1089E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900" y="5912346"/>
                <a:ext cx="1117101" cy="276999"/>
              </a:xfrm>
              <a:prstGeom prst="rect">
                <a:avLst/>
              </a:prstGeom>
              <a:blipFill>
                <a:blip r:embed="rId9"/>
                <a:stretch>
                  <a:fillRect l="-4918" t="-4444" r="-5464" b="-88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กล่องข้อความ 17">
                <a:extLst>
                  <a:ext uri="{FF2B5EF4-FFF2-40B4-BE49-F238E27FC236}">
                    <a16:creationId xmlns:a16="http://schemas.microsoft.com/office/drawing/2014/main" id="{3EC8C6D7-F226-1A28-B8C7-0F7A632E78C1}"/>
                  </a:ext>
                </a:extLst>
              </p:cNvPr>
              <p:cNvSpPr txBox="1"/>
              <p:nvPr/>
            </p:nvSpPr>
            <p:spPr>
              <a:xfrm>
                <a:off x="8272899" y="5150664"/>
                <a:ext cx="1811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กล่องข้อความ 17">
                <a:extLst>
                  <a:ext uri="{FF2B5EF4-FFF2-40B4-BE49-F238E27FC236}">
                    <a16:creationId xmlns:a16="http://schemas.microsoft.com/office/drawing/2014/main" id="{3EC8C6D7-F226-1A28-B8C7-0F7A632E7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99" y="5150664"/>
                <a:ext cx="1811843" cy="276999"/>
              </a:xfrm>
              <a:prstGeom prst="rect">
                <a:avLst/>
              </a:prstGeom>
              <a:blipFill>
                <a:blip r:embed="rId10"/>
                <a:stretch>
                  <a:fillRect l="-2694" t="-4444" r="-3030" b="-88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6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65125"/>
            <a:ext cx="11068050" cy="1325563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Phase 2, Signal Integrate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30</a:t>
            </a:fld>
            <a:endParaRPr lang="th-TH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85A3C58-A770-342F-7404-D8838075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6" y="1233519"/>
            <a:ext cx="6052788" cy="3709310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8B7B056-D79A-450F-1119-4B50242D3102}"/>
              </a:ext>
            </a:extLst>
          </p:cNvPr>
          <p:cNvSpPr txBox="1"/>
          <p:nvPr/>
        </p:nvSpPr>
        <p:spPr>
          <a:xfrm>
            <a:off x="190501" y="5042118"/>
            <a:ext cx="107251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สัญญาณอินพุตจะถูกนำมาเก็บในวงจร 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integrated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ด้วยจำนวนคล็อกที่คงที่ 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ADC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 3 หลักครึ่ง นับ 1,000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pulses  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ADC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  4 หลักครึ่ง นับ 10,000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pulses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เมื่อครบจำนวนพัลส์ แรงดัน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จะมีสัดส่วนแปรผันโดยตรงกับแรงดัน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Vin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D35B227B-03FD-2A81-E90B-F89E49D0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7" y="1551718"/>
            <a:ext cx="4475353" cy="2420133"/>
          </a:xfrm>
          <a:prstGeom prst="rect">
            <a:avLst/>
          </a:prstGeom>
        </p:spPr>
      </p:pic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2F5FDB2-1DF7-03ED-202B-36727A5B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68505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65125"/>
            <a:ext cx="11068050" cy="1325563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Phase 3, Reference Integrate. 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31</a:t>
            </a:fld>
            <a:endParaRPr lang="th-TH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85A3C58-A770-342F-7404-D8838075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6" y="1233519"/>
            <a:ext cx="6052788" cy="3709310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8B7B056-D79A-450F-1119-4B50242D3102}"/>
              </a:ext>
            </a:extLst>
          </p:cNvPr>
          <p:cNvSpPr txBox="1"/>
          <p:nvPr/>
        </p:nvSpPr>
        <p:spPr>
          <a:xfrm>
            <a:off x="190501" y="5042118"/>
            <a:ext cx="107251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ตอนเริ่ม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เฟส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  อินพุตของวงจร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integrator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จะสวิตช์จาก 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VREF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counter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จะนับ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pulse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ในช่วงการคายประจุของ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ในวงจร 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integrator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จนหมด ค่าที่ได้จากการนับ ถือเป็นค่าทางดิจิตอลของสัญญาณอินพุต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VIN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D35B227B-03FD-2A81-E90B-F89E49D0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7" y="1551718"/>
            <a:ext cx="4475353" cy="2420133"/>
          </a:xfrm>
          <a:prstGeom prst="rect">
            <a:avLst/>
          </a:prstGeom>
        </p:spPr>
      </p:pic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D68E70-F259-9C8F-68B2-3BE2469B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714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65125"/>
            <a:ext cx="11068050" cy="1325563"/>
          </a:xfrm>
        </p:spPr>
        <p:txBody>
          <a:bodyPr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th-TH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ตัวอย่าง </a:t>
            </a: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ADC </a:t>
            </a:r>
            <a:r>
              <a:rPr lang="th-TH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แบบ </a:t>
            </a:r>
            <a:r>
              <a:rPr lang="en-US" sz="6000" b="1" kern="1200" dirty="0">
                <a:solidFill>
                  <a:srgbClr val="0070C0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dual slope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32</a:t>
            </a:fld>
            <a:endParaRPr lang="th-TH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1D5320-2D3F-9E6E-4C64-85ABFE10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4055" y="1581138"/>
            <a:ext cx="9623889" cy="47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930A0C60-DDB3-B5B2-45C9-430D19AC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436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B3580A84-3D56-13B7-2F85-AA6F1203E4C8}"/>
              </a:ext>
            </a:extLst>
          </p:cNvPr>
          <p:cNvSpPr/>
          <p:nvPr/>
        </p:nvSpPr>
        <p:spPr>
          <a:xfrm>
            <a:off x="7267666" y="5038725"/>
            <a:ext cx="3086100" cy="1303337"/>
          </a:xfrm>
          <a:prstGeom prst="roundRect">
            <a:avLst>
              <a:gd name="adj" fmla="val 71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D3039AA1-E297-FC76-F0ED-8264374D14E5}"/>
              </a:ext>
            </a:extLst>
          </p:cNvPr>
          <p:cNvSpPr/>
          <p:nvPr/>
        </p:nvSpPr>
        <p:spPr>
          <a:xfrm>
            <a:off x="4038600" y="5038725"/>
            <a:ext cx="3086100" cy="1303337"/>
          </a:xfrm>
          <a:prstGeom prst="roundRect">
            <a:avLst>
              <a:gd name="adj" fmla="val 71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67125B-ABD5-433F-8699-C5C86CEB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แรงดันที่ขาอินพุตชนิดดิจิทัลที่ 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ESP32 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รู้จักว่าเป็นข้อมูล “0”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4BCC8A-253E-454A-A82C-E0BC5642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2062"/>
            <a:ext cx="4114800" cy="365125"/>
          </a:xfrm>
        </p:spPr>
        <p:txBody>
          <a:bodyPr/>
          <a:lstStyle/>
          <a:p>
            <a:r>
              <a:rPr lang="en-US" b="1">
                <a:latin typeface="TH SarabunPSK" panose="020B0500040200020003" pitchFamily="34" charset="-34"/>
                <a:cs typeface="TH SarabunPSK" panose="020B0500040200020003" pitchFamily="34" charset="-34"/>
              </a:rPr>
              <a:t>week 11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169ECDF-7DEE-4AF1-A3B6-4EC18BE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fld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ตัวแทนเนื้อหา 7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B9546B9-B63D-AB22-C42D-AA7147A30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1" y="1405546"/>
            <a:ext cx="8935697" cy="3124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C3AF683-85FA-CB3E-5E3D-24EE9AD56A32}"/>
              </a:ext>
            </a:extLst>
          </p:cNvPr>
          <p:cNvSpPr/>
          <p:nvPr/>
        </p:nvSpPr>
        <p:spPr>
          <a:xfrm>
            <a:off x="938211" y="2915689"/>
            <a:ext cx="8562975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กล่องข้อความ 9">
                <a:extLst>
                  <a:ext uri="{FF2B5EF4-FFF2-40B4-BE49-F238E27FC236}">
                    <a16:creationId xmlns:a16="http://schemas.microsoft.com/office/drawing/2014/main" id="{65F7B196-F997-511D-4988-EFB0A9D762A3}"/>
                  </a:ext>
                </a:extLst>
              </p:cNvPr>
              <p:cNvSpPr txBox="1"/>
              <p:nvPr/>
            </p:nvSpPr>
            <p:spPr>
              <a:xfrm>
                <a:off x="6684205" y="4682899"/>
                <a:ext cx="116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กล่องข้อความ 9">
                <a:extLst>
                  <a:ext uri="{FF2B5EF4-FFF2-40B4-BE49-F238E27FC236}">
                    <a16:creationId xmlns:a16="http://schemas.microsoft.com/office/drawing/2014/main" id="{65F7B196-F997-511D-4988-EFB0A9D76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05" y="4682899"/>
                <a:ext cx="1166923" cy="276999"/>
              </a:xfrm>
              <a:prstGeom prst="rect">
                <a:avLst/>
              </a:prstGeom>
              <a:blipFill>
                <a:blip r:embed="rId4"/>
                <a:stretch>
                  <a:fillRect l="-4688" t="-4348" r="-4688" b="-65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กล่องข้อความ 14">
                <a:extLst>
                  <a:ext uri="{FF2B5EF4-FFF2-40B4-BE49-F238E27FC236}">
                    <a16:creationId xmlns:a16="http://schemas.microsoft.com/office/drawing/2014/main" id="{CF289574-6292-39E3-960D-254660B58819}"/>
                  </a:ext>
                </a:extLst>
              </p:cNvPr>
              <p:cNvSpPr txBox="1"/>
              <p:nvPr/>
            </p:nvSpPr>
            <p:spPr>
              <a:xfrm>
                <a:off x="4910889" y="5582204"/>
                <a:ext cx="1341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กล่องข้อความ 14">
                <a:extLst>
                  <a:ext uri="{FF2B5EF4-FFF2-40B4-BE49-F238E27FC236}">
                    <a16:creationId xmlns:a16="http://schemas.microsoft.com/office/drawing/2014/main" id="{CF289574-6292-39E3-960D-254660B58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889" y="5582204"/>
                <a:ext cx="1341521" cy="276999"/>
              </a:xfrm>
              <a:prstGeom prst="rect">
                <a:avLst/>
              </a:prstGeom>
              <a:blipFill>
                <a:blip r:embed="rId5"/>
                <a:stretch>
                  <a:fillRect l="-3182" t="-4444" r="-2727" b="-88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กล่องข้อความ 15">
                <a:extLst>
                  <a:ext uri="{FF2B5EF4-FFF2-40B4-BE49-F238E27FC236}">
                    <a16:creationId xmlns:a16="http://schemas.microsoft.com/office/drawing/2014/main" id="{4C4849E0-DE29-6A7D-D902-FA254DE5972B}"/>
                  </a:ext>
                </a:extLst>
              </p:cNvPr>
              <p:cNvSpPr txBox="1"/>
              <p:nvPr/>
            </p:nvSpPr>
            <p:spPr>
              <a:xfrm>
                <a:off x="7419975" y="5537697"/>
                <a:ext cx="2567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กล่องข้อความ 15">
                <a:extLst>
                  <a:ext uri="{FF2B5EF4-FFF2-40B4-BE49-F238E27FC236}">
                    <a16:creationId xmlns:a16="http://schemas.microsoft.com/office/drawing/2014/main" id="{4C4849E0-DE29-6A7D-D902-FA254DE5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975" y="5537697"/>
                <a:ext cx="2567947" cy="276999"/>
              </a:xfrm>
              <a:prstGeom prst="rect">
                <a:avLst/>
              </a:prstGeom>
              <a:blipFill>
                <a:blip r:embed="rId6"/>
                <a:stretch>
                  <a:fillRect l="-1900" t="-6522" r="-2138" b="-65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กล่องข้อความ 16">
                <a:extLst>
                  <a:ext uri="{FF2B5EF4-FFF2-40B4-BE49-F238E27FC236}">
                    <a16:creationId xmlns:a16="http://schemas.microsoft.com/office/drawing/2014/main" id="{FDEA774E-9771-45D8-C143-4A0B1089E49D}"/>
                  </a:ext>
                </a:extLst>
              </p:cNvPr>
              <p:cNvSpPr txBox="1"/>
              <p:nvPr/>
            </p:nvSpPr>
            <p:spPr>
              <a:xfrm>
                <a:off x="8272900" y="5912346"/>
                <a:ext cx="137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กล่องข้อความ 16">
                <a:extLst>
                  <a:ext uri="{FF2B5EF4-FFF2-40B4-BE49-F238E27FC236}">
                    <a16:creationId xmlns:a16="http://schemas.microsoft.com/office/drawing/2014/main" id="{FDEA774E-9771-45D8-C143-4A0B1089E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900" y="5912346"/>
                <a:ext cx="1373581" cy="276999"/>
              </a:xfrm>
              <a:prstGeom prst="rect">
                <a:avLst/>
              </a:prstGeom>
              <a:blipFill>
                <a:blip r:embed="rId7"/>
                <a:stretch>
                  <a:fillRect l="-4000" t="-6667" r="-4444" b="-88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กล่องข้อความ 17">
                <a:extLst>
                  <a:ext uri="{FF2B5EF4-FFF2-40B4-BE49-F238E27FC236}">
                    <a16:creationId xmlns:a16="http://schemas.microsoft.com/office/drawing/2014/main" id="{3EC8C6D7-F226-1A28-B8C7-0F7A632E78C1}"/>
                  </a:ext>
                </a:extLst>
              </p:cNvPr>
              <p:cNvSpPr txBox="1"/>
              <p:nvPr/>
            </p:nvSpPr>
            <p:spPr>
              <a:xfrm>
                <a:off x="8272899" y="5150664"/>
                <a:ext cx="1729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กล่องข้อความ 17">
                <a:extLst>
                  <a:ext uri="{FF2B5EF4-FFF2-40B4-BE49-F238E27FC236}">
                    <a16:creationId xmlns:a16="http://schemas.microsoft.com/office/drawing/2014/main" id="{3EC8C6D7-F226-1A28-B8C7-0F7A632E7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99" y="5150664"/>
                <a:ext cx="1729191" cy="276999"/>
              </a:xfrm>
              <a:prstGeom prst="rect">
                <a:avLst/>
              </a:prstGeom>
              <a:blipFill>
                <a:blip r:embed="rId8"/>
                <a:stretch>
                  <a:fillRect l="-2817" t="-6667" r="-3521" b="-888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48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67125B-ABD5-433F-8699-C5C86CEB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1375" cy="1325563"/>
          </a:xfrm>
        </p:spPr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แรงดันที่ขาอินพุตชนิดดิจิทัลที่ไอซีด</a:t>
            </a:r>
            <a:r>
              <a:rPr lang="th-TH" b="1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ิจิทัล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ทั่วไปรู้จัก (ระบบแรงดัน 5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4BCC8A-253E-454A-A82C-E0BC5642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2062"/>
            <a:ext cx="4114800" cy="365125"/>
          </a:xfrm>
        </p:spPr>
        <p:txBody>
          <a:bodyPr/>
          <a:lstStyle/>
          <a:p>
            <a:r>
              <a:rPr lang="en-US" b="1">
                <a:latin typeface="TH SarabunPSK" panose="020B0500040200020003" pitchFamily="34" charset="-34"/>
                <a:cs typeface="TH SarabunPSK" panose="020B0500040200020003" pitchFamily="34" charset="-34"/>
              </a:rPr>
              <a:t>week 11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169ECDF-7DEE-4AF1-A3B6-4EC18BE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fld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0B922CDF-B6CD-9188-3D3F-88373A179F6F}"/>
              </a:ext>
            </a:extLst>
          </p:cNvPr>
          <p:cNvSpPr/>
          <p:nvPr/>
        </p:nvSpPr>
        <p:spPr>
          <a:xfrm>
            <a:off x="1297782" y="2038350"/>
            <a:ext cx="8048625" cy="1095375"/>
          </a:xfrm>
          <a:prstGeom prst="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5AD8527A-ABDB-41CE-C4E3-F18557E88810}"/>
              </a:ext>
            </a:extLst>
          </p:cNvPr>
          <p:cNvSpPr/>
          <p:nvPr/>
        </p:nvSpPr>
        <p:spPr>
          <a:xfrm>
            <a:off x="1297782" y="4719638"/>
            <a:ext cx="8048625" cy="1095375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2" name="แผนภูมิ 11">
            <a:extLst>
              <a:ext uri="{FF2B5EF4-FFF2-40B4-BE49-F238E27FC236}">
                <a16:creationId xmlns:a16="http://schemas.microsoft.com/office/drawing/2014/main" id="{19BCEDAE-6B03-0337-EC2E-947ACBFBE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52278"/>
              </p:ext>
            </p:extLst>
          </p:nvPr>
        </p:nvGraphicFramePr>
        <p:xfrm>
          <a:off x="838200" y="1526380"/>
          <a:ext cx="9641682" cy="462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4B665CE2-A94A-4144-69D3-D479AB01F70A}"/>
              </a:ext>
            </a:extLst>
          </p:cNvPr>
          <p:cNvSpPr txBox="1"/>
          <p:nvPr/>
        </p:nvSpPr>
        <p:spPr>
          <a:xfrm>
            <a:off x="9736932" y="2328723"/>
            <a:ext cx="10572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 </a:t>
            </a: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32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BA3DBAF0-0C27-6A7D-33E1-446D14901770}"/>
              </a:ext>
            </a:extLst>
          </p:cNvPr>
          <p:cNvSpPr txBox="1"/>
          <p:nvPr/>
        </p:nvSpPr>
        <p:spPr>
          <a:xfrm>
            <a:off x="9736932" y="5005715"/>
            <a:ext cx="10572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 0</a:t>
            </a: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9B5BF265-19B1-BDB8-5EC3-7DF6340EF5FD}"/>
              </a:ext>
            </a:extLst>
          </p:cNvPr>
          <p:cNvSpPr txBox="1"/>
          <p:nvPr/>
        </p:nvSpPr>
        <p:spPr>
          <a:xfrm>
            <a:off x="9736932" y="3757762"/>
            <a:ext cx="19430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ไม่รู้ว่าระดับใด</a:t>
            </a:r>
          </a:p>
        </p:txBody>
      </p:sp>
      <p:sp>
        <p:nvSpPr>
          <p:cNvPr id="22" name="วงเล็บปีกกาขวา 21">
            <a:extLst>
              <a:ext uri="{FF2B5EF4-FFF2-40B4-BE49-F238E27FC236}">
                <a16:creationId xmlns:a16="http://schemas.microsoft.com/office/drawing/2014/main" id="{0B594F17-2505-FC03-E4BC-6A013CAD441B}"/>
              </a:ext>
            </a:extLst>
          </p:cNvPr>
          <p:cNvSpPr/>
          <p:nvPr/>
        </p:nvSpPr>
        <p:spPr>
          <a:xfrm>
            <a:off x="9429750" y="2038350"/>
            <a:ext cx="219075" cy="1095375"/>
          </a:xfrm>
          <a:prstGeom prst="rightBrace">
            <a:avLst>
              <a:gd name="adj1" fmla="val 89493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วงเล็บปีกกาขวา 25">
            <a:extLst>
              <a:ext uri="{FF2B5EF4-FFF2-40B4-BE49-F238E27FC236}">
                <a16:creationId xmlns:a16="http://schemas.microsoft.com/office/drawing/2014/main" id="{BAA65994-0E71-DD2B-9713-10B3CA2A0E98}"/>
              </a:ext>
            </a:extLst>
          </p:cNvPr>
          <p:cNvSpPr/>
          <p:nvPr/>
        </p:nvSpPr>
        <p:spPr>
          <a:xfrm>
            <a:off x="9429750" y="3210074"/>
            <a:ext cx="219075" cy="1509564"/>
          </a:xfrm>
          <a:prstGeom prst="rightBrace">
            <a:avLst>
              <a:gd name="adj1" fmla="val 89493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วงเล็บปีกกาขวา 26">
            <a:extLst>
              <a:ext uri="{FF2B5EF4-FFF2-40B4-BE49-F238E27FC236}">
                <a16:creationId xmlns:a16="http://schemas.microsoft.com/office/drawing/2014/main" id="{9AD942C7-B6D4-D7FD-A61B-806CE58C06C4}"/>
              </a:ext>
            </a:extLst>
          </p:cNvPr>
          <p:cNvSpPr/>
          <p:nvPr/>
        </p:nvSpPr>
        <p:spPr>
          <a:xfrm>
            <a:off x="9429750" y="4778272"/>
            <a:ext cx="219075" cy="1036742"/>
          </a:xfrm>
          <a:prstGeom prst="rightBrace">
            <a:avLst>
              <a:gd name="adj1" fmla="val 89493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FFE58E4C-A8BE-A4F4-CD29-145C739C3B5C}"/>
              </a:ext>
            </a:extLst>
          </p:cNvPr>
          <p:cNvSpPr txBox="1"/>
          <p:nvPr/>
        </p:nvSpPr>
        <p:spPr>
          <a:xfrm>
            <a:off x="5409407" y="3687491"/>
            <a:ext cx="1578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สัญญาณแอนะลอก</a:t>
            </a:r>
          </a:p>
        </p:txBody>
      </p: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036D076C-07B8-70B3-A147-D94ED0DD5F57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950222" y="3816726"/>
            <a:ext cx="459185" cy="4093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1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แนวคิดในการแปลงสัญญาณ </a:t>
            </a:r>
            <a:r>
              <a:rPr lang="en-US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A/D </a:t>
            </a:r>
            <a:endParaRPr lang="th-TH" sz="60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5A09259-7240-D3F6-2480-29CB160E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สัญญาณใน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physical world </a:t>
            </a: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ส่วนใหญ่เป็นสัญญาณแบบต่อเนื่อง (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Analog</a:t>
            </a: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39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 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อยู่บน 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cyberspace </a:t>
            </a: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ทำงานกับข้อมูลแบบดิจิทัล (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Digital</a:t>
            </a: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อินพุตชนิดดิจิทัลรู้จักสัญญาณเพียง 2 ระดับคือ 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3900" dirty="0">
                <a:solidFill>
                  <a:srgbClr val="002060"/>
                </a:solidFill>
              </a:rPr>
              <a:t>และ 1 เท่านั้น</a:t>
            </a:r>
            <a:endParaRPr lang="en-US" sz="39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ต้องมีกระบวนการบางอย่างเพื่อแปลง 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Analog  </a:t>
            </a:r>
            <a:r>
              <a:rPr lang="th-TH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9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Digital</a:t>
            </a:r>
          </a:p>
          <a:p>
            <a:pPr marL="457200" lvl="1" indent="0">
              <a:buNone/>
            </a:pPr>
            <a:r>
              <a:rPr lang="th-TH" sz="39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การสุ่มสัญญาณ (</a:t>
            </a:r>
            <a:r>
              <a:rPr lang="en-US" sz="39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Sampling)</a:t>
            </a:r>
          </a:p>
          <a:p>
            <a:pPr marL="457200" lvl="1" indent="0">
              <a:buNone/>
            </a:pPr>
            <a:r>
              <a:rPr lang="th-TH" sz="39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การจัดระดับสัญญาณ </a:t>
            </a:r>
            <a:r>
              <a:rPr lang="en-US" sz="39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(Quantization)</a:t>
            </a:r>
          </a:p>
          <a:p>
            <a:pPr marL="457200" lvl="1" indent="0">
              <a:buNone/>
            </a:pPr>
            <a:r>
              <a:rPr lang="th-TH" sz="39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การแทนค่าด้วยตัวเลขทางดิจิตอล (</a:t>
            </a:r>
            <a:r>
              <a:rPr lang="en-US" sz="39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Encoding)</a:t>
            </a:r>
          </a:p>
          <a:p>
            <a:pPr marL="538163" indent="-538163">
              <a:buFont typeface="Courier New" panose="02070309020205020404" pitchFamily="49" charset="0"/>
              <a:buChar char="o"/>
            </a:pPr>
            <a:r>
              <a:rPr lang="th-TH" sz="39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ข้อมูลดิจิทัลที่ได้คือค่าประมาณของสัญญาณต้นฉบับ =&gt; ข่าวสารอาจไม่ครบถ้วน</a:t>
            </a:r>
          </a:p>
          <a:p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10D5C34-7017-29CB-C066-BBD05789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08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การสุ่มสัญญาณ (</a:t>
            </a:r>
            <a:r>
              <a:rPr lang="en-US" sz="6000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Sampling)</a:t>
            </a:r>
            <a:endParaRPr lang="th-TH" sz="60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A102909-1000-3DAB-6646-6AA7FAF8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43050"/>
            <a:ext cx="11567160" cy="4351338"/>
          </a:xfrm>
        </p:spPr>
        <p:txBody>
          <a:bodyPr>
            <a:normAutofit/>
          </a:bodyPr>
          <a:lstStyle/>
          <a:p>
            <a:r>
              <a:rPr lang="th-TH" sz="3600" dirty="0"/>
              <a:t>การสุ่มสัญญาณคือการดึงตัวอย่างของสัญญาณแอนะลอกในเวลาที่ต้องการ (ที่มีคาบสม่ำเสมอ)</a:t>
            </a:r>
          </a:p>
          <a:p>
            <a:r>
              <a:rPr lang="th-TH" sz="3600" dirty="0"/>
              <a:t>ในทางทฤษฎีทำได้โดยการคูณสัญญาณ</a:t>
            </a:r>
            <a:r>
              <a:rPr lang="en-US" sz="3600" dirty="0"/>
              <a:t> input </a:t>
            </a:r>
            <a:r>
              <a:rPr lang="th-TH" sz="3600" dirty="0"/>
              <a:t>เข้ากับสัญญาณ </a:t>
            </a:r>
            <a:r>
              <a:rPr lang="en-US" sz="3600" dirty="0"/>
              <a:t>impulse</a:t>
            </a:r>
            <a:r>
              <a:rPr lang="th-TH" sz="3600" dirty="0"/>
              <a:t> ที่มีคาบคงที่</a:t>
            </a:r>
            <a:endParaRPr lang="en-US" sz="3600" dirty="0"/>
          </a:p>
          <a:p>
            <a:pPr lvl="1"/>
            <a:r>
              <a:rPr lang="th-TH" sz="3200" dirty="0"/>
              <a:t>สัญญาณ </a:t>
            </a:r>
            <a:r>
              <a:rPr lang="en-US" sz="3200" dirty="0"/>
              <a:t>impulse </a:t>
            </a:r>
            <a:r>
              <a:rPr lang="th-TH" sz="3200" dirty="0"/>
              <a:t>คือสัญญาณพัลส์ที่มีความกว้างของพัลส์เป็นศูนย์</a:t>
            </a:r>
          </a:p>
          <a:p>
            <a:pPr lvl="1"/>
            <a:r>
              <a:rPr lang="th-TH" sz="3200" dirty="0"/>
              <a:t>สัญญาณ </a:t>
            </a:r>
            <a:r>
              <a:rPr lang="en-US" sz="3200" dirty="0"/>
              <a:t>output</a:t>
            </a:r>
            <a:r>
              <a:rPr lang="th-TH" sz="3200" dirty="0"/>
              <a:t> ที่ได้เรียกว่าสัญญาณ</a:t>
            </a:r>
            <a:r>
              <a:rPr lang="en-US" sz="3200" dirty="0"/>
              <a:t> analog </a:t>
            </a:r>
            <a:r>
              <a:rPr lang="th-TH" sz="3200" dirty="0"/>
              <a:t>แบบ </a:t>
            </a:r>
            <a:r>
              <a:rPr lang="en-US" sz="3200" dirty="0"/>
              <a:t>discrete</a:t>
            </a:r>
            <a:endParaRPr lang="th-TH" sz="3200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7</a:t>
            </a:fld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7A84D8D-972B-3D76-8A95-D8480757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4001184"/>
            <a:ext cx="7596893" cy="2164556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2B5770B3-295F-2857-1368-4B688904EE0C}"/>
              </a:ext>
            </a:extLst>
          </p:cNvPr>
          <p:cNvSpPr txBox="1"/>
          <p:nvPr/>
        </p:nvSpPr>
        <p:spPr>
          <a:xfrm>
            <a:off x="426720" y="6165740"/>
            <a:ext cx="999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https://www.tutorialspoint.com/signals_and_systems/images/impulse_sampling.png</a:t>
            </a:r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8B608B1-C14B-A526-59BB-E754B3AF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110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การสุ่มสัญญาณในทางปฏิบัติ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A102909-1000-3DAB-6646-6AA7FAF8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351338"/>
          </a:xfrm>
        </p:spPr>
        <p:txBody>
          <a:bodyPr>
            <a:normAutofit/>
          </a:bodyPr>
          <a:lstStyle/>
          <a:p>
            <a:r>
              <a:rPr lang="th-TH" sz="4000" dirty="0"/>
              <a:t>ในทางปฏิบัติ เราไม่สามารถสร้างพัลส์ที่มีความกว้างเป็นศูนย์</a:t>
            </a:r>
          </a:p>
          <a:p>
            <a:pPr lvl="1"/>
            <a:r>
              <a:rPr lang="th-TH" sz="3600" dirty="0"/>
              <a:t>สัญญาณพัลส์ที่นำมาดึงตัวอย่างจะได้มีลักษณะกว้างและให้เอาต์พุตดังรูป</a:t>
            </a:r>
            <a:endParaRPr lang="en-US" sz="3600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8</a:t>
            </a:fld>
            <a:endParaRPr 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B39506E-EFBF-0D02-53BC-FA423625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63" y="3429000"/>
            <a:ext cx="8996473" cy="2055434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71C396A-87F3-9819-9C7F-C71DE6821ED1}"/>
              </a:ext>
            </a:extLst>
          </p:cNvPr>
          <p:cNvSpPr txBox="1"/>
          <p:nvPr/>
        </p:nvSpPr>
        <p:spPr>
          <a:xfrm>
            <a:off x="1015999" y="5987018"/>
            <a:ext cx="83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hlinkClick r:id="rId3"/>
              </a:rPr>
              <a:t>https://www.tutorialspoint.com/signals_and_systems/images/natural_sampling.png</a:t>
            </a:r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1AABEEC-5C0C-BB31-BB38-95F025EB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160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BC8444-887D-F0D4-DF97-955B556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การสุ่มสัญญาณเพื่อการแปลง </a:t>
            </a:r>
            <a:r>
              <a:rPr lang="en-US" sz="6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analog to digital</a:t>
            </a:r>
            <a:endParaRPr lang="th-TH" sz="60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A102909-1000-3DAB-6646-6AA7FAF8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351338"/>
          </a:xfrm>
        </p:spPr>
        <p:txBody>
          <a:bodyPr>
            <a:normAutofit/>
          </a:bodyPr>
          <a:lstStyle/>
          <a:p>
            <a:r>
              <a:rPr lang="th-TH" sz="4000" dirty="0"/>
              <a:t>ในการแปลงสัญญาณ </a:t>
            </a:r>
            <a:r>
              <a:rPr lang="en-US" sz="4000" dirty="0"/>
              <a:t>analog to digital </a:t>
            </a:r>
            <a:r>
              <a:rPr lang="th-TH" sz="4000" dirty="0"/>
              <a:t>เราต้องการยอดสัญญาณที่คงที่ (</a:t>
            </a:r>
            <a:r>
              <a:rPr lang="en-US" sz="4000" dirty="0"/>
              <a:t>flat) </a:t>
            </a:r>
          </a:p>
          <a:p>
            <a:pPr lvl="1"/>
            <a:r>
              <a:rPr lang="th-TH" sz="3600" dirty="0"/>
              <a:t>ใช้หลักการรักษาระดับให้คงที่โดยวงจรอิเล็กทรอนิกส์</a:t>
            </a:r>
          </a:p>
          <a:p>
            <a:pPr lvl="1"/>
            <a:r>
              <a:rPr lang="th-TH" sz="3600" dirty="0"/>
              <a:t>เรียกว่า </a:t>
            </a:r>
            <a:r>
              <a:rPr lang="th-TH" sz="3600" b="1" dirty="0">
                <a:solidFill>
                  <a:srgbClr val="0070C0"/>
                </a:solidFill>
              </a:rPr>
              <a:t>วงจร </a:t>
            </a:r>
            <a:r>
              <a:rPr lang="en-US" sz="3600" b="1" dirty="0">
                <a:solidFill>
                  <a:srgbClr val="0070C0"/>
                </a:solidFill>
              </a:rPr>
              <a:t>sample and hold (S/H)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AB7E16-20BF-7514-DBC6-60965D8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9915-C655-43D1-816A-45BF5FD32A49}" type="slidenum">
              <a:rPr lang="th-TH" smtClean="0"/>
              <a:t>9</a:t>
            </a:fld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7ADCE9A-04E2-45EF-9571-5F285F90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32" y="3787371"/>
            <a:ext cx="9167935" cy="2107017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6548D668-0D70-B99F-B0CA-E389EF37CB36}"/>
              </a:ext>
            </a:extLst>
          </p:cNvPr>
          <p:cNvSpPr txBox="1"/>
          <p:nvPr/>
        </p:nvSpPr>
        <p:spPr>
          <a:xfrm>
            <a:off x="1733549" y="6169580"/>
            <a:ext cx="844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https://www.tutorialspoint.com/signals_and_systems/images/flat_top_sampling.png</a:t>
            </a:r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6FB884B-3AB2-F703-E0D9-CA9C860E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401836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0B5B47124D44EABAA61A78636D0B7" ma:contentTypeVersion="4" ma:contentTypeDescription="Create a new document." ma:contentTypeScope="" ma:versionID="3487646b391626c5ac54dfb2624b1c81">
  <xsd:schema xmlns:xsd="http://www.w3.org/2001/XMLSchema" xmlns:xs="http://www.w3.org/2001/XMLSchema" xmlns:p="http://schemas.microsoft.com/office/2006/metadata/properties" xmlns:ns2="e8461445-1c95-42fa-9726-c97ad6ad0247" targetNamespace="http://schemas.microsoft.com/office/2006/metadata/properties" ma:root="true" ma:fieldsID="5103bcebf20ea84de80489166054a9cb" ns2:_="">
    <xsd:import namespace="e8461445-1c95-42fa-9726-c97ad6ad0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61445-1c95-42fa-9726-c97ad6ad02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C703A-ACC0-414E-9352-8E95ED23DB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461445-1c95-42fa-9726-c97ad6ad0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3FAAF0-01A0-43ED-9A30-BF3A3AAB6D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4C0B32-E152-40A2-97F5-13AAF393B4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1112</Words>
  <Application>Microsoft Office PowerPoint</Application>
  <PresentationFormat>แบบจอกว้าง</PresentationFormat>
  <Paragraphs>209</Paragraphs>
  <Slides>32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32</vt:i4>
      </vt:variant>
    </vt:vector>
  </HeadingPairs>
  <TitlesOfParts>
    <vt:vector size="41" baseType="lpstr">
      <vt:lpstr>Abadi</vt:lpstr>
      <vt:lpstr>Arial</vt:lpstr>
      <vt:lpstr>Calibri</vt:lpstr>
      <vt:lpstr>Calibri Light</vt:lpstr>
      <vt:lpstr>Cambria Math</vt:lpstr>
      <vt:lpstr>Courier New</vt:lpstr>
      <vt:lpstr>TH SarabunPSK</vt:lpstr>
      <vt:lpstr>ธีมของ Office</vt:lpstr>
      <vt:lpstr>ธีมของ Office</vt:lpstr>
      <vt:lpstr>Physical domain to digital domain</vt:lpstr>
      <vt:lpstr>ตัวอย่างสัญญาณในรูปแบบต่าง ๆ </vt:lpstr>
      <vt:lpstr>แรงดันที่ขาอินพุตชนิดดิจิทัลที่  ESP32 รู้จักว่าเป็นข้อมูล “1”</vt:lpstr>
      <vt:lpstr>แรงดันที่ขาอินพุตชนิดดิจิทัลที่  ESP32 รู้จักว่าเป็นข้อมูล “0”</vt:lpstr>
      <vt:lpstr>แรงดันที่ขาอินพุตชนิดดิจิทัลที่ไอซีดิจิทัลทั่วไปรู้จัก (ระบบแรงดัน 5 V)</vt:lpstr>
      <vt:lpstr>แนวคิดในการแปลงสัญญาณ A/D </vt:lpstr>
      <vt:lpstr>1. การสุ่มสัญญาณ (Sampling)</vt:lpstr>
      <vt:lpstr>การสุ่มสัญญาณในทางปฏิบัติ</vt:lpstr>
      <vt:lpstr>การสุ่มสัญญาณเพื่อการแปลง analog to digital</vt:lpstr>
      <vt:lpstr>การสุ่มสัญญาณ (Sampling) </vt:lpstr>
      <vt:lpstr>การสุ่มและคงค่าสัญญาณ (Sampling and hold) </vt:lpstr>
      <vt:lpstr>2. การจัดระดับสัญญาณ (Quantization)</vt:lpstr>
      <vt:lpstr>การจัดระดับสัญญาณ</vt:lpstr>
      <vt:lpstr>การจัดระดับสัญญาณ</vt:lpstr>
      <vt:lpstr>การจัดระดับสัญญาณ</vt:lpstr>
      <vt:lpstr>3. การแทนค่าด้วยตัวเลขทางดิจิตอล (Encoding)</vt:lpstr>
      <vt:lpstr>Quantization error</vt:lpstr>
      <vt:lpstr>พารามิเตอร์ที่สำคัญของ ADC</vt:lpstr>
      <vt:lpstr>ตัวอย่าง A/D Converters ประเภทต่าง ๆ </vt:lpstr>
      <vt:lpstr>Flash ADC (1 บิต) </vt:lpstr>
      <vt:lpstr>Flash ADC (3 บิต)</vt:lpstr>
      <vt:lpstr>successive-approximation ADC</vt:lpstr>
      <vt:lpstr>Successive-approximation ADC</vt:lpstr>
      <vt:lpstr>Successive-approximation ADC</vt:lpstr>
      <vt:lpstr>Successive-approximation ADC</vt:lpstr>
      <vt:lpstr>Successive-approximation ADC</vt:lpstr>
      <vt:lpstr>Dual Slope Integrating A/D ADC</vt:lpstr>
      <vt:lpstr>Dual Slope Integrating A/D ADC</vt:lpstr>
      <vt:lpstr>Phase 1, Auto-Zero. </vt:lpstr>
      <vt:lpstr>Phase 2, Signal Integrate</vt:lpstr>
      <vt:lpstr>Phase 3, Reference Integrate. </vt:lpstr>
      <vt:lpstr>ตัวอย่าง ADC แบบ dual slope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3</cp:revision>
  <dcterms:created xsi:type="dcterms:W3CDTF">2022-08-21T11:57:33Z</dcterms:created>
  <dcterms:modified xsi:type="dcterms:W3CDTF">2025-09-23T18:11:04Z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0x010100CD90B5B47124D44EABAA61A78636D0B7</vt:lpwstr>
  </property>
</Properties>
</file>