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2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85914-B059-4D3A-A1F7-E989DED54F07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F4B7-C055-4995-978B-A9306C94C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9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80A7B-CD9F-4127-AEE4-5DE74EEA2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03A6F-C4A2-4DC8-82CB-6B1CEDCD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E90F-F11F-47F4-A82A-FEB0DA24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2D9CE-B477-4CBD-A9E5-9565E80C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B4969-0D12-461F-980F-179CB5E8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42BF-7848-4441-B042-A968DCE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832CB-3589-49A4-876A-1543757C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15F1C-6347-4855-802E-54D3E645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48077-04F8-41E2-A82C-6533CBA6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19125-B240-4A87-9AE5-D14AA560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4EA62-CE5F-4B96-B69B-C68615976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12A07-01B9-40F7-93C0-2E929DF1E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6E7F8-36BC-4F19-A500-7E43FFE0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2B7B9-B761-4158-A4EA-0D79EB30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A3DDC-6F18-483C-903B-242A420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FA8D9-C190-4582-BEEF-66440820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0BAA5-5C5F-4B8B-BC7A-1CB080F2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95F2B-B0AC-4EF3-95CE-25CB127A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D0369-7C92-4B92-937A-DEE25BE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9AB50-7F68-4E4D-A43C-9E122EB7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20CB-959B-4097-86C5-13B92A8C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5D6EC-6326-4319-8509-4189551B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79ED9-3F3B-4DEE-A836-57AE8584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7D629-3DFE-4B2D-86C6-696E9FF2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A7B7A-E151-459E-B644-F034BBC4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5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4098F-CCD3-42FD-8559-5415E47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806A7-8993-43BA-877F-7934EEA3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4C2F8-A33C-430E-96B3-FD06C335E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9471D-1834-459B-BCBD-E150E9CF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F945E-79C7-4BDA-B4F6-EE66DD3A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6B69D-775D-4499-BD0C-3C42DD5D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B083D-C80F-48B5-9EAB-934420C0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C765D-81E7-426D-A87C-F390639D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44621-DCC1-41B4-A230-4B395492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BFC1E-92B4-4A68-94FE-CBB8C22B2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77A839-0EA2-41E9-AA4C-F168B8BEE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832C6-3D15-4AD4-820F-F13929BC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D214FD-D0D0-40AA-A48C-1B135A46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4AB32F-C377-4814-9261-CF17A498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F9F1-BD36-44A8-9585-786E70C9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0B3D02-0FD2-4D48-B3EB-4D426D6C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F7526-5AE8-4B11-A148-BBB80A8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DAA49-E4A3-4197-A389-6B55F80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B8CB9-A5DE-470A-BE34-831C1AC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3E1E9-207C-4884-9DFE-575535A0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7C6F7-5705-485B-AE99-4D011B74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9F709-C0D8-4409-9132-434440C3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336F9-6FDC-466B-AEBD-7E7256C7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31F41-9711-4751-9480-917F81C0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BEC23-9D09-42AA-B873-C6142566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0D0AD-3EE5-4B76-8927-D21E15C9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D57A9-FB91-4055-8B07-ABC0C688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DD57-F998-4661-92E2-68A801E3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B52A9F-FFBA-4C80-9D62-11314ACA8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DB12F-6BAC-4FFF-BF7A-C1779A20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20AA6-53D8-4A1B-A2D5-D8B20DF3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8830B-EBF8-4EFB-AB4F-2924832B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55BC9-755C-4E7A-A327-070FA26B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336D6-B845-47D1-93D6-78E72924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DB103-5B62-40ED-A385-245853F2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E495D-65F5-40D8-8513-E16DB4A9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AD7B-98C4-42D8-AB19-4587F51B634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CB6F0-B5F0-4F61-B300-826126FE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5D908-9EB4-4375-A2E9-AFAA7B013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C2E0-3ED1-4F5A-8143-DAB96D961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325DC9-A303-4D2B-89D3-AB07D9533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0001" r="22760" b="9906"/>
          <a:stretch/>
        </p:blipFill>
        <p:spPr>
          <a:xfrm>
            <a:off x="2374900" y="584200"/>
            <a:ext cx="6654800" cy="5492750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A78F13-973B-4EE9-8D18-434A344CC86C}"/>
              </a:ext>
            </a:extLst>
          </p:cNvPr>
          <p:cNvSpPr txBox="1"/>
          <p:nvPr/>
        </p:nvSpPr>
        <p:spPr>
          <a:xfrm>
            <a:off x="9290050" y="94615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文悦新青年体 (非商业使用) W8" pitchFamily="50" charset="-122"/>
                <a:ea typeface="文悦新青年体 (非商业使用) W8" pitchFamily="50" charset="-122"/>
              </a:rPr>
              <a:t>你好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6794DD-30A4-4462-93A7-E8A1996043E1}"/>
                  </a:ext>
                </a:extLst>
              </p:cNvPr>
              <p:cNvSpPr txBox="1"/>
              <p:nvPr/>
            </p:nvSpPr>
            <p:spPr>
              <a:xfrm>
                <a:off x="7742777" y="309880"/>
                <a:ext cx="3704145" cy="548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6794DD-30A4-4462-93A7-E8A19960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777" y="309880"/>
                <a:ext cx="370414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61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325DC9-A303-4D2B-89D3-AB07D9533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0001" r="22760" b="9906"/>
          <a:stretch/>
        </p:blipFill>
        <p:spPr>
          <a:xfrm>
            <a:off x="3092450" y="946150"/>
            <a:ext cx="5276850" cy="4355415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A78F13-973B-4EE9-8D18-434A344CC86C}"/>
              </a:ext>
            </a:extLst>
          </p:cNvPr>
          <p:cNvSpPr txBox="1"/>
          <p:nvPr/>
        </p:nvSpPr>
        <p:spPr>
          <a:xfrm>
            <a:off x="9290050" y="946150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文悦新青年体 (非商业使用) W8" pitchFamily="50" charset="-122"/>
                <a:ea typeface="文悦新青年体 (非商业使用) W8" pitchFamily="50" charset="-122"/>
              </a:rPr>
              <a:t>你好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6794DD-30A4-4462-93A7-E8A1996043E1}"/>
                  </a:ext>
                </a:extLst>
              </p:cNvPr>
              <p:cNvSpPr txBox="1"/>
              <p:nvPr/>
            </p:nvSpPr>
            <p:spPr>
              <a:xfrm>
                <a:off x="7742777" y="309880"/>
                <a:ext cx="3704145" cy="548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06794DD-30A4-4462-93A7-E8A19960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777" y="309880"/>
                <a:ext cx="370414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5111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文悦新青年体 (非商业使用) W8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1</cp:revision>
  <dcterms:created xsi:type="dcterms:W3CDTF">2020-07-27T14:43:34Z</dcterms:created>
  <dcterms:modified xsi:type="dcterms:W3CDTF">2020-07-27T14:48:48Z</dcterms:modified>
</cp:coreProperties>
</file>