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5DDE-08BD-4B22-B974-89C495B5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A82F36-78A0-4ECA-AF38-6F73BB71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1F5E-9EE5-403B-8902-0F02B0B222B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586E3-6CBE-4F47-9515-C0BBA571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DB3BA-DAF9-48EE-870B-718EB0FA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595F-A41C-4861-ACA3-D94130461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8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D5809C-1B73-44F1-8651-EED04E9D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4AA9B-C1CF-4672-8AD2-349F78BA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06241-D58F-458A-826C-EB7190F69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1F5E-9EE5-403B-8902-0F02B0B222B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493CE-5544-4C5F-AB25-6D3467E36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F2909-8FFE-43AF-AEBC-B4246F4EE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595F-A41C-4861-ACA3-D94130461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3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5ACD35F-4E1F-4844-8E25-2CC47B89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zh-CN" altLang="en-US" sz="117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学校科学网格 </a:t>
            </a:r>
            <a:br>
              <a:rPr lang="zh-CN" altLang="en-US" sz="117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117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</a:t>
            </a:r>
            <a:endParaRPr lang="zh-CN" altLang="en-US" sz="117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9D9C15-1AA3-488C-894C-45380C9E23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0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19D0DC5-4EE5-4662-B390-88640FEC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zh-cn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我们的</a:t>
            </a:r>
            <a:r>
              <a:rPr lang="zh-cn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</a:t>
            </a:r>
            <a:endParaRPr lang="zh-cn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961933-268C-48F8-8F5B-9A3976EFD9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9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A79A8F6-3B49-4E02-AD1E-43C9C8AE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zh-cn" sz="117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r>
              <a:rPr lang="zh-cn" sz="117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</a:t>
            </a:r>
            <a:endParaRPr lang="zh-cn" sz="117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6E2FFC-4374-42A6-8BDB-4D1FA620BE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9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Microsoft YaHei UI</vt:lpstr>
      <vt:lpstr>等线</vt:lpstr>
      <vt:lpstr>等线 Light</vt:lpstr>
      <vt:lpstr>Arial</vt:lpstr>
      <vt:lpstr>Office 主题​​</vt:lpstr>
      <vt:lpstr>学校科学网格  设计</vt:lpstr>
      <vt:lpstr>我们的课程</vt:lpstr>
      <vt:lpstr>谢谢你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学校科学网格  设计</dc:title>
  <dc:creator>pleuvoir</dc:creator>
  <cp:lastModifiedBy>pleuvoir</cp:lastModifiedBy>
  <cp:revision>1</cp:revision>
  <dcterms:created xsi:type="dcterms:W3CDTF">2020-07-26T04:49:51Z</dcterms:created>
  <dcterms:modified xsi:type="dcterms:W3CDTF">2020-07-26T04:49:51Z</dcterms:modified>
</cp:coreProperties>
</file>