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9"/>
  </p:notesMasterIdLst>
  <p:handoutMasterIdLst>
    <p:handoutMasterId r:id="rId10"/>
  </p:handoutMasterIdLst>
  <p:sldIdLst>
    <p:sldId id="262" r:id="rId5"/>
    <p:sldId id="261" r:id="rId6"/>
    <p:sldId id="267" r:id="rId7"/>
    <p:sldId id="268" r:id="rId8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7"/>
  </p:normalViewPr>
  <p:slideViewPr>
    <p:cSldViewPr snapToGrid="0" snapToObjects="1">
      <p:cViewPr varScale="1">
        <p:scale>
          <a:sx n="157" d="100"/>
          <a:sy n="157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/>
        <a:lstStyle/>
        <a:p>
          <a:pPr rtl="0"/>
          <a:r>
            <a:rPr lang="en-US" altLang="zh-CN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6</a:t>
          </a:r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基础知识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08B76D0-8EC7-469A-93AC-7A6017188A9D}" type="sibTrans" cxnId="{C5E94186-9CB6-4C42-92B3-C546CC53A7B9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E8D2E69-0173-4BD3-B96A-7A9C5DD12B47}">
      <dgm:prSet/>
      <dgm:spPr/>
      <dgm:t>
        <a:bodyPr rtlCol="0"/>
        <a:lstStyle/>
        <a:p>
          <a:pPr rtl="0"/>
          <a:r>
            <a:rPr lang="en-US" altLang="zh-CN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7</a:t>
          </a:r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科学方法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EF1E80E-8A9E-4B0A-817C-2A4CFDCF3FB2}" type="sibTrans" cxnId="{0F866C41-EB5F-47BD-A2CD-A58671F15B6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3A6A030-ABAB-4EFA-B539-0FDB3E07C1EF}">
      <dgm:prSet/>
      <dgm:spPr/>
      <dgm:t>
        <a:bodyPr rtlCol="0"/>
        <a:lstStyle/>
        <a:p>
          <a:pPr rtl="0"/>
          <a:r>
            <a:rPr lang="en-US" altLang="zh-CN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8</a:t>
          </a:r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研究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FE0749E-E343-4A6F-BD09-2810EE6B4BD7}" type="sibTrans" cxnId="{4B40C8DC-6B57-4F5B-8440-7241C649700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6D56F19-2708-49DB-8F92-D8AC45F23A9A}">
      <dgm:prSet/>
      <dgm:spPr>
        <a:solidFill>
          <a:schemeClr val="accent1"/>
        </a:solidFill>
      </dgm:spPr>
      <dgm:t>
        <a:bodyPr rtlCol="0"/>
        <a:lstStyle/>
        <a:p>
          <a:pPr rtl="0"/>
          <a:r>
            <a:rPr lang="en-US" altLang="zh-CN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9</a:t>
          </a:r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最终论文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D5610C2-0A12-494A-AC46-8DD17C08B09F}" type="parTrans" cxnId="{32E90211-17E0-4DDF-9274-DD3E46D811B8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C8965A1-F755-4945-8AAC-DCF1F68F011E}" type="sibTrans" cxnId="{32E90211-17E0-4DDF-9274-DD3E46D811B8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</dgm:pt>
    <dgm:pt modelId="{591CA60E-213E-7B4B-B9DE-D89D137D3DA9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0B9714F2-E001-9048-99B0-C46EAB1CEAC1}" type="pres">
      <dgm:prSet presAssocID="{808B76D0-8EC7-469A-93AC-7A6017188A9D}" presName="sibTrans" presStyleLbl="sibTrans1D1" presStyleIdx="0" presStyleCnt="3"/>
      <dgm:spPr/>
    </dgm:pt>
    <dgm:pt modelId="{DBF0B936-C069-4B45-92D0-BC84490381D7}" type="pres">
      <dgm:prSet presAssocID="{808B76D0-8EC7-469A-93AC-7A6017188A9D}" presName="connectorText" presStyleLbl="sibTrans1D1" presStyleIdx="0" presStyleCnt="3"/>
      <dgm:spPr/>
    </dgm:pt>
    <dgm:pt modelId="{1FC37317-8B75-7A4E-B46A-6C6A45F69C67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DD741774-D280-DD46-9C9B-33FE253D22FC}" type="pres">
      <dgm:prSet presAssocID="{FEF1E80E-8A9E-4B0A-817C-2A4CFDCF3FB2}" presName="sibTrans" presStyleLbl="sibTrans1D1" presStyleIdx="1" presStyleCnt="3"/>
      <dgm:spPr/>
    </dgm:pt>
    <dgm:pt modelId="{B4080084-7793-E342-92FE-F348EAFF157C}" type="pres">
      <dgm:prSet presAssocID="{FEF1E80E-8A9E-4B0A-817C-2A4CFDCF3FB2}" presName="connectorText" presStyleLbl="sibTrans1D1" presStyleIdx="1" presStyleCnt="3"/>
      <dgm:spPr/>
    </dgm:pt>
    <dgm:pt modelId="{F14BE627-E883-874F-A626-EC388DCE8D9B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63AED5AC-6A4E-294A-8C0F-D72D7D241108}" type="pres">
      <dgm:prSet presAssocID="{BFE0749E-E343-4A6F-BD09-2810EE6B4BD7}" presName="sibTrans" presStyleLbl="sibTrans1D1" presStyleIdx="2" presStyleCnt="3"/>
      <dgm:spPr/>
    </dgm:pt>
    <dgm:pt modelId="{A4A67B76-88B9-3B42-B3EF-AFCDA17E5E1C}" type="pres">
      <dgm:prSet presAssocID="{BFE0749E-E343-4A6F-BD09-2810EE6B4BD7}" presName="connectorText" presStyleLbl="sibTrans1D1" presStyleIdx="2" presStyleCnt="3"/>
      <dgm:spPr/>
    </dgm:pt>
    <dgm:pt modelId="{D42A6699-F599-8045-897A-5A654DF673C0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3964893" y="752950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40436" y="795609"/>
        <a:ext cx="30615" cy="6123"/>
      </dsp:txXfrm>
    </dsp:sp>
    <dsp:sp modelId="{591CA60E-213E-7B4B-B9DE-D89D137D3DA9}">
      <dsp:nvSpPr>
        <dsp:cNvPr id="0" name=""/>
        <dsp:cNvSpPr/>
      </dsp:nvSpPr>
      <dsp:spPr>
        <a:xfrm>
          <a:off x="1304510" y="16"/>
          <a:ext cx="2662182" cy="15973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6</a:t>
          </a:r>
          <a:r>
            <a:rPr lang="zh-CN" altLang="en-US" sz="34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sz="3400" kern="1200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基础知识</a:t>
          </a:r>
          <a:endParaRPr lang="zh-CN" altLang="en-US" sz="34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304510" y="16"/>
        <a:ext cx="2662182" cy="1597309"/>
      </dsp:txXfrm>
    </dsp:sp>
    <dsp:sp modelId="{DD741774-D280-DD46-9C9B-33FE253D22FC}">
      <dsp:nvSpPr>
        <dsp:cNvPr id="0" name=""/>
        <dsp:cNvSpPr/>
      </dsp:nvSpPr>
      <dsp:spPr>
        <a:xfrm>
          <a:off x="2635602" y="1595525"/>
          <a:ext cx="3274483" cy="581701"/>
        </a:xfrm>
        <a:custGeom>
          <a:avLst/>
          <a:gdLst/>
          <a:ahLst/>
          <a:cxnLst/>
          <a:rect l="0" t="0" r="0" b="0"/>
          <a:pathLst>
            <a:path>
              <a:moveTo>
                <a:pt x="3274483" y="0"/>
              </a:moveTo>
              <a:lnTo>
                <a:pt x="3274483" y="307950"/>
              </a:lnTo>
              <a:lnTo>
                <a:pt x="0" y="307950"/>
              </a:lnTo>
              <a:lnTo>
                <a:pt x="0" y="58170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189563" y="1883314"/>
        <a:ext cx="166561" cy="6123"/>
      </dsp:txXfrm>
    </dsp:sp>
    <dsp:sp modelId="{1FC37317-8B75-7A4E-B46A-6C6A45F69C67}">
      <dsp:nvSpPr>
        <dsp:cNvPr id="0" name=""/>
        <dsp:cNvSpPr/>
      </dsp:nvSpPr>
      <dsp:spPr>
        <a:xfrm>
          <a:off x="4578994" y="16"/>
          <a:ext cx="2662182" cy="15973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7</a:t>
          </a:r>
          <a:r>
            <a:rPr lang="zh-CN" altLang="en-US" sz="34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sz="3400" kern="1200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科学方法</a:t>
          </a:r>
          <a:endParaRPr lang="zh-CN" altLang="en-US" sz="34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578994" y="16"/>
        <a:ext cx="2662182" cy="1597309"/>
      </dsp:txXfrm>
    </dsp:sp>
    <dsp:sp modelId="{63AED5AC-6A4E-294A-8C0F-D72D7D241108}">
      <dsp:nvSpPr>
        <dsp:cNvPr id="0" name=""/>
        <dsp:cNvSpPr/>
      </dsp:nvSpPr>
      <dsp:spPr>
        <a:xfrm>
          <a:off x="3964893" y="2962562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40436" y="3005220"/>
        <a:ext cx="30615" cy="6123"/>
      </dsp:txXfrm>
    </dsp:sp>
    <dsp:sp modelId="{F14BE627-E883-874F-A626-EC388DCE8D9B}">
      <dsp:nvSpPr>
        <dsp:cNvPr id="0" name=""/>
        <dsp:cNvSpPr/>
      </dsp:nvSpPr>
      <dsp:spPr>
        <a:xfrm>
          <a:off x="1304510" y="2209627"/>
          <a:ext cx="2662182" cy="15973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8</a:t>
          </a:r>
          <a:r>
            <a:rPr lang="zh-CN" altLang="en-US" sz="34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sz="3400" kern="1200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研究</a:t>
          </a:r>
          <a:endParaRPr lang="zh-CN" altLang="en-US" sz="34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304510" y="2209627"/>
        <a:ext cx="2662182" cy="1597309"/>
      </dsp:txXfrm>
    </dsp:sp>
    <dsp:sp modelId="{D42A6699-F599-8045-897A-5A654DF673C0}">
      <dsp:nvSpPr>
        <dsp:cNvPr id="0" name=""/>
        <dsp:cNvSpPr/>
      </dsp:nvSpPr>
      <dsp:spPr>
        <a:xfrm>
          <a:off x="4578994" y="2209627"/>
          <a:ext cx="2662182" cy="159730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9</a:t>
          </a:r>
          <a:r>
            <a:rPr lang="zh-CN" altLang="en-US" sz="34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年级</a:t>
          </a:r>
          <a:r>
            <a:rPr lang="zh-CN" altLang="en-US" sz="3400" kern="1200" baseline="300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：</a:t>
          </a:r>
          <a:b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34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最终论文</a:t>
          </a:r>
          <a:endParaRPr lang="zh-CN" altLang="en-US" sz="34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578994" y="2209627"/>
        <a:ext cx="2662182" cy="1597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2020/7/26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22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75325-4F75-4324-83A7-480723D2BF33}" type="datetime1">
              <a:rPr lang="zh-CN" altLang="en-US" noProof="0" smtClean="0"/>
              <a:t>2020/7/26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456A3-28E4-49ED-947E-5769B07C7CE0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8D7A8E-4694-4926-B037-0E28E1DE7E08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02FF11-3163-4148-9E1D-93C4F5E6D40C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308B1-2FF1-437C-928D-9BC1B106D79A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05E2D78-8B62-441F-B265-28C5B842FC70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989FD-874F-4EA4-9DF5-7EB323DFB14A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DB72A0-14C4-4975-96F9-2ACF5B1AA590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E90B5-66B1-47F4-9C74-E47D1EC88937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5234-F5AE-40C2-9449-962066E62C36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150F3A-023C-49FB-AF29-F7327AD2E7AB}" type="datetime1">
              <a:rPr lang="zh-CN" altLang="en-US" noProof="0" smtClean="0"/>
              <a:t>2020/7/26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C5AAF-6148-42C9-817C-859663EFC92F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87999-5648-48DD-B4CB-CF0508FE68E8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50B904-D13A-423C-A2A2-A25214B4E82B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48563-6BB2-4102-B235-47C17E928D28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8F59E-2918-4945-A247-0E3CE01EBFDB}" type="datetime1">
              <a:rPr lang="zh-CN" altLang="en-US" noProof="0" smtClean="0"/>
              <a:t>2020/7/26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图片占位符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20A196C0-B5CF-4D5F-94CF-E8E0BAD794C4}" type="datetime1">
              <a:rPr lang="zh-CN" altLang="en-US" smtClean="0"/>
              <a:t>2020/7/26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C55ED46-8CF1-4D4E-A37D-6638F0272B99}" type="datetime1">
              <a:rPr lang="zh-CN" altLang="en-US" smtClean="0"/>
              <a:t>2020/7/26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学生观察显微镜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rtlCol="0" anchor="ctr">
            <a:noAutofit/>
          </a:bodyPr>
          <a:lstStyle/>
          <a:p>
            <a:pPr algn="l" rtl="0"/>
            <a:r>
              <a:rPr lang="zh-CN" altLang="en-US" sz="117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学校科学网格 </a:t>
            </a:r>
            <a:br>
              <a:rPr lang="zh-CN" altLang="en-US" sz="117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117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zh-CN" altLang="en-US" sz="117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 rtlCol="0">
            <a:normAutofit/>
          </a:bodyPr>
          <a:lstStyle/>
          <a:p>
            <a:pPr algn="ctr" rtl="0"/>
            <a:r>
              <a:rPr 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</a:t>
            </a:r>
            <a:r>
              <a:rPr 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</a:t>
            </a:r>
          </a:p>
        </p:txBody>
      </p:sp>
      <p:graphicFrame>
        <p:nvGraphicFramePr>
          <p:cNvPr id="5" name="内容占位符 2" descr="图标 SmartArt 图形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37700"/>
              </p:ext>
            </p:extLst>
          </p:nvPr>
        </p:nvGraphicFramePr>
        <p:xfrm>
          <a:off x="3646312" y="2666999"/>
          <a:ext cx="8545688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图片 6" descr="学生观察科学试验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图片 3" descr="学生戴着护目镜将某物倒入烧杯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学生观察显微镜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>
            <a:noAutofit/>
          </a:bodyPr>
          <a:lstStyle/>
          <a:p>
            <a:pPr algn="l" rtl="0"/>
            <a:r>
              <a:rPr lang="zh-cn" sz="117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r>
              <a:rPr lang="zh-cn" sz="117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>
            <a:normAutofit/>
          </a:bodyPr>
          <a:lstStyle/>
          <a:p>
            <a:pPr algn="l" rtl="0"/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65617F7-1EDC-45A7-940B-D9F2FD738D21}"/>
              </a:ext>
            </a:extLst>
          </p:cNvPr>
          <p:cNvSpPr/>
          <p:nvPr/>
        </p:nvSpPr>
        <p:spPr>
          <a:xfrm>
            <a:off x="633984" y="21185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576C7E-1604-4B46-BDAA-2072DDC13E68}"/>
              </a:ext>
            </a:extLst>
          </p:cNvPr>
          <p:cNvSpPr/>
          <p:nvPr/>
        </p:nvSpPr>
        <p:spPr>
          <a:xfrm>
            <a:off x="786384" y="22709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8CAB4A-0F24-458B-8BDB-4FD83080AE94}"/>
              </a:ext>
            </a:extLst>
          </p:cNvPr>
          <p:cNvSpPr/>
          <p:nvPr/>
        </p:nvSpPr>
        <p:spPr>
          <a:xfrm>
            <a:off x="938784" y="24233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81681A-E39E-48A6-A6C5-84B9B15D92C6}"/>
              </a:ext>
            </a:extLst>
          </p:cNvPr>
          <p:cNvSpPr/>
          <p:nvPr/>
        </p:nvSpPr>
        <p:spPr>
          <a:xfrm>
            <a:off x="1091184" y="25757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1759A2-001B-44B1-9C39-CACC7ACA768E}"/>
              </a:ext>
            </a:extLst>
          </p:cNvPr>
          <p:cNvSpPr/>
          <p:nvPr/>
        </p:nvSpPr>
        <p:spPr>
          <a:xfrm>
            <a:off x="786384" y="22709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89B6BD-3661-4785-8288-C83C316BCABE}"/>
              </a:ext>
            </a:extLst>
          </p:cNvPr>
          <p:cNvSpPr/>
          <p:nvPr/>
        </p:nvSpPr>
        <p:spPr>
          <a:xfrm>
            <a:off x="938784" y="24233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25E329-7C43-4488-B540-27EFF47A4372}"/>
              </a:ext>
            </a:extLst>
          </p:cNvPr>
          <p:cNvSpPr/>
          <p:nvPr/>
        </p:nvSpPr>
        <p:spPr>
          <a:xfrm>
            <a:off x="1091184" y="25757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37D18F-3242-426A-9B8A-3B5A41FA3AD5}"/>
              </a:ext>
            </a:extLst>
          </p:cNvPr>
          <p:cNvSpPr/>
          <p:nvPr/>
        </p:nvSpPr>
        <p:spPr>
          <a:xfrm>
            <a:off x="1243584" y="2728138"/>
            <a:ext cx="329184" cy="1276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E4989E-B962-49C7-A122-1BE9BD7C963C}"/>
              </a:ext>
            </a:extLst>
          </p:cNvPr>
          <p:cNvSpPr/>
          <p:nvPr/>
        </p:nvSpPr>
        <p:spPr>
          <a:xfrm rot="14983806">
            <a:off x="3968496" y="20787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9F26DF-CC79-4D75-914A-8C3A7E5366BA}"/>
              </a:ext>
            </a:extLst>
          </p:cNvPr>
          <p:cNvSpPr/>
          <p:nvPr/>
        </p:nvSpPr>
        <p:spPr>
          <a:xfrm rot="14983806">
            <a:off x="4120896" y="22311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9F691C-F13A-49F0-A00D-45773FAC364D}"/>
              </a:ext>
            </a:extLst>
          </p:cNvPr>
          <p:cNvSpPr/>
          <p:nvPr/>
        </p:nvSpPr>
        <p:spPr>
          <a:xfrm rot="14983806">
            <a:off x="4273296" y="23835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EB75F2D-914D-49C1-BDE5-3F5ABECDF219}"/>
              </a:ext>
            </a:extLst>
          </p:cNvPr>
          <p:cNvSpPr/>
          <p:nvPr/>
        </p:nvSpPr>
        <p:spPr>
          <a:xfrm rot="14983806">
            <a:off x="4425696" y="25359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2FF98B-D087-4701-B102-5B8001DA5219}"/>
              </a:ext>
            </a:extLst>
          </p:cNvPr>
          <p:cNvSpPr/>
          <p:nvPr/>
        </p:nvSpPr>
        <p:spPr>
          <a:xfrm rot="14983806">
            <a:off x="4120896" y="22311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B434B8-956B-4C4B-8DF0-0E66295538EA}"/>
              </a:ext>
            </a:extLst>
          </p:cNvPr>
          <p:cNvSpPr/>
          <p:nvPr/>
        </p:nvSpPr>
        <p:spPr>
          <a:xfrm rot="14983806">
            <a:off x="4273296" y="23835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D0DE49-CFFE-474C-B59E-24C9AA4F744B}"/>
              </a:ext>
            </a:extLst>
          </p:cNvPr>
          <p:cNvSpPr/>
          <p:nvPr/>
        </p:nvSpPr>
        <p:spPr>
          <a:xfrm rot="14983806">
            <a:off x="4425696" y="25359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D4FD0D-062F-456B-9293-02249B32A86B}"/>
              </a:ext>
            </a:extLst>
          </p:cNvPr>
          <p:cNvSpPr/>
          <p:nvPr/>
        </p:nvSpPr>
        <p:spPr>
          <a:xfrm rot="14983806">
            <a:off x="4578096" y="26883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5DDB30-F4A5-4022-ABF7-3D1061B34710}"/>
              </a:ext>
            </a:extLst>
          </p:cNvPr>
          <p:cNvSpPr/>
          <p:nvPr/>
        </p:nvSpPr>
        <p:spPr>
          <a:xfrm rot="14983806">
            <a:off x="4120896" y="22311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B42787-4EC9-492D-AA85-2930968B09EE}"/>
              </a:ext>
            </a:extLst>
          </p:cNvPr>
          <p:cNvSpPr/>
          <p:nvPr/>
        </p:nvSpPr>
        <p:spPr>
          <a:xfrm rot="14983806">
            <a:off x="4273296" y="23835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019C63-F7CD-43E1-AC86-32258D17E3FD}"/>
              </a:ext>
            </a:extLst>
          </p:cNvPr>
          <p:cNvSpPr/>
          <p:nvPr/>
        </p:nvSpPr>
        <p:spPr>
          <a:xfrm rot="14983806">
            <a:off x="4425696" y="25359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C0B135-2A4F-4BDA-A641-C48510A1894C}"/>
              </a:ext>
            </a:extLst>
          </p:cNvPr>
          <p:cNvSpPr/>
          <p:nvPr/>
        </p:nvSpPr>
        <p:spPr>
          <a:xfrm rot="14983806">
            <a:off x="4578096" y="26883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8809A36-D775-43CF-B21A-B296A9979C22}"/>
              </a:ext>
            </a:extLst>
          </p:cNvPr>
          <p:cNvSpPr/>
          <p:nvPr/>
        </p:nvSpPr>
        <p:spPr>
          <a:xfrm rot="14983806">
            <a:off x="4273296" y="23835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370454-10BF-44AB-B9F5-9D443980CFFA}"/>
              </a:ext>
            </a:extLst>
          </p:cNvPr>
          <p:cNvSpPr/>
          <p:nvPr/>
        </p:nvSpPr>
        <p:spPr>
          <a:xfrm rot="14983806">
            <a:off x="4425696" y="25359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383F8D-3BD5-4A05-8623-ACCC90114C8A}"/>
              </a:ext>
            </a:extLst>
          </p:cNvPr>
          <p:cNvSpPr/>
          <p:nvPr/>
        </p:nvSpPr>
        <p:spPr>
          <a:xfrm rot="14983806">
            <a:off x="4578096" y="26883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FDD636-6147-4E4C-8C53-A970C32A5E37}"/>
              </a:ext>
            </a:extLst>
          </p:cNvPr>
          <p:cNvSpPr/>
          <p:nvPr/>
        </p:nvSpPr>
        <p:spPr>
          <a:xfrm rot="14983806">
            <a:off x="4730496" y="2840736"/>
            <a:ext cx="1292352" cy="7071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84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7248086_TF89821728" id="{01851085-6DDC-4F7B-A920-3B71607A6C16}" vid="{90C196EF-44F5-4FF3-82D8-CA87EFCCC38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16c05727-aa75-4e4a-9b5f-8a80a1165891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学校科学网格设计</Template>
  <TotalTime>0</TotalTime>
  <Words>28</Words>
  <Application>Microsoft Office PowerPoint</Application>
  <PresentationFormat>宽屏</PresentationFormat>
  <Paragraphs>11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宋体</vt:lpstr>
      <vt:lpstr>Arial</vt:lpstr>
      <vt:lpstr>Century Gothic</vt:lpstr>
      <vt:lpstr>网状</vt:lpstr>
      <vt:lpstr>学校科学网格  设计</vt:lpstr>
      <vt:lpstr>我们的课程</vt:lpstr>
      <vt:lpstr>谢谢你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2020-07-26T04:20:21Z</dcterms:created>
  <dcterms:modified xsi:type="dcterms:W3CDTF">2020-07-26T05:37:46Z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