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9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E8DE5-4F06-4779-A964-1684D4354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D60817-72E9-4C03-B690-C81EA5B1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4D68B-BFF1-45A2-9BF0-626D4098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51271-28E1-46E0-8A99-99264650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81613-AC32-468F-98DD-EEF713C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3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C249-FDF5-4BFC-BF1A-32F42617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4A704-04D6-4DD9-95DC-026E1C7E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22368-68E5-4E21-AECC-E20242DE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DAFF5-924F-450A-A77D-B1267AFB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8D193-25EB-47FF-8C64-BB7EE3D9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6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4404A8-5E60-40F2-9B0D-4B76215A0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72AA6-4ABE-452A-8B28-FAB7E62B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1BDC7-85D2-4FB1-825E-087EC093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F22FF-E57C-4333-BE41-8E822B68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D67DE-1973-494E-948D-4DEB53DC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F97F-AB82-4C87-A415-77B62D24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7BDD5-4028-460F-8057-549A8B96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DE516-A5B3-4AAE-A288-5C258BE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24601-4166-457E-A012-CBCEFBAB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C8443-8DC7-40BD-B274-2B4DBB3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BB858-2FB8-4D19-817F-72990276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2FD6A-D104-45DD-BA1E-FB255B55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7401F-00B2-46B7-B248-F489B541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9B362-2614-46B5-8C55-82E490C9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8A370-6174-4245-B748-1AC7F389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2ADBE-C968-4DE0-94EB-F77E5E9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7412-1479-4697-9263-8B4622453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67657-7CAB-4820-93B3-F221805A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5CD2F-0AB5-4C68-9B8D-85A3FD21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CB80D-1F9F-4090-9D45-AA852DEB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188B7-C609-4F78-B75D-F445D09A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D1689-45EA-49F5-A7A3-94164328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6688C-E711-4DDC-8C13-69FA51C8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9F95C-62C6-4A92-AAFC-974C7A64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431A8-B63F-4E59-9D25-3D84E94DF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F495A3-7E9E-4170-B677-733A207D8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1649F-6A44-485A-80C5-D939D28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0951A6-95C0-420A-A5BB-6EADCEB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9398DB-E32B-48D8-951B-BC2E715B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F55B1-0C80-4CC6-8CBB-DF2D5B48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70B182-866D-4159-BC7E-3CB59DFC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ACB64-A291-4841-823F-FF34055B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A4B507-E084-400E-A772-C03680C4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EEC70E-1D82-4E8D-868D-0B635EA3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97D0A-48D2-49C3-A53E-A144D187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A9B20-4B56-4EBC-B090-22C1A49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8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F3482-A2BC-46A0-8255-6515214A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5E6AB-C751-4F74-892B-B272153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B8C26-6B55-4821-BE95-5C3D095F8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BB187-5E99-42A2-9EC5-DF6E853F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3DCF7-2A5E-42BF-BACA-58ABB97A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CBEF1-F58C-4E4B-9B3F-AA095A35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9F16D-184E-4600-9D6C-36E706F3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3E0316-5D54-44C2-B5D6-8882A1C7E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E01AF-B0DE-466E-A219-6BB4E975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A4302-BEA8-4929-9C61-C0B2CD03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7EAAB-C006-4444-92F3-15F73E6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0D73B-A9AC-489B-926D-A81BA2C3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C7E13E-093E-4EEB-B902-FCC926B8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73195-C6CF-40F6-9D8E-2FAEE3F2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ECD27-51D8-44BB-AC58-8099E9F1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F31D-2A00-4C57-A2DD-AC1F5C30C34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7A38E-61B4-4F94-B45E-B0C83E42C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2F74E-36FE-48DD-AA01-DEC38EBE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E804-1A94-4400-833E-87B322C5C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4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67B1CF-CDA6-4907-8068-579BE4C8A3DF}"/>
              </a:ext>
            </a:extLst>
          </p:cNvPr>
          <p:cNvSpPr txBox="1"/>
          <p:nvPr/>
        </p:nvSpPr>
        <p:spPr>
          <a:xfrm>
            <a:off x="5542002" y="2001449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登黄鹤楼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68C734-18A9-4A15-9661-DF4EDABF2F43}"/>
              </a:ext>
            </a:extLst>
          </p:cNvPr>
          <p:cNvSpPr txBox="1"/>
          <p:nvPr/>
        </p:nvSpPr>
        <p:spPr>
          <a:xfrm>
            <a:off x="5772835" y="2370781"/>
            <a:ext cx="8771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文悦古典明朝体 (非商业使用) W5" pitchFamily="50" charset="-122"/>
                <a:ea typeface="文悦古典明朝体 (非商业使用) W5" pitchFamily="50" charset="-122"/>
              </a:rPr>
              <a:t>王之涣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D1067E-B7C8-4D5C-A910-E3C0528948EF}"/>
              </a:ext>
            </a:extLst>
          </p:cNvPr>
          <p:cNvSpPr/>
          <p:nvPr/>
        </p:nvSpPr>
        <p:spPr>
          <a:xfrm>
            <a:off x="5426586" y="3244334"/>
            <a:ext cx="156966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文悦古典明朝体 (非商业使用) W5" pitchFamily="50" charset="-122"/>
                <a:ea typeface="文悦古典明朝体 (非商业使用) W5" pitchFamily="50" charset="-122"/>
              </a:rPr>
              <a:t>白日依山尽，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3D21F4-292E-4867-8723-19418BBE3876}"/>
              </a:ext>
            </a:extLst>
          </p:cNvPr>
          <p:cNvSpPr/>
          <p:nvPr/>
        </p:nvSpPr>
        <p:spPr>
          <a:xfrm>
            <a:off x="5426586" y="3695912"/>
            <a:ext cx="156966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dirty="0">
                <a:latin typeface="文悦古典明朝体 (非商业使用) W5" pitchFamily="50" charset="-122"/>
                <a:ea typeface="文悦古典明朝体 (非商业使用) W5" pitchFamily="50" charset="-122"/>
              </a:rPr>
              <a:t>黄河入海流。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1FE358-D074-40F8-A254-BB38E872A1A1}"/>
              </a:ext>
            </a:extLst>
          </p:cNvPr>
          <p:cNvSpPr/>
          <p:nvPr/>
        </p:nvSpPr>
        <p:spPr>
          <a:xfrm>
            <a:off x="5426586" y="4147490"/>
            <a:ext cx="156966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文悦古典明朝体 (非商业使用) W5" pitchFamily="50" charset="-122"/>
                <a:ea typeface="文悦古典明朝体 (非商业使用) W5" pitchFamily="50" charset="-122"/>
              </a:rPr>
              <a:t>欲穷千里目，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FDA4C1-B395-4F82-BCBE-181B450ECF55}"/>
              </a:ext>
            </a:extLst>
          </p:cNvPr>
          <p:cNvSpPr/>
          <p:nvPr/>
        </p:nvSpPr>
        <p:spPr>
          <a:xfrm>
            <a:off x="5426586" y="4599067"/>
            <a:ext cx="156966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文悦古典明朝体 (非商业使用) W5" pitchFamily="50" charset="-122"/>
                <a:ea typeface="文悦古典明朝体 (非商业使用) W5" pitchFamily="50" charset="-122"/>
              </a:rPr>
              <a:t>更上一层楼。</a:t>
            </a:r>
          </a:p>
        </p:txBody>
      </p:sp>
    </p:spTree>
    <p:extLst>
      <p:ext uri="{BB962C8B-B14F-4D97-AF65-F5344CB8AC3E}">
        <p14:creationId xmlns:p14="http://schemas.microsoft.com/office/powerpoint/2010/main" val="256711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文悦古典明朝体 (非商业使用) W5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1</cp:revision>
  <dcterms:created xsi:type="dcterms:W3CDTF">2020-07-26T06:27:45Z</dcterms:created>
  <dcterms:modified xsi:type="dcterms:W3CDTF">2020-07-26T06:34:38Z</dcterms:modified>
</cp:coreProperties>
</file>