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420"/>
    <a:srgbClr val="FD1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9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4A90D-D03D-4411-B8F1-91B6AF5E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CDDA6-9A3F-4C12-A5BD-D86D0468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9F9AB-5912-4692-981F-09A2B30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69234-82DD-4376-97C5-C4BD7B0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B223-DA32-4A13-86CE-FC519C0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9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03EB-3A8B-4B58-981E-AE911A95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F9763-5007-49EE-8B1D-BAD06677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21FA-6F35-4334-A3D2-830905D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C2C2-51B5-47B6-A49C-34B9AAA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24A5A-2E06-49F9-BBDB-FE4C617D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1F260-C534-43E7-B4C3-DC8DC947F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17055-15E9-428A-9022-7D78810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B6EA4-A26B-49DE-83BD-02188890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13335-F8D1-445F-BA50-BFCE76BF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E37C-6448-472B-920A-0AC7D06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1EBD-DF4C-4DE2-921F-F874B1F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0304-069F-41A1-A68A-961DC3B4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9F57D-4A5A-4349-A6B3-ADC7F001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8EF5F-C502-4EC0-B7EA-323EB61C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F0FE7-253A-41DD-B2A4-10F758A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2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5576-036D-415F-9A47-43ED65FC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54D5C-8095-42A8-AE92-7E3BED53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1A1B-B6DF-4667-9CEF-B0867F1E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8092-2296-4DC0-A652-75BD921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808B2-7910-45A5-A34D-1CC048D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5FD1-0AAF-489B-95B6-81CE31F3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7FAD-222C-49EF-BA8E-967E649D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6373D-820D-4231-B1EA-1EDA52A1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F5CED-014B-4135-824C-A1597AD3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8A7D1-F3BD-4059-8E11-63D9C1A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FAB7-83C5-4B4D-A8DC-D6285C81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BBAD-56FE-40B0-8F03-329F611A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B1848-E6FF-41C1-BE04-F6D87E6F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9463F-06BE-47E6-BDD9-E2942ED7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670D4-8188-428D-93B5-4E8929207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C08FB-A36B-414D-8E6B-0743ACE14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56C23-7B14-49BC-B1FD-2DC7C865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DFD61-572F-426C-8828-BC7E438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673DA-134E-489E-924B-1A66807A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935F-348D-475A-8FA2-52077B6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6B42F-0523-44C0-A2F9-EE05780E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EE86F-9CA4-4AC9-8F43-E23B305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1F76-4AC6-41A7-9B24-6964F7E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5BBA9-48C4-4788-8B38-FA98F32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C5F77-8F05-4D0D-ABC8-FDECC856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BDFDC-8DC2-4D92-B843-3A7ABEF6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976F-02B8-4C6F-AED4-28AA88A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E4B68-E21F-4052-890A-2BCCD85A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7471E-40C8-4D2C-892B-408CCF47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3533F-FADD-4667-8F59-5B1D21D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D0A10-395C-4116-BF39-A519FA4D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7A34A-C44F-4516-B248-36FC944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6D71-3CF4-4BE2-B372-15F4BE39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03B1C-A48B-450D-8F69-6031DF00F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AC057-7C7F-4E27-AD54-13A263BD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CA30C-0D0A-4009-ACDE-79F986B0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CAA2-8718-4A92-BB27-481A9C4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E4EE4-5F0D-419A-9130-A0614A4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430EF-35AE-4CDF-8BC3-9F630F8B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90019-5BD0-404A-8AE8-FBA78E4D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58FEC-F163-493F-A595-0A89B22B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98F7-D3F0-4272-B481-19432C330F27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A29F-AB49-40AF-9092-B5214AC66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7C19-3AF4-4AB3-A2BE-D801FA5EE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F235F99-02A5-4D13-B323-53D44649E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5DFA79-37B3-4A0C-8215-5B38D44A8DB2}"/>
              </a:ext>
            </a:extLst>
          </p:cNvPr>
          <p:cNvSpPr/>
          <p:nvPr/>
        </p:nvSpPr>
        <p:spPr>
          <a:xfrm>
            <a:off x="1" y="0"/>
            <a:ext cx="2551368" cy="6858000"/>
          </a:xfrm>
          <a:prstGeom prst="rect">
            <a:avLst/>
          </a:prstGeom>
          <a:gradFill flip="none" rotWithShape="1">
            <a:gsLst>
              <a:gs pos="30000">
                <a:srgbClr val="FF0000">
                  <a:lumMod val="100000"/>
                  <a:alpha val="77000"/>
                </a:srgbClr>
              </a:gs>
              <a:gs pos="76000">
                <a:srgbClr val="C00000">
                  <a:lumMod val="72000"/>
                  <a:lumOff val="28000"/>
                  <a:alpha val="5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92C2E-4F7B-43EE-BF7A-CE9A7BC60A0B}"/>
              </a:ext>
            </a:extLst>
          </p:cNvPr>
          <p:cNvSpPr txBox="1">
            <a:spLocks/>
          </p:cNvSpPr>
          <p:nvPr/>
        </p:nvSpPr>
        <p:spPr>
          <a:xfrm>
            <a:off x="989443" y="2602523"/>
            <a:ext cx="615553" cy="1528624"/>
          </a:xfrm>
          <a:prstGeom prst="rect">
            <a:avLst/>
          </a:prstGeom>
          <a:noFill/>
        </p:spPr>
        <p:txBody>
          <a:bodyPr vert="eaVert" wrap="none" tIns="3600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支付系统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7E1B8C-F327-4A68-9B15-A97B36C5727A}"/>
              </a:ext>
            </a:extLst>
          </p:cNvPr>
          <p:cNvSpPr txBox="1"/>
          <p:nvPr/>
        </p:nvSpPr>
        <p:spPr>
          <a:xfrm>
            <a:off x="6438502" y="6277230"/>
            <a:ext cx="5753498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 anchor="b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使用层级时间轮设计支持秒级的延时任务</a:t>
            </a:r>
          </a:p>
        </p:txBody>
      </p:sp>
    </p:spTree>
    <p:extLst>
      <p:ext uri="{BB962C8B-B14F-4D97-AF65-F5344CB8AC3E}">
        <p14:creationId xmlns:p14="http://schemas.microsoft.com/office/powerpoint/2010/main" val="222007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文悦新青年体 (非商业使用) W8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11</cp:revision>
  <dcterms:created xsi:type="dcterms:W3CDTF">2020-07-26T06:01:40Z</dcterms:created>
  <dcterms:modified xsi:type="dcterms:W3CDTF">2020-07-26T09:08:04Z</dcterms:modified>
</cp:coreProperties>
</file>