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B46"/>
    <a:srgbClr val="5A9766"/>
    <a:srgbClr val="95FC8E"/>
    <a:srgbClr val="7030A0"/>
    <a:srgbClr val="E40D18"/>
    <a:srgbClr val="84C45A"/>
    <a:srgbClr val="FCFEFC"/>
    <a:srgbClr val="159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2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62E4-1724-460D-8C64-E1E420A2F8FA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D68DE-77A1-43BA-B7F6-B0623D6A1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这是演示填充图片的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D68DE-77A1-43BA-B7F6-B0623D6A1D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3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渐变填充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D68DE-77A1-43BA-B7F6-B0623D6A1D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2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布尔合并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D68DE-77A1-43BA-B7F6-B0623D6A1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加了一层形状，看着有变化效果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D68DE-77A1-43BA-B7F6-B0623D6A1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3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背景设置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D68DE-77A1-43BA-B7F6-B0623D6A1D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6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背景设置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D68DE-77A1-43BA-B7F6-B0623D6A1D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9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63470-6033-422F-8261-4F399600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F0A50C-A3A5-459B-9120-3C425F1BE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21496-ECF7-4A44-9227-3BF542E0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B79EE-0541-426F-9E87-1FB9A05D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3DDC4-9259-41A8-89D2-24CD19B8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F4CC1-8554-4FED-B717-1D3884E8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41AEC6-6687-43D1-82EB-FA0C34D6D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F110F-4DB2-45E9-8F1F-E4CB83D7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192E1-680E-46C4-A00A-70473DAE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E862-74B7-440E-83E2-7157EDF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4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FDDBEC-2A39-44E5-8CE2-A7298281B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D7ABC-43D9-452D-8871-C6E7F0B20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7AFB9-1AE3-41D5-B9C9-81ED5D42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A68DB-A142-4597-8603-B05E4FC6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246F4-F6AE-4A41-A194-D5C9F396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1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80C5F-48FE-436D-9123-3AC4C3BE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ADF9C-3F67-4F41-8172-827F80DC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AA67A-2B7E-4D7F-8A69-67776A3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86031-3A51-4171-8897-17E16467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2A3F9-D39E-41CB-AC89-D7EC3D9A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5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17992-C23F-48C4-89AF-D545064D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06D2E-F2EE-44A1-BEC7-5EF561596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02A30-751E-451D-9DE6-23451F4B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773C-D354-49CD-A055-3A201576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47720-BE1A-46D5-9412-1BD8411F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26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4C3F1-188A-416F-ACDF-29C7929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8D8C3-2EDE-449F-A255-7D40C7310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A5777-5BF8-4EEB-9161-C18FA055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8D259-3444-4A45-A182-E094AD37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BA3D4-9043-40F3-AFE2-7CBCE334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F64707-34BF-4136-934D-A7A7805B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6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B0095-442E-4CA4-8602-80EBFB2C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42D1B-C3CB-4E19-8884-7A98BABD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3AEDC-5EB2-4A18-82C7-DEAB343B6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CDE81-66D0-4596-B375-70ADC5A72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B961D5-09EE-4725-86E9-BC35276AC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2A97E1-D403-44FA-816D-9AB441F7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A6EEF3-A7A3-4B56-A55C-C7F0B1E0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F3122F-F2B8-40CC-AAFB-5CFF6EFF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8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CCB1E-1137-4009-AAE9-544111D8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D52D9D-2F42-4A97-9DB0-7E3AC55A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B7E587-87CB-4EA3-BDA1-C9E420CA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BF0738-547E-4A2A-A47E-581F515D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35C20B-219B-4CCD-AFAA-E829C15A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DD559-5FD2-4252-98A9-47907A98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0C0DB-D340-4547-91B9-3F5D3FB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1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1E9A3-A8C4-4E77-BC7C-BDC71243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3110C-4E29-48C2-9F36-33EC7F82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B53D7-20C6-4999-8A3E-653DD765C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E0B81-B935-4D41-9B6B-3749C83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888F7-92D2-47DD-8AAD-B394907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F13EA-C7CD-4A26-96CA-14F5873B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2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F74DC-51EE-4818-9D9D-7E24F5AD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840977-CCE2-460E-AFA3-D180FC9B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1BCFF-421E-4B21-9EC8-07D19244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6F138-2AA9-4CF5-8E50-DF786CF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32FDF-2919-4763-A857-88B11BF5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72C6B5-D938-4F42-B77B-92109B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5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21C430-CB7F-41B6-BD09-F7F13C62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F12B0-B572-4C8A-8B64-9720280C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AFC91-4F10-4ACA-BFAD-EDC66D6CA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A127-AA77-4917-BDAA-114451A3B970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34A72-5E12-4EC5-8515-256DB0C4E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085EB-09AC-4334-BB76-3C4095B7E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C961-A1FD-45F3-AA16-9927D5B9E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3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g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9BE3D13-B61E-414A-AC64-E6ECB86E04E0}"/>
              </a:ext>
            </a:extLst>
          </p:cNvPr>
          <p:cNvSpPr/>
          <p:nvPr/>
        </p:nvSpPr>
        <p:spPr>
          <a:xfrm>
            <a:off x="1071063" y="686671"/>
            <a:ext cx="9921985" cy="4844490"/>
          </a:xfrm>
          <a:prstGeom prst="rect">
            <a:avLst/>
          </a:prstGeom>
          <a:solidFill>
            <a:srgbClr val="FCFEFC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05BAA-B7C6-43B2-829F-5664C86C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45" y="937449"/>
            <a:ext cx="1624179" cy="14715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F4B415-7F22-4BC8-833D-05678A2CDA03}"/>
              </a:ext>
            </a:extLst>
          </p:cNvPr>
          <p:cNvSpPr txBox="1"/>
          <p:nvPr/>
        </p:nvSpPr>
        <p:spPr>
          <a:xfrm>
            <a:off x="4909837" y="1090807"/>
            <a:ext cx="280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E40D18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古今贤文</a:t>
            </a:r>
            <a:r>
              <a:rPr lang="en-US" altLang="zh-CN" sz="2800" dirty="0">
                <a:solidFill>
                  <a:srgbClr val="E40D18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·</a:t>
            </a:r>
            <a:r>
              <a:rPr lang="zh-CN" altLang="en-US" sz="2800" dirty="0">
                <a:solidFill>
                  <a:srgbClr val="E40D18"/>
                </a:solidFill>
                <a:latin typeface="文悦古典明朝体 (非商业使用) W5" pitchFamily="50" charset="-122"/>
                <a:ea typeface="文悦古典明朝体 (非商业使用) W5" pitchFamily="50" charset="-122"/>
              </a:rPr>
              <a:t>劝学篇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AEC330-06B0-4A15-9191-6BC4216CACC7}"/>
              </a:ext>
            </a:extLst>
          </p:cNvPr>
          <p:cNvSpPr txBox="1"/>
          <p:nvPr/>
        </p:nvSpPr>
        <p:spPr>
          <a:xfrm>
            <a:off x="2310511" y="2569191"/>
            <a:ext cx="80057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身怕不动，脑怕不用。手越用越巧，脑越用越灵。三天打鱼，两天晒网，三心二意，一事无成。一日练，一日功，一日不练十日空。拳不离手，曲不离口。刀不磨要生锈，人不学要落后。书山有路勤为径，学海无涯苦作舟。师傅领进门，修行在自身。熟能生巧，业精于勤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D787D3-5E72-475F-812A-227141E5E2EF}"/>
              </a:ext>
            </a:extLst>
          </p:cNvPr>
          <p:cNvSpPr txBox="1"/>
          <p:nvPr/>
        </p:nvSpPr>
        <p:spPr>
          <a:xfrm>
            <a:off x="6796186" y="1673235"/>
            <a:ext cx="92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韩愈</a:t>
            </a:r>
          </a:p>
        </p:txBody>
      </p:sp>
    </p:spTree>
    <p:extLst>
      <p:ext uri="{BB962C8B-B14F-4D97-AF65-F5344CB8AC3E}">
        <p14:creationId xmlns:p14="http://schemas.microsoft.com/office/powerpoint/2010/main" val="321653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CFE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8D27FFC-A168-40EF-AD93-ED0D9BD8017B}"/>
              </a:ext>
            </a:extLst>
          </p:cNvPr>
          <p:cNvSpPr/>
          <p:nvPr/>
        </p:nvSpPr>
        <p:spPr>
          <a:xfrm>
            <a:off x="2154915" y="3391836"/>
            <a:ext cx="3881404" cy="2216058"/>
          </a:xfrm>
          <a:custGeom>
            <a:avLst/>
            <a:gdLst>
              <a:gd name="connsiteX0" fmla="*/ 812089 w 3881404"/>
              <a:gd name="connsiteY0" fmla="*/ 41960 h 2216058"/>
              <a:gd name="connsiteX1" fmla="*/ 780117 w 3881404"/>
              <a:gd name="connsiteY1" fmla="*/ 61143 h 2216058"/>
              <a:gd name="connsiteX2" fmla="*/ 741751 w 3881404"/>
              <a:gd name="connsiteY2" fmla="*/ 86721 h 2216058"/>
              <a:gd name="connsiteX3" fmla="*/ 620257 w 3881404"/>
              <a:gd name="connsiteY3" fmla="*/ 176242 h 2216058"/>
              <a:gd name="connsiteX4" fmla="*/ 601074 w 3881404"/>
              <a:gd name="connsiteY4" fmla="*/ 182637 h 2216058"/>
              <a:gd name="connsiteX5" fmla="*/ 537130 w 3881404"/>
              <a:gd name="connsiteY5" fmla="*/ 227398 h 2216058"/>
              <a:gd name="connsiteX6" fmla="*/ 466791 w 3881404"/>
              <a:gd name="connsiteY6" fmla="*/ 284947 h 2216058"/>
              <a:gd name="connsiteX7" fmla="*/ 370875 w 3881404"/>
              <a:gd name="connsiteY7" fmla="*/ 348891 h 2216058"/>
              <a:gd name="connsiteX8" fmla="*/ 351692 w 3881404"/>
              <a:gd name="connsiteY8" fmla="*/ 368074 h 2216058"/>
              <a:gd name="connsiteX9" fmla="*/ 319720 w 3881404"/>
              <a:gd name="connsiteY9" fmla="*/ 380863 h 2216058"/>
              <a:gd name="connsiteX10" fmla="*/ 274959 w 3881404"/>
              <a:gd name="connsiteY10" fmla="*/ 412835 h 2216058"/>
              <a:gd name="connsiteX11" fmla="*/ 242987 w 3881404"/>
              <a:gd name="connsiteY11" fmla="*/ 432019 h 2216058"/>
              <a:gd name="connsiteX12" fmla="*/ 185437 w 3881404"/>
              <a:gd name="connsiteY12" fmla="*/ 476779 h 2216058"/>
              <a:gd name="connsiteX13" fmla="*/ 172649 w 3881404"/>
              <a:gd name="connsiteY13" fmla="*/ 495963 h 2216058"/>
              <a:gd name="connsiteX14" fmla="*/ 134282 w 3881404"/>
              <a:gd name="connsiteY14" fmla="*/ 521540 h 2216058"/>
              <a:gd name="connsiteX15" fmla="*/ 89521 w 3881404"/>
              <a:gd name="connsiteY15" fmla="*/ 572695 h 2216058"/>
              <a:gd name="connsiteX16" fmla="*/ 70338 w 3881404"/>
              <a:gd name="connsiteY16" fmla="*/ 611062 h 2216058"/>
              <a:gd name="connsiteX17" fmla="*/ 51155 w 3881404"/>
              <a:gd name="connsiteY17" fmla="*/ 623851 h 2216058"/>
              <a:gd name="connsiteX18" fmla="*/ 44761 w 3881404"/>
              <a:gd name="connsiteY18" fmla="*/ 643034 h 2216058"/>
              <a:gd name="connsiteX19" fmla="*/ 31972 w 3881404"/>
              <a:gd name="connsiteY19" fmla="*/ 662217 h 2216058"/>
              <a:gd name="connsiteX20" fmla="*/ 19183 w 3881404"/>
              <a:gd name="connsiteY20" fmla="*/ 700584 h 2216058"/>
              <a:gd name="connsiteX21" fmla="*/ 12788 w 3881404"/>
              <a:gd name="connsiteY21" fmla="*/ 719767 h 2216058"/>
              <a:gd name="connsiteX22" fmla="*/ 6394 w 3881404"/>
              <a:gd name="connsiteY22" fmla="*/ 764528 h 2216058"/>
              <a:gd name="connsiteX23" fmla="*/ 0 w 3881404"/>
              <a:gd name="connsiteY23" fmla="*/ 796500 h 2216058"/>
              <a:gd name="connsiteX24" fmla="*/ 6394 w 3881404"/>
              <a:gd name="connsiteY24" fmla="*/ 1007515 h 2216058"/>
              <a:gd name="connsiteX25" fmla="*/ 12788 w 3881404"/>
              <a:gd name="connsiteY25" fmla="*/ 1033093 h 2216058"/>
              <a:gd name="connsiteX26" fmla="*/ 31972 w 3881404"/>
              <a:gd name="connsiteY26" fmla="*/ 1077854 h 2216058"/>
              <a:gd name="connsiteX27" fmla="*/ 57549 w 3881404"/>
              <a:gd name="connsiteY27" fmla="*/ 1154586 h 2216058"/>
              <a:gd name="connsiteX28" fmla="*/ 95916 w 3881404"/>
              <a:gd name="connsiteY28" fmla="*/ 1218530 h 2216058"/>
              <a:gd name="connsiteX29" fmla="*/ 121493 w 3881404"/>
              <a:gd name="connsiteY29" fmla="*/ 1256897 h 2216058"/>
              <a:gd name="connsiteX30" fmla="*/ 147071 w 3881404"/>
              <a:gd name="connsiteY30" fmla="*/ 1301658 h 2216058"/>
              <a:gd name="connsiteX31" fmla="*/ 166254 w 3881404"/>
              <a:gd name="connsiteY31" fmla="*/ 1346419 h 2216058"/>
              <a:gd name="connsiteX32" fmla="*/ 172649 w 3881404"/>
              <a:gd name="connsiteY32" fmla="*/ 1371996 h 2216058"/>
              <a:gd name="connsiteX33" fmla="*/ 185437 w 3881404"/>
              <a:gd name="connsiteY33" fmla="*/ 1403968 h 2216058"/>
              <a:gd name="connsiteX34" fmla="*/ 191832 w 3881404"/>
              <a:gd name="connsiteY34" fmla="*/ 1423151 h 2216058"/>
              <a:gd name="connsiteX35" fmla="*/ 217409 w 3881404"/>
              <a:gd name="connsiteY35" fmla="*/ 1487095 h 2216058"/>
              <a:gd name="connsiteX36" fmla="*/ 236593 w 3881404"/>
              <a:gd name="connsiteY36" fmla="*/ 1551040 h 2216058"/>
              <a:gd name="connsiteX37" fmla="*/ 262170 w 3881404"/>
              <a:gd name="connsiteY37" fmla="*/ 1621378 h 2216058"/>
              <a:gd name="connsiteX38" fmla="*/ 281354 w 3881404"/>
              <a:gd name="connsiteY38" fmla="*/ 1653350 h 2216058"/>
              <a:gd name="connsiteX39" fmla="*/ 287748 w 3881404"/>
              <a:gd name="connsiteY39" fmla="*/ 1678928 h 2216058"/>
              <a:gd name="connsiteX40" fmla="*/ 319720 w 3881404"/>
              <a:gd name="connsiteY40" fmla="*/ 1736477 h 2216058"/>
              <a:gd name="connsiteX41" fmla="*/ 338903 w 3881404"/>
              <a:gd name="connsiteY41" fmla="*/ 1762055 h 2216058"/>
              <a:gd name="connsiteX42" fmla="*/ 409242 w 3881404"/>
              <a:gd name="connsiteY42" fmla="*/ 1845182 h 2216058"/>
              <a:gd name="connsiteX43" fmla="*/ 492369 w 3881404"/>
              <a:gd name="connsiteY43" fmla="*/ 1902732 h 2216058"/>
              <a:gd name="connsiteX44" fmla="*/ 575496 w 3881404"/>
              <a:gd name="connsiteY44" fmla="*/ 1966676 h 2216058"/>
              <a:gd name="connsiteX45" fmla="*/ 613863 w 3881404"/>
              <a:gd name="connsiteY45" fmla="*/ 1992254 h 2216058"/>
              <a:gd name="connsiteX46" fmla="*/ 633046 w 3881404"/>
              <a:gd name="connsiteY46" fmla="*/ 1998648 h 2216058"/>
              <a:gd name="connsiteX47" fmla="*/ 696990 w 3881404"/>
              <a:gd name="connsiteY47" fmla="*/ 2037014 h 2216058"/>
              <a:gd name="connsiteX48" fmla="*/ 754540 w 3881404"/>
              <a:gd name="connsiteY48" fmla="*/ 2062592 h 2216058"/>
              <a:gd name="connsiteX49" fmla="*/ 901611 w 3881404"/>
              <a:gd name="connsiteY49" fmla="*/ 2126536 h 2216058"/>
              <a:gd name="connsiteX50" fmla="*/ 978344 w 3881404"/>
              <a:gd name="connsiteY50" fmla="*/ 2139325 h 2216058"/>
              <a:gd name="connsiteX51" fmla="*/ 1010316 w 3881404"/>
              <a:gd name="connsiteY51" fmla="*/ 2145719 h 2216058"/>
              <a:gd name="connsiteX52" fmla="*/ 1087049 w 3881404"/>
              <a:gd name="connsiteY52" fmla="*/ 2164902 h 2216058"/>
              <a:gd name="connsiteX53" fmla="*/ 1189359 w 3881404"/>
              <a:gd name="connsiteY53" fmla="*/ 2177691 h 2216058"/>
              <a:gd name="connsiteX54" fmla="*/ 1208542 w 3881404"/>
              <a:gd name="connsiteY54" fmla="*/ 2184086 h 2216058"/>
              <a:gd name="connsiteX55" fmla="*/ 1483502 w 3881404"/>
              <a:gd name="connsiteY55" fmla="*/ 2209663 h 2216058"/>
              <a:gd name="connsiteX56" fmla="*/ 1598601 w 3881404"/>
              <a:gd name="connsiteY56" fmla="*/ 2216058 h 2216058"/>
              <a:gd name="connsiteX57" fmla="*/ 2065393 w 3881404"/>
              <a:gd name="connsiteY57" fmla="*/ 2209663 h 2216058"/>
              <a:gd name="connsiteX58" fmla="*/ 2225253 w 3881404"/>
              <a:gd name="connsiteY58" fmla="*/ 2196874 h 2216058"/>
              <a:gd name="connsiteX59" fmla="*/ 2327563 w 3881404"/>
              <a:gd name="connsiteY59" fmla="*/ 2190480 h 2216058"/>
              <a:gd name="connsiteX60" fmla="*/ 2449057 w 3881404"/>
              <a:gd name="connsiteY60" fmla="*/ 2164902 h 2216058"/>
              <a:gd name="connsiteX61" fmla="*/ 2500212 w 3881404"/>
              <a:gd name="connsiteY61" fmla="*/ 2158508 h 2216058"/>
              <a:gd name="connsiteX62" fmla="*/ 2564156 w 3881404"/>
              <a:gd name="connsiteY62" fmla="*/ 2145719 h 2216058"/>
              <a:gd name="connsiteX63" fmla="*/ 2583340 w 3881404"/>
              <a:gd name="connsiteY63" fmla="*/ 2139325 h 2216058"/>
              <a:gd name="connsiteX64" fmla="*/ 2634495 w 3881404"/>
              <a:gd name="connsiteY64" fmla="*/ 2120142 h 2216058"/>
              <a:gd name="connsiteX65" fmla="*/ 2698439 w 3881404"/>
              <a:gd name="connsiteY65" fmla="*/ 2107353 h 2216058"/>
              <a:gd name="connsiteX66" fmla="*/ 2775172 w 3881404"/>
              <a:gd name="connsiteY66" fmla="*/ 2088170 h 2216058"/>
              <a:gd name="connsiteX67" fmla="*/ 2979793 w 3881404"/>
              <a:gd name="connsiteY67" fmla="*/ 2056198 h 2216058"/>
              <a:gd name="connsiteX68" fmla="*/ 3062920 w 3881404"/>
              <a:gd name="connsiteY68" fmla="*/ 2049803 h 2216058"/>
              <a:gd name="connsiteX69" fmla="*/ 3216386 w 3881404"/>
              <a:gd name="connsiteY69" fmla="*/ 2030620 h 2216058"/>
              <a:gd name="connsiteX70" fmla="*/ 3299513 w 3881404"/>
              <a:gd name="connsiteY70" fmla="*/ 2011437 h 2216058"/>
              <a:gd name="connsiteX71" fmla="*/ 3414612 w 3881404"/>
              <a:gd name="connsiteY71" fmla="*/ 1992254 h 2216058"/>
              <a:gd name="connsiteX72" fmla="*/ 3491345 w 3881404"/>
              <a:gd name="connsiteY72" fmla="*/ 1966676 h 2216058"/>
              <a:gd name="connsiteX73" fmla="*/ 3580867 w 3881404"/>
              <a:gd name="connsiteY73" fmla="*/ 1928309 h 2216058"/>
              <a:gd name="connsiteX74" fmla="*/ 3619233 w 3881404"/>
              <a:gd name="connsiteY74" fmla="*/ 1896337 h 2216058"/>
              <a:gd name="connsiteX75" fmla="*/ 3644811 w 3881404"/>
              <a:gd name="connsiteY75" fmla="*/ 1857971 h 2216058"/>
              <a:gd name="connsiteX76" fmla="*/ 3663994 w 3881404"/>
              <a:gd name="connsiteY76" fmla="*/ 1832393 h 2216058"/>
              <a:gd name="connsiteX77" fmla="*/ 3695966 w 3881404"/>
              <a:gd name="connsiteY77" fmla="*/ 1781238 h 2216058"/>
              <a:gd name="connsiteX78" fmla="*/ 3708755 w 3881404"/>
              <a:gd name="connsiteY78" fmla="*/ 1755661 h 2216058"/>
              <a:gd name="connsiteX79" fmla="*/ 3759910 w 3881404"/>
              <a:gd name="connsiteY79" fmla="*/ 1672533 h 2216058"/>
              <a:gd name="connsiteX80" fmla="*/ 3785488 w 3881404"/>
              <a:gd name="connsiteY80" fmla="*/ 1627772 h 2216058"/>
              <a:gd name="connsiteX81" fmla="*/ 3804671 w 3881404"/>
              <a:gd name="connsiteY81" fmla="*/ 1576617 h 2216058"/>
              <a:gd name="connsiteX82" fmla="*/ 3855826 w 3881404"/>
              <a:gd name="connsiteY82" fmla="*/ 1480701 h 2216058"/>
              <a:gd name="connsiteX83" fmla="*/ 3881404 w 3881404"/>
              <a:gd name="connsiteY83" fmla="*/ 1397574 h 2216058"/>
              <a:gd name="connsiteX84" fmla="*/ 3862221 w 3881404"/>
              <a:gd name="connsiteY84" fmla="*/ 1314447 h 2216058"/>
              <a:gd name="connsiteX85" fmla="*/ 3836643 w 3881404"/>
              <a:gd name="connsiteY85" fmla="*/ 1256897 h 2216058"/>
              <a:gd name="connsiteX86" fmla="*/ 3785488 w 3881404"/>
              <a:gd name="connsiteY86" fmla="*/ 1154586 h 2216058"/>
              <a:gd name="connsiteX87" fmla="*/ 3727938 w 3881404"/>
              <a:gd name="connsiteY87" fmla="*/ 1052276 h 2216058"/>
              <a:gd name="connsiteX88" fmla="*/ 3632022 w 3881404"/>
              <a:gd name="connsiteY88" fmla="*/ 892416 h 2216058"/>
              <a:gd name="connsiteX89" fmla="*/ 3580867 w 3881404"/>
              <a:gd name="connsiteY89" fmla="*/ 847655 h 2216058"/>
              <a:gd name="connsiteX90" fmla="*/ 3523317 w 3881404"/>
              <a:gd name="connsiteY90" fmla="*/ 802894 h 2216058"/>
              <a:gd name="connsiteX91" fmla="*/ 3459373 w 3881404"/>
              <a:gd name="connsiteY91" fmla="*/ 738950 h 2216058"/>
              <a:gd name="connsiteX92" fmla="*/ 3350668 w 3881404"/>
              <a:gd name="connsiteY92" fmla="*/ 662217 h 2216058"/>
              <a:gd name="connsiteX93" fmla="*/ 3241963 w 3881404"/>
              <a:gd name="connsiteY93" fmla="*/ 579090 h 2216058"/>
              <a:gd name="connsiteX94" fmla="*/ 3197202 w 3881404"/>
              <a:gd name="connsiteY94" fmla="*/ 540723 h 2216058"/>
              <a:gd name="connsiteX95" fmla="*/ 3069314 w 3881404"/>
              <a:gd name="connsiteY95" fmla="*/ 457596 h 2216058"/>
              <a:gd name="connsiteX96" fmla="*/ 3011765 w 3881404"/>
              <a:gd name="connsiteY96" fmla="*/ 419230 h 2216058"/>
              <a:gd name="connsiteX97" fmla="*/ 2800749 w 3881404"/>
              <a:gd name="connsiteY97" fmla="*/ 323314 h 2216058"/>
              <a:gd name="connsiteX98" fmla="*/ 2724016 w 3881404"/>
              <a:gd name="connsiteY98" fmla="*/ 291342 h 2216058"/>
              <a:gd name="connsiteX99" fmla="*/ 2634495 w 3881404"/>
              <a:gd name="connsiteY99" fmla="*/ 272158 h 2216058"/>
              <a:gd name="connsiteX100" fmla="*/ 2544973 w 3881404"/>
              <a:gd name="connsiteY100" fmla="*/ 240186 h 2216058"/>
              <a:gd name="connsiteX101" fmla="*/ 2449057 w 3881404"/>
              <a:gd name="connsiteY101" fmla="*/ 227398 h 2216058"/>
              <a:gd name="connsiteX102" fmla="*/ 2250830 w 3881404"/>
              <a:gd name="connsiteY102" fmla="*/ 195426 h 2216058"/>
              <a:gd name="connsiteX103" fmla="*/ 2033421 w 3881404"/>
              <a:gd name="connsiteY103" fmla="*/ 182637 h 2216058"/>
              <a:gd name="connsiteX104" fmla="*/ 1803222 w 3881404"/>
              <a:gd name="connsiteY104" fmla="*/ 169848 h 2216058"/>
              <a:gd name="connsiteX105" fmla="*/ 1668940 w 3881404"/>
              <a:gd name="connsiteY105" fmla="*/ 157059 h 2216058"/>
              <a:gd name="connsiteX106" fmla="*/ 1598601 w 3881404"/>
              <a:gd name="connsiteY106" fmla="*/ 150665 h 2216058"/>
              <a:gd name="connsiteX107" fmla="*/ 1547446 w 3881404"/>
              <a:gd name="connsiteY107" fmla="*/ 144270 h 2216058"/>
              <a:gd name="connsiteX108" fmla="*/ 1445135 w 3881404"/>
              <a:gd name="connsiteY108" fmla="*/ 118693 h 2216058"/>
              <a:gd name="connsiteX109" fmla="*/ 1291670 w 3881404"/>
              <a:gd name="connsiteY109" fmla="*/ 86721 h 2216058"/>
              <a:gd name="connsiteX110" fmla="*/ 1253303 w 3881404"/>
              <a:gd name="connsiteY110" fmla="*/ 73932 h 2216058"/>
              <a:gd name="connsiteX111" fmla="*/ 1214937 w 3881404"/>
              <a:gd name="connsiteY111" fmla="*/ 54749 h 2216058"/>
              <a:gd name="connsiteX112" fmla="*/ 1195754 w 3881404"/>
              <a:gd name="connsiteY112" fmla="*/ 41960 h 2216058"/>
              <a:gd name="connsiteX113" fmla="*/ 1157387 w 3881404"/>
              <a:gd name="connsiteY113" fmla="*/ 29171 h 2216058"/>
              <a:gd name="connsiteX114" fmla="*/ 1035893 w 3881404"/>
              <a:gd name="connsiteY114" fmla="*/ 9988 h 2216058"/>
              <a:gd name="connsiteX115" fmla="*/ 1016710 w 3881404"/>
              <a:gd name="connsiteY115" fmla="*/ 3593 h 2216058"/>
              <a:gd name="connsiteX116" fmla="*/ 799300 w 3881404"/>
              <a:gd name="connsiteY116" fmla="*/ 16382 h 2216058"/>
              <a:gd name="connsiteX117" fmla="*/ 773723 w 3881404"/>
              <a:gd name="connsiteY117" fmla="*/ 54749 h 2216058"/>
              <a:gd name="connsiteX118" fmla="*/ 812089 w 3881404"/>
              <a:gd name="connsiteY118" fmla="*/ 41960 h 2216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3881404" h="2216058">
                <a:moveTo>
                  <a:pt x="812089" y="41960"/>
                </a:moveTo>
                <a:cubicBezTo>
                  <a:pt x="813155" y="43026"/>
                  <a:pt x="790060" y="53686"/>
                  <a:pt x="780117" y="61143"/>
                </a:cubicBezTo>
                <a:cubicBezTo>
                  <a:pt x="741797" y="89883"/>
                  <a:pt x="780225" y="73895"/>
                  <a:pt x="741751" y="86721"/>
                </a:cubicBezTo>
                <a:cubicBezTo>
                  <a:pt x="711828" y="111656"/>
                  <a:pt x="647565" y="167138"/>
                  <a:pt x="620257" y="176242"/>
                </a:cubicBezTo>
                <a:lnTo>
                  <a:pt x="601074" y="182637"/>
                </a:lnTo>
                <a:cubicBezTo>
                  <a:pt x="554712" y="228999"/>
                  <a:pt x="618300" y="168776"/>
                  <a:pt x="537130" y="227398"/>
                </a:cubicBezTo>
                <a:cubicBezTo>
                  <a:pt x="512571" y="245135"/>
                  <a:pt x="492480" y="268891"/>
                  <a:pt x="466791" y="284947"/>
                </a:cubicBezTo>
                <a:cubicBezTo>
                  <a:pt x="432921" y="306116"/>
                  <a:pt x="402060" y="323943"/>
                  <a:pt x="370875" y="348891"/>
                </a:cubicBezTo>
                <a:cubicBezTo>
                  <a:pt x="363814" y="354540"/>
                  <a:pt x="359360" y="363281"/>
                  <a:pt x="351692" y="368074"/>
                </a:cubicBezTo>
                <a:cubicBezTo>
                  <a:pt x="341958" y="374158"/>
                  <a:pt x="329986" y="375730"/>
                  <a:pt x="319720" y="380863"/>
                </a:cubicBezTo>
                <a:cubicBezTo>
                  <a:pt x="308286" y="386580"/>
                  <a:pt x="283642" y="407046"/>
                  <a:pt x="274959" y="412835"/>
                </a:cubicBezTo>
                <a:cubicBezTo>
                  <a:pt x="264618" y="419729"/>
                  <a:pt x="253101" y="424795"/>
                  <a:pt x="242987" y="432019"/>
                </a:cubicBezTo>
                <a:cubicBezTo>
                  <a:pt x="223211" y="446144"/>
                  <a:pt x="185437" y="476779"/>
                  <a:pt x="185437" y="476779"/>
                </a:cubicBezTo>
                <a:cubicBezTo>
                  <a:pt x="181174" y="483174"/>
                  <a:pt x="178433" y="490902"/>
                  <a:pt x="172649" y="495963"/>
                </a:cubicBezTo>
                <a:cubicBezTo>
                  <a:pt x="161082" y="506084"/>
                  <a:pt x="134282" y="521540"/>
                  <a:pt x="134282" y="521540"/>
                </a:cubicBezTo>
                <a:cubicBezTo>
                  <a:pt x="104442" y="566302"/>
                  <a:pt x="121494" y="551382"/>
                  <a:pt x="89521" y="572695"/>
                </a:cubicBezTo>
                <a:cubicBezTo>
                  <a:pt x="84320" y="588299"/>
                  <a:pt x="82735" y="598665"/>
                  <a:pt x="70338" y="611062"/>
                </a:cubicBezTo>
                <a:cubicBezTo>
                  <a:pt x="64904" y="616496"/>
                  <a:pt x="57549" y="619588"/>
                  <a:pt x="51155" y="623851"/>
                </a:cubicBezTo>
                <a:cubicBezTo>
                  <a:pt x="49024" y="630245"/>
                  <a:pt x="47775" y="637005"/>
                  <a:pt x="44761" y="643034"/>
                </a:cubicBezTo>
                <a:cubicBezTo>
                  <a:pt x="41324" y="649908"/>
                  <a:pt x="35093" y="655194"/>
                  <a:pt x="31972" y="662217"/>
                </a:cubicBezTo>
                <a:cubicBezTo>
                  <a:pt x="26497" y="674536"/>
                  <a:pt x="23446" y="687795"/>
                  <a:pt x="19183" y="700584"/>
                </a:cubicBezTo>
                <a:lnTo>
                  <a:pt x="12788" y="719767"/>
                </a:lnTo>
                <a:cubicBezTo>
                  <a:pt x="10657" y="734687"/>
                  <a:pt x="8872" y="749661"/>
                  <a:pt x="6394" y="764528"/>
                </a:cubicBezTo>
                <a:cubicBezTo>
                  <a:pt x="4607" y="775249"/>
                  <a:pt x="0" y="785632"/>
                  <a:pt x="0" y="796500"/>
                </a:cubicBezTo>
                <a:cubicBezTo>
                  <a:pt x="0" y="866871"/>
                  <a:pt x="2596" y="937247"/>
                  <a:pt x="6394" y="1007515"/>
                </a:cubicBezTo>
                <a:cubicBezTo>
                  <a:pt x="6868" y="1016291"/>
                  <a:pt x="9785" y="1024834"/>
                  <a:pt x="12788" y="1033093"/>
                </a:cubicBezTo>
                <a:cubicBezTo>
                  <a:pt x="18336" y="1048349"/>
                  <a:pt x="25577" y="1062934"/>
                  <a:pt x="31972" y="1077854"/>
                </a:cubicBezTo>
                <a:cubicBezTo>
                  <a:pt x="39524" y="1123170"/>
                  <a:pt x="33883" y="1112513"/>
                  <a:pt x="57549" y="1154586"/>
                </a:cubicBezTo>
                <a:cubicBezTo>
                  <a:pt x="69736" y="1176251"/>
                  <a:pt x="88056" y="1194948"/>
                  <a:pt x="95916" y="1218530"/>
                </a:cubicBezTo>
                <a:cubicBezTo>
                  <a:pt x="105169" y="1246293"/>
                  <a:pt x="97544" y="1232948"/>
                  <a:pt x="121493" y="1256897"/>
                </a:cubicBezTo>
                <a:cubicBezTo>
                  <a:pt x="141055" y="1315578"/>
                  <a:pt x="108354" y="1224222"/>
                  <a:pt x="147071" y="1301658"/>
                </a:cubicBezTo>
                <a:cubicBezTo>
                  <a:pt x="188362" y="1384243"/>
                  <a:pt x="119702" y="1276589"/>
                  <a:pt x="166254" y="1346419"/>
                </a:cubicBezTo>
                <a:cubicBezTo>
                  <a:pt x="168386" y="1354945"/>
                  <a:pt x="169870" y="1363659"/>
                  <a:pt x="172649" y="1371996"/>
                </a:cubicBezTo>
                <a:cubicBezTo>
                  <a:pt x="176279" y="1382885"/>
                  <a:pt x="181407" y="1393221"/>
                  <a:pt x="185437" y="1403968"/>
                </a:cubicBezTo>
                <a:cubicBezTo>
                  <a:pt x="187804" y="1410279"/>
                  <a:pt x="189412" y="1416860"/>
                  <a:pt x="191832" y="1423151"/>
                </a:cubicBezTo>
                <a:cubicBezTo>
                  <a:pt x="200073" y="1444577"/>
                  <a:pt x="212906" y="1464584"/>
                  <a:pt x="217409" y="1487095"/>
                </a:cubicBezTo>
                <a:cubicBezTo>
                  <a:pt x="227825" y="1539172"/>
                  <a:pt x="217898" y="1499630"/>
                  <a:pt x="236593" y="1551040"/>
                </a:cubicBezTo>
                <a:cubicBezTo>
                  <a:pt x="244547" y="1572912"/>
                  <a:pt x="251584" y="1600205"/>
                  <a:pt x="262170" y="1621378"/>
                </a:cubicBezTo>
                <a:cubicBezTo>
                  <a:pt x="267728" y="1632494"/>
                  <a:pt x="274959" y="1642693"/>
                  <a:pt x="281354" y="1653350"/>
                </a:cubicBezTo>
                <a:cubicBezTo>
                  <a:pt x="283485" y="1661876"/>
                  <a:pt x="284662" y="1670699"/>
                  <a:pt x="287748" y="1678928"/>
                </a:cubicBezTo>
                <a:cubicBezTo>
                  <a:pt x="292971" y="1692855"/>
                  <a:pt x="312746" y="1726015"/>
                  <a:pt x="319720" y="1736477"/>
                </a:cubicBezTo>
                <a:cubicBezTo>
                  <a:pt x="325632" y="1745345"/>
                  <a:pt x="333255" y="1753018"/>
                  <a:pt x="338903" y="1762055"/>
                </a:cubicBezTo>
                <a:cubicBezTo>
                  <a:pt x="367149" y="1807250"/>
                  <a:pt x="335490" y="1794122"/>
                  <a:pt x="409242" y="1845182"/>
                </a:cubicBezTo>
                <a:cubicBezTo>
                  <a:pt x="436951" y="1864365"/>
                  <a:pt x="468538" y="1878902"/>
                  <a:pt x="492369" y="1902732"/>
                </a:cubicBezTo>
                <a:cubicBezTo>
                  <a:pt x="534249" y="1944610"/>
                  <a:pt x="507916" y="1921622"/>
                  <a:pt x="575496" y="1966676"/>
                </a:cubicBezTo>
                <a:cubicBezTo>
                  <a:pt x="588285" y="1975202"/>
                  <a:pt x="599281" y="1987394"/>
                  <a:pt x="613863" y="1992254"/>
                </a:cubicBezTo>
                <a:cubicBezTo>
                  <a:pt x="620257" y="1994385"/>
                  <a:pt x="627017" y="1995634"/>
                  <a:pt x="633046" y="1998648"/>
                </a:cubicBezTo>
                <a:cubicBezTo>
                  <a:pt x="768021" y="2066136"/>
                  <a:pt x="626149" y="1997657"/>
                  <a:pt x="696990" y="2037014"/>
                </a:cubicBezTo>
                <a:cubicBezTo>
                  <a:pt x="809899" y="2099742"/>
                  <a:pt x="689493" y="2032571"/>
                  <a:pt x="754540" y="2062592"/>
                </a:cubicBezTo>
                <a:cubicBezTo>
                  <a:pt x="838359" y="2101277"/>
                  <a:pt x="804563" y="2094187"/>
                  <a:pt x="901611" y="2126536"/>
                </a:cubicBezTo>
                <a:cubicBezTo>
                  <a:pt x="916674" y="2131557"/>
                  <a:pt x="966767" y="2137396"/>
                  <a:pt x="978344" y="2139325"/>
                </a:cubicBezTo>
                <a:cubicBezTo>
                  <a:pt x="989064" y="2141112"/>
                  <a:pt x="999737" y="2143230"/>
                  <a:pt x="1010316" y="2145719"/>
                </a:cubicBezTo>
                <a:cubicBezTo>
                  <a:pt x="1035980" y="2151757"/>
                  <a:pt x="1061095" y="2160267"/>
                  <a:pt x="1087049" y="2164902"/>
                </a:cubicBezTo>
                <a:cubicBezTo>
                  <a:pt x="1120883" y="2170944"/>
                  <a:pt x="1155256" y="2173428"/>
                  <a:pt x="1189359" y="2177691"/>
                </a:cubicBezTo>
                <a:cubicBezTo>
                  <a:pt x="1195753" y="2179823"/>
                  <a:pt x="1202003" y="2182451"/>
                  <a:pt x="1208542" y="2184086"/>
                </a:cubicBezTo>
                <a:cubicBezTo>
                  <a:pt x="1318024" y="2211456"/>
                  <a:pt x="1316423" y="2200023"/>
                  <a:pt x="1483502" y="2209663"/>
                </a:cubicBezTo>
                <a:lnTo>
                  <a:pt x="1598601" y="2216058"/>
                </a:lnTo>
                <a:lnTo>
                  <a:pt x="2065393" y="2209663"/>
                </a:lnTo>
                <a:cubicBezTo>
                  <a:pt x="2309936" y="2204288"/>
                  <a:pt x="2097583" y="2207976"/>
                  <a:pt x="2225253" y="2196874"/>
                </a:cubicBezTo>
                <a:cubicBezTo>
                  <a:pt x="2259294" y="2193914"/>
                  <a:pt x="2293460" y="2192611"/>
                  <a:pt x="2327563" y="2190480"/>
                </a:cubicBezTo>
                <a:cubicBezTo>
                  <a:pt x="2377018" y="2173997"/>
                  <a:pt x="2353745" y="2180788"/>
                  <a:pt x="2449057" y="2164902"/>
                </a:cubicBezTo>
                <a:cubicBezTo>
                  <a:pt x="2466008" y="2162077"/>
                  <a:pt x="2483261" y="2161333"/>
                  <a:pt x="2500212" y="2158508"/>
                </a:cubicBezTo>
                <a:cubicBezTo>
                  <a:pt x="2521653" y="2154935"/>
                  <a:pt x="2542976" y="2150607"/>
                  <a:pt x="2564156" y="2145719"/>
                </a:cubicBezTo>
                <a:cubicBezTo>
                  <a:pt x="2570724" y="2144203"/>
                  <a:pt x="2577005" y="2141628"/>
                  <a:pt x="2583340" y="2139325"/>
                </a:cubicBezTo>
                <a:cubicBezTo>
                  <a:pt x="2600455" y="2133102"/>
                  <a:pt x="2616948" y="2125016"/>
                  <a:pt x="2634495" y="2120142"/>
                </a:cubicBezTo>
                <a:cubicBezTo>
                  <a:pt x="2655439" y="2114324"/>
                  <a:pt x="2677243" y="2112170"/>
                  <a:pt x="2698439" y="2107353"/>
                </a:cubicBezTo>
                <a:cubicBezTo>
                  <a:pt x="2724148" y="2101510"/>
                  <a:pt x="2749392" y="2093694"/>
                  <a:pt x="2775172" y="2088170"/>
                </a:cubicBezTo>
                <a:cubicBezTo>
                  <a:pt x="2851549" y="2071803"/>
                  <a:pt x="2902200" y="2064225"/>
                  <a:pt x="2979793" y="2056198"/>
                </a:cubicBezTo>
                <a:cubicBezTo>
                  <a:pt x="3007436" y="2053338"/>
                  <a:pt x="3035312" y="2052989"/>
                  <a:pt x="3062920" y="2049803"/>
                </a:cubicBezTo>
                <a:cubicBezTo>
                  <a:pt x="3336421" y="2018244"/>
                  <a:pt x="2977797" y="2052308"/>
                  <a:pt x="3216386" y="2030620"/>
                </a:cubicBezTo>
                <a:cubicBezTo>
                  <a:pt x="3244095" y="2024226"/>
                  <a:pt x="3271534" y="2016524"/>
                  <a:pt x="3299513" y="2011437"/>
                </a:cubicBezTo>
                <a:cubicBezTo>
                  <a:pt x="3366454" y="1999266"/>
                  <a:pt x="3348545" y="2012900"/>
                  <a:pt x="3414612" y="1992254"/>
                </a:cubicBezTo>
                <a:cubicBezTo>
                  <a:pt x="3525851" y="1957492"/>
                  <a:pt x="3405634" y="1983817"/>
                  <a:pt x="3491345" y="1966676"/>
                </a:cubicBezTo>
                <a:cubicBezTo>
                  <a:pt x="3564140" y="1937558"/>
                  <a:pt x="3534756" y="1951365"/>
                  <a:pt x="3580867" y="1928309"/>
                </a:cubicBezTo>
                <a:cubicBezTo>
                  <a:pt x="3625107" y="1861950"/>
                  <a:pt x="3554330" y="1961240"/>
                  <a:pt x="3619233" y="1896337"/>
                </a:cubicBezTo>
                <a:cubicBezTo>
                  <a:pt x="3630101" y="1885469"/>
                  <a:pt x="3635589" y="1870267"/>
                  <a:pt x="3644811" y="1857971"/>
                </a:cubicBezTo>
                <a:cubicBezTo>
                  <a:pt x="3651205" y="1849445"/>
                  <a:pt x="3657800" y="1841065"/>
                  <a:pt x="3663994" y="1832393"/>
                </a:cubicBezTo>
                <a:cubicBezTo>
                  <a:pt x="3673990" y="1818398"/>
                  <a:pt x="3688495" y="1794686"/>
                  <a:pt x="3695966" y="1781238"/>
                </a:cubicBezTo>
                <a:cubicBezTo>
                  <a:pt x="3700595" y="1772906"/>
                  <a:pt x="3703922" y="1763877"/>
                  <a:pt x="3708755" y="1755661"/>
                </a:cubicBezTo>
                <a:cubicBezTo>
                  <a:pt x="3725251" y="1727617"/>
                  <a:pt x="3743171" y="1700432"/>
                  <a:pt x="3759910" y="1672533"/>
                </a:cubicBezTo>
                <a:cubicBezTo>
                  <a:pt x="3768751" y="1657797"/>
                  <a:pt x="3779454" y="1643862"/>
                  <a:pt x="3785488" y="1627772"/>
                </a:cubicBezTo>
                <a:cubicBezTo>
                  <a:pt x="3791882" y="1610720"/>
                  <a:pt x="3796970" y="1593120"/>
                  <a:pt x="3804671" y="1576617"/>
                </a:cubicBezTo>
                <a:cubicBezTo>
                  <a:pt x="3842909" y="1494679"/>
                  <a:pt x="3819012" y="1570107"/>
                  <a:pt x="3855826" y="1480701"/>
                </a:cubicBezTo>
                <a:cubicBezTo>
                  <a:pt x="3869799" y="1446766"/>
                  <a:pt x="3873576" y="1428882"/>
                  <a:pt x="3881404" y="1397574"/>
                </a:cubicBezTo>
                <a:cubicBezTo>
                  <a:pt x="3875010" y="1369865"/>
                  <a:pt x="3870843" y="1341546"/>
                  <a:pt x="3862221" y="1314447"/>
                </a:cubicBezTo>
                <a:cubicBezTo>
                  <a:pt x="3855856" y="1294443"/>
                  <a:pt x="3845727" y="1275822"/>
                  <a:pt x="3836643" y="1256897"/>
                </a:cubicBezTo>
                <a:cubicBezTo>
                  <a:pt x="3820143" y="1222523"/>
                  <a:pt x="3804181" y="1187818"/>
                  <a:pt x="3785488" y="1154586"/>
                </a:cubicBezTo>
                <a:cubicBezTo>
                  <a:pt x="3766305" y="1120483"/>
                  <a:pt x="3745437" y="1087274"/>
                  <a:pt x="3727938" y="1052276"/>
                </a:cubicBezTo>
                <a:cubicBezTo>
                  <a:pt x="3704302" y="1005003"/>
                  <a:pt x="3664629" y="920947"/>
                  <a:pt x="3632022" y="892416"/>
                </a:cubicBezTo>
                <a:cubicBezTo>
                  <a:pt x="3614970" y="877496"/>
                  <a:pt x="3598357" y="862059"/>
                  <a:pt x="3580867" y="847655"/>
                </a:cubicBezTo>
                <a:cubicBezTo>
                  <a:pt x="3562107" y="832206"/>
                  <a:pt x="3541428" y="819099"/>
                  <a:pt x="3523317" y="802894"/>
                </a:cubicBezTo>
                <a:cubicBezTo>
                  <a:pt x="3500853" y="782794"/>
                  <a:pt x="3481837" y="759050"/>
                  <a:pt x="3459373" y="738950"/>
                </a:cubicBezTo>
                <a:cubicBezTo>
                  <a:pt x="3387943" y="675039"/>
                  <a:pt x="3420783" y="712700"/>
                  <a:pt x="3350668" y="662217"/>
                </a:cubicBezTo>
                <a:cubicBezTo>
                  <a:pt x="3313650" y="635564"/>
                  <a:pt x="3276597" y="608776"/>
                  <a:pt x="3241963" y="579090"/>
                </a:cubicBezTo>
                <a:cubicBezTo>
                  <a:pt x="3227043" y="566301"/>
                  <a:pt x="3213273" y="552032"/>
                  <a:pt x="3197202" y="540723"/>
                </a:cubicBezTo>
                <a:cubicBezTo>
                  <a:pt x="3155622" y="511463"/>
                  <a:pt x="3111843" y="485459"/>
                  <a:pt x="3069314" y="457596"/>
                </a:cubicBezTo>
                <a:cubicBezTo>
                  <a:pt x="3050029" y="444961"/>
                  <a:pt x="3032188" y="429928"/>
                  <a:pt x="3011765" y="419230"/>
                </a:cubicBezTo>
                <a:cubicBezTo>
                  <a:pt x="2788173" y="302110"/>
                  <a:pt x="2960328" y="383155"/>
                  <a:pt x="2800749" y="323314"/>
                </a:cubicBezTo>
                <a:cubicBezTo>
                  <a:pt x="2774804" y="313585"/>
                  <a:pt x="2750500" y="299491"/>
                  <a:pt x="2724016" y="291342"/>
                </a:cubicBezTo>
                <a:cubicBezTo>
                  <a:pt x="2694848" y="282367"/>
                  <a:pt x="2663839" y="280542"/>
                  <a:pt x="2634495" y="272158"/>
                </a:cubicBezTo>
                <a:cubicBezTo>
                  <a:pt x="2604028" y="263453"/>
                  <a:pt x="2575775" y="247621"/>
                  <a:pt x="2544973" y="240186"/>
                </a:cubicBezTo>
                <a:cubicBezTo>
                  <a:pt x="2513619" y="232618"/>
                  <a:pt x="2480925" y="232377"/>
                  <a:pt x="2449057" y="227398"/>
                </a:cubicBezTo>
                <a:cubicBezTo>
                  <a:pt x="2397759" y="219383"/>
                  <a:pt x="2305429" y="199976"/>
                  <a:pt x="2250830" y="195426"/>
                </a:cubicBezTo>
                <a:cubicBezTo>
                  <a:pt x="2178486" y="189397"/>
                  <a:pt x="2105831" y="187810"/>
                  <a:pt x="2033421" y="182637"/>
                </a:cubicBezTo>
                <a:cubicBezTo>
                  <a:pt x="1897078" y="172897"/>
                  <a:pt x="1973785" y="177600"/>
                  <a:pt x="1803222" y="169848"/>
                </a:cubicBezTo>
                <a:lnTo>
                  <a:pt x="1668940" y="157059"/>
                </a:lnTo>
                <a:cubicBezTo>
                  <a:pt x="1645500" y="154862"/>
                  <a:pt x="1621962" y="153585"/>
                  <a:pt x="1598601" y="150665"/>
                </a:cubicBezTo>
                <a:lnTo>
                  <a:pt x="1547446" y="144270"/>
                </a:lnTo>
                <a:cubicBezTo>
                  <a:pt x="1469309" y="118224"/>
                  <a:pt x="1553174" y="144417"/>
                  <a:pt x="1445135" y="118693"/>
                </a:cubicBezTo>
                <a:cubicBezTo>
                  <a:pt x="1307709" y="85972"/>
                  <a:pt x="1445008" y="110310"/>
                  <a:pt x="1291670" y="86721"/>
                </a:cubicBezTo>
                <a:cubicBezTo>
                  <a:pt x="1278881" y="82458"/>
                  <a:pt x="1264520" y="81410"/>
                  <a:pt x="1253303" y="73932"/>
                </a:cubicBezTo>
                <a:cubicBezTo>
                  <a:pt x="1228512" y="57404"/>
                  <a:pt x="1241411" y="63573"/>
                  <a:pt x="1214937" y="54749"/>
                </a:cubicBezTo>
                <a:cubicBezTo>
                  <a:pt x="1208543" y="50486"/>
                  <a:pt x="1202777" y="45081"/>
                  <a:pt x="1195754" y="41960"/>
                </a:cubicBezTo>
                <a:cubicBezTo>
                  <a:pt x="1183435" y="36485"/>
                  <a:pt x="1170606" y="31815"/>
                  <a:pt x="1157387" y="29171"/>
                </a:cubicBezTo>
                <a:cubicBezTo>
                  <a:pt x="1074516" y="12597"/>
                  <a:pt x="1115047" y="18782"/>
                  <a:pt x="1035893" y="9988"/>
                </a:cubicBezTo>
                <a:cubicBezTo>
                  <a:pt x="1029499" y="7856"/>
                  <a:pt x="1023450" y="3593"/>
                  <a:pt x="1016710" y="3593"/>
                </a:cubicBezTo>
                <a:cubicBezTo>
                  <a:pt x="831586" y="3593"/>
                  <a:pt x="879179" y="-10242"/>
                  <a:pt x="799300" y="16382"/>
                </a:cubicBezTo>
                <a:cubicBezTo>
                  <a:pt x="779488" y="36194"/>
                  <a:pt x="779892" y="30070"/>
                  <a:pt x="773723" y="54749"/>
                </a:cubicBezTo>
                <a:cubicBezTo>
                  <a:pt x="773206" y="56817"/>
                  <a:pt x="811023" y="40894"/>
                  <a:pt x="812089" y="4196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tx2">
                  <a:lumMod val="75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35E889E-2744-4363-B73D-1498967AEDA5}"/>
              </a:ext>
            </a:extLst>
          </p:cNvPr>
          <p:cNvSpPr/>
          <p:nvPr/>
        </p:nvSpPr>
        <p:spPr>
          <a:xfrm>
            <a:off x="747940" y="716173"/>
            <a:ext cx="2264029" cy="2007843"/>
          </a:xfrm>
          <a:custGeom>
            <a:avLst/>
            <a:gdLst>
              <a:gd name="connsiteX0" fmla="*/ 908006 w 2264029"/>
              <a:gd name="connsiteY0" fmla="*/ 51155 h 2007843"/>
              <a:gd name="connsiteX1" fmla="*/ 837667 w 2264029"/>
              <a:gd name="connsiteY1" fmla="*/ 63944 h 2007843"/>
              <a:gd name="connsiteX2" fmla="*/ 805695 w 2264029"/>
              <a:gd name="connsiteY2" fmla="*/ 70339 h 2007843"/>
              <a:gd name="connsiteX3" fmla="*/ 767329 w 2264029"/>
              <a:gd name="connsiteY3" fmla="*/ 83127 h 2007843"/>
              <a:gd name="connsiteX4" fmla="*/ 748146 w 2264029"/>
              <a:gd name="connsiteY4" fmla="*/ 89522 h 2007843"/>
              <a:gd name="connsiteX5" fmla="*/ 722568 w 2264029"/>
              <a:gd name="connsiteY5" fmla="*/ 102311 h 2007843"/>
              <a:gd name="connsiteX6" fmla="*/ 696991 w 2264029"/>
              <a:gd name="connsiteY6" fmla="*/ 108705 h 2007843"/>
              <a:gd name="connsiteX7" fmla="*/ 677807 w 2264029"/>
              <a:gd name="connsiteY7" fmla="*/ 115099 h 2007843"/>
              <a:gd name="connsiteX8" fmla="*/ 594680 w 2264029"/>
              <a:gd name="connsiteY8" fmla="*/ 166255 h 2007843"/>
              <a:gd name="connsiteX9" fmla="*/ 530736 w 2264029"/>
              <a:gd name="connsiteY9" fmla="*/ 198227 h 2007843"/>
              <a:gd name="connsiteX10" fmla="*/ 409242 w 2264029"/>
              <a:gd name="connsiteY10" fmla="*/ 294143 h 2007843"/>
              <a:gd name="connsiteX11" fmla="*/ 364481 w 2264029"/>
              <a:gd name="connsiteY11" fmla="*/ 338904 h 2007843"/>
              <a:gd name="connsiteX12" fmla="*/ 319721 w 2264029"/>
              <a:gd name="connsiteY12" fmla="*/ 364481 h 2007843"/>
              <a:gd name="connsiteX13" fmla="*/ 242988 w 2264029"/>
              <a:gd name="connsiteY13" fmla="*/ 441214 h 2007843"/>
              <a:gd name="connsiteX14" fmla="*/ 191833 w 2264029"/>
              <a:gd name="connsiteY14" fmla="*/ 479581 h 2007843"/>
              <a:gd name="connsiteX15" fmla="*/ 172649 w 2264029"/>
              <a:gd name="connsiteY15" fmla="*/ 505158 h 2007843"/>
              <a:gd name="connsiteX16" fmla="*/ 108705 w 2264029"/>
              <a:gd name="connsiteY16" fmla="*/ 556313 h 2007843"/>
              <a:gd name="connsiteX17" fmla="*/ 57550 w 2264029"/>
              <a:gd name="connsiteY17" fmla="*/ 620257 h 2007843"/>
              <a:gd name="connsiteX18" fmla="*/ 44761 w 2264029"/>
              <a:gd name="connsiteY18" fmla="*/ 645835 h 2007843"/>
              <a:gd name="connsiteX19" fmla="*/ 38367 w 2264029"/>
              <a:gd name="connsiteY19" fmla="*/ 671413 h 2007843"/>
              <a:gd name="connsiteX20" fmla="*/ 25578 w 2264029"/>
              <a:gd name="connsiteY20" fmla="*/ 696990 h 2007843"/>
              <a:gd name="connsiteX21" fmla="*/ 19184 w 2264029"/>
              <a:gd name="connsiteY21" fmla="*/ 728962 h 2007843"/>
              <a:gd name="connsiteX22" fmla="*/ 12789 w 2264029"/>
              <a:gd name="connsiteY22" fmla="*/ 754540 h 2007843"/>
              <a:gd name="connsiteX23" fmla="*/ 6395 w 2264029"/>
              <a:gd name="connsiteY23" fmla="*/ 805695 h 2007843"/>
              <a:gd name="connsiteX24" fmla="*/ 0 w 2264029"/>
              <a:gd name="connsiteY24" fmla="*/ 824878 h 2007843"/>
              <a:gd name="connsiteX25" fmla="*/ 12789 w 2264029"/>
              <a:gd name="connsiteY25" fmla="*/ 984739 h 2007843"/>
              <a:gd name="connsiteX26" fmla="*/ 19184 w 2264029"/>
              <a:gd name="connsiteY26" fmla="*/ 1010316 h 2007843"/>
              <a:gd name="connsiteX27" fmla="*/ 25578 w 2264029"/>
              <a:gd name="connsiteY27" fmla="*/ 1055077 h 2007843"/>
              <a:gd name="connsiteX28" fmla="*/ 44761 w 2264029"/>
              <a:gd name="connsiteY28" fmla="*/ 1099838 h 2007843"/>
              <a:gd name="connsiteX29" fmla="*/ 63944 w 2264029"/>
              <a:gd name="connsiteY29" fmla="*/ 1189360 h 2007843"/>
              <a:gd name="connsiteX30" fmla="*/ 70339 w 2264029"/>
              <a:gd name="connsiteY30" fmla="*/ 1208543 h 2007843"/>
              <a:gd name="connsiteX31" fmla="*/ 83128 w 2264029"/>
              <a:gd name="connsiteY31" fmla="*/ 1234120 h 2007843"/>
              <a:gd name="connsiteX32" fmla="*/ 108705 w 2264029"/>
              <a:gd name="connsiteY32" fmla="*/ 1310853 h 2007843"/>
              <a:gd name="connsiteX33" fmla="*/ 147072 w 2264029"/>
              <a:gd name="connsiteY33" fmla="*/ 1381192 h 2007843"/>
              <a:gd name="connsiteX34" fmla="*/ 159860 w 2264029"/>
              <a:gd name="connsiteY34" fmla="*/ 1406769 h 2007843"/>
              <a:gd name="connsiteX35" fmla="*/ 166255 w 2264029"/>
              <a:gd name="connsiteY35" fmla="*/ 1425953 h 2007843"/>
              <a:gd name="connsiteX36" fmla="*/ 191833 w 2264029"/>
              <a:gd name="connsiteY36" fmla="*/ 1464319 h 2007843"/>
              <a:gd name="connsiteX37" fmla="*/ 223805 w 2264029"/>
              <a:gd name="connsiteY37" fmla="*/ 1515474 h 2007843"/>
              <a:gd name="connsiteX38" fmla="*/ 242988 w 2264029"/>
              <a:gd name="connsiteY38" fmla="*/ 1534657 h 2007843"/>
              <a:gd name="connsiteX39" fmla="*/ 294143 w 2264029"/>
              <a:gd name="connsiteY39" fmla="*/ 1598602 h 2007843"/>
              <a:gd name="connsiteX40" fmla="*/ 338904 w 2264029"/>
              <a:gd name="connsiteY40" fmla="*/ 1630574 h 2007843"/>
              <a:gd name="connsiteX41" fmla="*/ 409242 w 2264029"/>
              <a:gd name="connsiteY41" fmla="*/ 1681729 h 2007843"/>
              <a:gd name="connsiteX42" fmla="*/ 454003 w 2264029"/>
              <a:gd name="connsiteY42" fmla="*/ 1707306 h 2007843"/>
              <a:gd name="connsiteX43" fmla="*/ 524342 w 2264029"/>
              <a:gd name="connsiteY43" fmla="*/ 1752067 h 2007843"/>
              <a:gd name="connsiteX44" fmla="*/ 562708 w 2264029"/>
              <a:gd name="connsiteY44" fmla="*/ 1771250 h 2007843"/>
              <a:gd name="connsiteX45" fmla="*/ 588286 w 2264029"/>
              <a:gd name="connsiteY45" fmla="*/ 1790434 h 2007843"/>
              <a:gd name="connsiteX46" fmla="*/ 626652 w 2264029"/>
              <a:gd name="connsiteY46" fmla="*/ 1809617 h 2007843"/>
              <a:gd name="connsiteX47" fmla="*/ 658624 w 2264029"/>
              <a:gd name="connsiteY47" fmla="*/ 1828800 h 2007843"/>
              <a:gd name="connsiteX48" fmla="*/ 690596 w 2264029"/>
              <a:gd name="connsiteY48" fmla="*/ 1841589 h 2007843"/>
              <a:gd name="connsiteX49" fmla="*/ 741751 w 2264029"/>
              <a:gd name="connsiteY49" fmla="*/ 1867167 h 2007843"/>
              <a:gd name="connsiteX50" fmla="*/ 780118 w 2264029"/>
              <a:gd name="connsiteY50" fmla="*/ 1879955 h 2007843"/>
              <a:gd name="connsiteX51" fmla="*/ 824879 w 2264029"/>
              <a:gd name="connsiteY51" fmla="*/ 1899139 h 2007843"/>
              <a:gd name="connsiteX52" fmla="*/ 844062 w 2264029"/>
              <a:gd name="connsiteY52" fmla="*/ 1905533 h 2007843"/>
              <a:gd name="connsiteX53" fmla="*/ 876034 w 2264029"/>
              <a:gd name="connsiteY53" fmla="*/ 1918322 h 2007843"/>
              <a:gd name="connsiteX54" fmla="*/ 939978 w 2264029"/>
              <a:gd name="connsiteY54" fmla="*/ 1937505 h 2007843"/>
              <a:gd name="connsiteX55" fmla="*/ 1016711 w 2264029"/>
              <a:gd name="connsiteY55" fmla="*/ 1950294 h 2007843"/>
              <a:gd name="connsiteX56" fmla="*/ 1042288 w 2264029"/>
              <a:gd name="connsiteY56" fmla="*/ 1956688 h 2007843"/>
              <a:gd name="connsiteX57" fmla="*/ 1087049 w 2264029"/>
              <a:gd name="connsiteY57" fmla="*/ 1963083 h 2007843"/>
              <a:gd name="connsiteX58" fmla="*/ 1150993 w 2264029"/>
              <a:gd name="connsiteY58" fmla="*/ 1975871 h 2007843"/>
              <a:gd name="connsiteX59" fmla="*/ 1285276 w 2264029"/>
              <a:gd name="connsiteY59" fmla="*/ 1995055 h 2007843"/>
              <a:gd name="connsiteX60" fmla="*/ 1374798 w 2264029"/>
              <a:gd name="connsiteY60" fmla="*/ 2007843 h 2007843"/>
              <a:gd name="connsiteX61" fmla="*/ 1604996 w 2264029"/>
              <a:gd name="connsiteY61" fmla="*/ 2001449 h 2007843"/>
              <a:gd name="connsiteX62" fmla="*/ 1630574 w 2264029"/>
              <a:gd name="connsiteY62" fmla="*/ 1995055 h 2007843"/>
              <a:gd name="connsiteX63" fmla="*/ 1656151 w 2264029"/>
              <a:gd name="connsiteY63" fmla="*/ 1975871 h 2007843"/>
              <a:gd name="connsiteX64" fmla="*/ 1720095 w 2264029"/>
              <a:gd name="connsiteY64" fmla="*/ 1924716 h 2007843"/>
              <a:gd name="connsiteX65" fmla="*/ 1828800 w 2264029"/>
              <a:gd name="connsiteY65" fmla="*/ 1822406 h 2007843"/>
              <a:gd name="connsiteX66" fmla="*/ 1867167 w 2264029"/>
              <a:gd name="connsiteY66" fmla="*/ 1777645 h 2007843"/>
              <a:gd name="connsiteX67" fmla="*/ 1886350 w 2264029"/>
              <a:gd name="connsiteY67" fmla="*/ 1764856 h 2007843"/>
              <a:gd name="connsiteX68" fmla="*/ 1924716 w 2264029"/>
              <a:gd name="connsiteY68" fmla="*/ 1720095 h 2007843"/>
              <a:gd name="connsiteX69" fmla="*/ 1943900 w 2264029"/>
              <a:gd name="connsiteY69" fmla="*/ 1707306 h 2007843"/>
              <a:gd name="connsiteX70" fmla="*/ 1982266 w 2264029"/>
              <a:gd name="connsiteY70" fmla="*/ 1662546 h 2007843"/>
              <a:gd name="connsiteX71" fmla="*/ 2078182 w 2264029"/>
              <a:gd name="connsiteY71" fmla="*/ 1566629 h 2007843"/>
              <a:gd name="connsiteX72" fmla="*/ 2154915 w 2264029"/>
              <a:gd name="connsiteY72" fmla="*/ 1464319 h 2007843"/>
              <a:gd name="connsiteX73" fmla="*/ 2174098 w 2264029"/>
              <a:gd name="connsiteY73" fmla="*/ 1419558 h 2007843"/>
              <a:gd name="connsiteX74" fmla="*/ 2199676 w 2264029"/>
              <a:gd name="connsiteY74" fmla="*/ 1374797 h 2007843"/>
              <a:gd name="connsiteX75" fmla="*/ 2212465 w 2264029"/>
              <a:gd name="connsiteY75" fmla="*/ 1336431 h 2007843"/>
              <a:gd name="connsiteX76" fmla="*/ 2225253 w 2264029"/>
              <a:gd name="connsiteY76" fmla="*/ 1304459 h 2007843"/>
              <a:gd name="connsiteX77" fmla="*/ 2231648 w 2264029"/>
              <a:gd name="connsiteY77" fmla="*/ 1266092 h 2007843"/>
              <a:gd name="connsiteX78" fmla="*/ 2244437 w 2264029"/>
              <a:gd name="connsiteY78" fmla="*/ 1234120 h 2007843"/>
              <a:gd name="connsiteX79" fmla="*/ 2250831 w 2264029"/>
              <a:gd name="connsiteY79" fmla="*/ 1163782 h 2007843"/>
              <a:gd name="connsiteX80" fmla="*/ 2257226 w 2264029"/>
              <a:gd name="connsiteY80" fmla="*/ 581891 h 2007843"/>
              <a:gd name="connsiteX81" fmla="*/ 2257226 w 2264029"/>
              <a:gd name="connsiteY81" fmla="*/ 377270 h 2007843"/>
              <a:gd name="connsiteX82" fmla="*/ 2244437 w 2264029"/>
              <a:gd name="connsiteY82" fmla="*/ 345298 h 2007843"/>
              <a:gd name="connsiteX83" fmla="*/ 2231648 w 2264029"/>
              <a:gd name="connsiteY83" fmla="*/ 300537 h 2007843"/>
              <a:gd name="connsiteX84" fmla="*/ 2212465 w 2264029"/>
              <a:gd name="connsiteY84" fmla="*/ 281354 h 2007843"/>
              <a:gd name="connsiteX85" fmla="*/ 2199676 w 2264029"/>
              <a:gd name="connsiteY85" fmla="*/ 255776 h 2007843"/>
              <a:gd name="connsiteX86" fmla="*/ 2154915 w 2264029"/>
              <a:gd name="connsiteY86" fmla="*/ 204621 h 2007843"/>
              <a:gd name="connsiteX87" fmla="*/ 2122943 w 2264029"/>
              <a:gd name="connsiteY87" fmla="*/ 185438 h 2007843"/>
              <a:gd name="connsiteX88" fmla="*/ 2058999 w 2264029"/>
              <a:gd name="connsiteY88" fmla="*/ 147071 h 2007843"/>
              <a:gd name="connsiteX89" fmla="*/ 2014238 w 2264029"/>
              <a:gd name="connsiteY89" fmla="*/ 134283 h 2007843"/>
              <a:gd name="connsiteX90" fmla="*/ 1982266 w 2264029"/>
              <a:gd name="connsiteY90" fmla="*/ 121494 h 2007843"/>
              <a:gd name="connsiteX91" fmla="*/ 1956688 w 2264029"/>
              <a:gd name="connsiteY91" fmla="*/ 115099 h 2007843"/>
              <a:gd name="connsiteX92" fmla="*/ 1886350 w 2264029"/>
              <a:gd name="connsiteY92" fmla="*/ 102311 h 2007843"/>
              <a:gd name="connsiteX93" fmla="*/ 1847984 w 2264029"/>
              <a:gd name="connsiteY93" fmla="*/ 89522 h 2007843"/>
              <a:gd name="connsiteX94" fmla="*/ 1758462 w 2264029"/>
              <a:gd name="connsiteY94" fmla="*/ 76733 h 2007843"/>
              <a:gd name="connsiteX95" fmla="*/ 1649757 w 2264029"/>
              <a:gd name="connsiteY95" fmla="*/ 63944 h 2007843"/>
              <a:gd name="connsiteX96" fmla="*/ 1598602 w 2264029"/>
              <a:gd name="connsiteY96" fmla="*/ 51155 h 2007843"/>
              <a:gd name="connsiteX97" fmla="*/ 1534658 w 2264029"/>
              <a:gd name="connsiteY97" fmla="*/ 44761 h 2007843"/>
              <a:gd name="connsiteX98" fmla="*/ 1477108 w 2264029"/>
              <a:gd name="connsiteY98" fmla="*/ 38367 h 2007843"/>
              <a:gd name="connsiteX99" fmla="*/ 1310853 w 2264029"/>
              <a:gd name="connsiteY99" fmla="*/ 19183 h 2007843"/>
              <a:gd name="connsiteX100" fmla="*/ 1253304 w 2264029"/>
              <a:gd name="connsiteY100" fmla="*/ 12789 h 2007843"/>
              <a:gd name="connsiteX101" fmla="*/ 1189360 w 2264029"/>
              <a:gd name="connsiteY101" fmla="*/ 0 h 2007843"/>
              <a:gd name="connsiteX102" fmla="*/ 1067866 w 2264029"/>
              <a:gd name="connsiteY102" fmla="*/ 6395 h 2007843"/>
              <a:gd name="connsiteX103" fmla="*/ 1042288 w 2264029"/>
              <a:gd name="connsiteY103" fmla="*/ 12789 h 2007843"/>
              <a:gd name="connsiteX104" fmla="*/ 991133 w 2264029"/>
              <a:gd name="connsiteY104" fmla="*/ 25578 h 2007843"/>
              <a:gd name="connsiteX105" fmla="*/ 965556 w 2264029"/>
              <a:gd name="connsiteY105" fmla="*/ 31972 h 2007843"/>
              <a:gd name="connsiteX106" fmla="*/ 908006 w 2264029"/>
              <a:gd name="connsiteY106" fmla="*/ 51155 h 200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264029" h="2007843">
                <a:moveTo>
                  <a:pt x="908006" y="51155"/>
                </a:moveTo>
                <a:cubicBezTo>
                  <a:pt x="886691" y="56484"/>
                  <a:pt x="891928" y="51886"/>
                  <a:pt x="837667" y="63944"/>
                </a:cubicBezTo>
                <a:cubicBezTo>
                  <a:pt x="827057" y="66302"/>
                  <a:pt x="816180" y="67479"/>
                  <a:pt x="805695" y="70339"/>
                </a:cubicBezTo>
                <a:cubicBezTo>
                  <a:pt x="792690" y="73886"/>
                  <a:pt x="780118" y="78864"/>
                  <a:pt x="767329" y="83127"/>
                </a:cubicBezTo>
                <a:cubicBezTo>
                  <a:pt x="760935" y="85258"/>
                  <a:pt x="754175" y="86508"/>
                  <a:pt x="748146" y="89522"/>
                </a:cubicBezTo>
                <a:cubicBezTo>
                  <a:pt x="739620" y="93785"/>
                  <a:pt x="731493" y="98964"/>
                  <a:pt x="722568" y="102311"/>
                </a:cubicBezTo>
                <a:cubicBezTo>
                  <a:pt x="714339" y="105397"/>
                  <a:pt x="705441" y="106291"/>
                  <a:pt x="696991" y="108705"/>
                </a:cubicBezTo>
                <a:cubicBezTo>
                  <a:pt x="690510" y="110557"/>
                  <a:pt x="684202" y="112968"/>
                  <a:pt x="677807" y="115099"/>
                </a:cubicBezTo>
                <a:cubicBezTo>
                  <a:pt x="641215" y="139494"/>
                  <a:pt x="654627" y="130992"/>
                  <a:pt x="594680" y="166255"/>
                </a:cubicBezTo>
                <a:cubicBezTo>
                  <a:pt x="547407" y="194062"/>
                  <a:pt x="564911" y="186834"/>
                  <a:pt x="530736" y="198227"/>
                </a:cubicBezTo>
                <a:cubicBezTo>
                  <a:pt x="483203" y="233877"/>
                  <a:pt x="450668" y="255676"/>
                  <a:pt x="409242" y="294143"/>
                </a:cubicBezTo>
                <a:cubicBezTo>
                  <a:pt x="393780" y="308501"/>
                  <a:pt x="381073" y="325868"/>
                  <a:pt x="364481" y="338904"/>
                </a:cubicBezTo>
                <a:cubicBezTo>
                  <a:pt x="350969" y="349521"/>
                  <a:pt x="332865" y="353412"/>
                  <a:pt x="319721" y="364481"/>
                </a:cubicBezTo>
                <a:cubicBezTo>
                  <a:pt x="292052" y="387781"/>
                  <a:pt x="268566" y="415636"/>
                  <a:pt x="242988" y="441214"/>
                </a:cubicBezTo>
                <a:cubicBezTo>
                  <a:pt x="206250" y="477952"/>
                  <a:pt x="225314" y="468419"/>
                  <a:pt x="191833" y="479581"/>
                </a:cubicBezTo>
                <a:cubicBezTo>
                  <a:pt x="185438" y="488107"/>
                  <a:pt x="180480" y="497929"/>
                  <a:pt x="172649" y="505158"/>
                </a:cubicBezTo>
                <a:cubicBezTo>
                  <a:pt x="152592" y="523672"/>
                  <a:pt x="126179" y="535343"/>
                  <a:pt x="108705" y="556313"/>
                </a:cubicBezTo>
                <a:cubicBezTo>
                  <a:pt x="100293" y="566408"/>
                  <a:pt x="67272" y="604702"/>
                  <a:pt x="57550" y="620257"/>
                </a:cubicBezTo>
                <a:cubicBezTo>
                  <a:pt x="52498" y="628340"/>
                  <a:pt x="49024" y="637309"/>
                  <a:pt x="44761" y="645835"/>
                </a:cubicBezTo>
                <a:cubicBezTo>
                  <a:pt x="42630" y="654361"/>
                  <a:pt x="41453" y="663184"/>
                  <a:pt x="38367" y="671413"/>
                </a:cubicBezTo>
                <a:cubicBezTo>
                  <a:pt x="35020" y="680338"/>
                  <a:pt x="28592" y="687947"/>
                  <a:pt x="25578" y="696990"/>
                </a:cubicBezTo>
                <a:cubicBezTo>
                  <a:pt x="22141" y="707301"/>
                  <a:pt x="21542" y="718352"/>
                  <a:pt x="19184" y="728962"/>
                </a:cubicBezTo>
                <a:cubicBezTo>
                  <a:pt x="17278" y="737541"/>
                  <a:pt x="14921" y="746014"/>
                  <a:pt x="12789" y="754540"/>
                </a:cubicBezTo>
                <a:cubicBezTo>
                  <a:pt x="10658" y="771592"/>
                  <a:pt x="9469" y="788788"/>
                  <a:pt x="6395" y="805695"/>
                </a:cubicBezTo>
                <a:cubicBezTo>
                  <a:pt x="5189" y="812327"/>
                  <a:pt x="0" y="818138"/>
                  <a:pt x="0" y="824878"/>
                </a:cubicBezTo>
                <a:cubicBezTo>
                  <a:pt x="0" y="860269"/>
                  <a:pt x="5399" y="940397"/>
                  <a:pt x="12789" y="984739"/>
                </a:cubicBezTo>
                <a:cubicBezTo>
                  <a:pt x="14234" y="993408"/>
                  <a:pt x="17612" y="1001670"/>
                  <a:pt x="19184" y="1010316"/>
                </a:cubicBezTo>
                <a:cubicBezTo>
                  <a:pt x="21880" y="1025145"/>
                  <a:pt x="21438" y="1040585"/>
                  <a:pt x="25578" y="1055077"/>
                </a:cubicBezTo>
                <a:cubicBezTo>
                  <a:pt x="30037" y="1070685"/>
                  <a:pt x="38367" y="1084918"/>
                  <a:pt x="44761" y="1099838"/>
                </a:cubicBezTo>
                <a:cubicBezTo>
                  <a:pt x="52602" y="1154722"/>
                  <a:pt x="47786" y="1135500"/>
                  <a:pt x="63944" y="1189360"/>
                </a:cubicBezTo>
                <a:cubicBezTo>
                  <a:pt x="65881" y="1195816"/>
                  <a:pt x="67684" y="1202348"/>
                  <a:pt x="70339" y="1208543"/>
                </a:cubicBezTo>
                <a:cubicBezTo>
                  <a:pt x="74094" y="1217304"/>
                  <a:pt x="79781" y="1225195"/>
                  <a:pt x="83128" y="1234120"/>
                </a:cubicBezTo>
                <a:cubicBezTo>
                  <a:pt x="92595" y="1259365"/>
                  <a:pt x="96648" y="1286738"/>
                  <a:pt x="108705" y="1310853"/>
                </a:cubicBezTo>
                <a:cubicBezTo>
                  <a:pt x="153802" y="1401050"/>
                  <a:pt x="102837" y="1301570"/>
                  <a:pt x="147072" y="1381192"/>
                </a:cubicBezTo>
                <a:cubicBezTo>
                  <a:pt x="151701" y="1389524"/>
                  <a:pt x="156105" y="1398008"/>
                  <a:pt x="159860" y="1406769"/>
                </a:cubicBezTo>
                <a:cubicBezTo>
                  <a:pt x="162515" y="1412965"/>
                  <a:pt x="162981" y="1420061"/>
                  <a:pt x="166255" y="1425953"/>
                </a:cubicBezTo>
                <a:cubicBezTo>
                  <a:pt x="173720" y="1439389"/>
                  <a:pt x="183581" y="1451352"/>
                  <a:pt x="191833" y="1464319"/>
                </a:cubicBezTo>
                <a:cubicBezTo>
                  <a:pt x="195196" y="1469604"/>
                  <a:pt x="216349" y="1506527"/>
                  <a:pt x="223805" y="1515474"/>
                </a:cubicBezTo>
                <a:cubicBezTo>
                  <a:pt x="229594" y="1522421"/>
                  <a:pt x="237147" y="1527754"/>
                  <a:pt x="242988" y="1534657"/>
                </a:cubicBezTo>
                <a:cubicBezTo>
                  <a:pt x="260620" y="1555495"/>
                  <a:pt x="271931" y="1582736"/>
                  <a:pt x="294143" y="1598602"/>
                </a:cubicBezTo>
                <a:cubicBezTo>
                  <a:pt x="309063" y="1609259"/>
                  <a:pt x="324235" y="1619573"/>
                  <a:pt x="338904" y="1630574"/>
                </a:cubicBezTo>
                <a:cubicBezTo>
                  <a:pt x="382383" y="1663183"/>
                  <a:pt x="360078" y="1651474"/>
                  <a:pt x="409242" y="1681729"/>
                </a:cubicBezTo>
                <a:cubicBezTo>
                  <a:pt x="423877" y="1690735"/>
                  <a:pt x="439368" y="1698300"/>
                  <a:pt x="454003" y="1707306"/>
                </a:cubicBezTo>
                <a:cubicBezTo>
                  <a:pt x="475969" y="1720823"/>
                  <a:pt x="500814" y="1740303"/>
                  <a:pt x="524342" y="1752067"/>
                </a:cubicBezTo>
                <a:cubicBezTo>
                  <a:pt x="537131" y="1758461"/>
                  <a:pt x="550447" y="1763894"/>
                  <a:pt x="562708" y="1771250"/>
                </a:cubicBezTo>
                <a:cubicBezTo>
                  <a:pt x="571847" y="1776733"/>
                  <a:pt x="579147" y="1784951"/>
                  <a:pt x="588286" y="1790434"/>
                </a:cubicBezTo>
                <a:cubicBezTo>
                  <a:pt x="600547" y="1797790"/>
                  <a:pt x="614100" y="1802770"/>
                  <a:pt x="626652" y="1809617"/>
                </a:cubicBezTo>
                <a:cubicBezTo>
                  <a:pt x="637563" y="1815568"/>
                  <a:pt x="647508" y="1823242"/>
                  <a:pt x="658624" y="1828800"/>
                </a:cubicBezTo>
                <a:cubicBezTo>
                  <a:pt x="668891" y="1833933"/>
                  <a:pt x="680174" y="1836779"/>
                  <a:pt x="690596" y="1841589"/>
                </a:cubicBezTo>
                <a:cubicBezTo>
                  <a:pt x="707906" y="1849578"/>
                  <a:pt x="723665" y="1861139"/>
                  <a:pt x="741751" y="1867167"/>
                </a:cubicBezTo>
                <a:cubicBezTo>
                  <a:pt x="754540" y="1871430"/>
                  <a:pt x="767536" y="1875116"/>
                  <a:pt x="780118" y="1879955"/>
                </a:cubicBezTo>
                <a:cubicBezTo>
                  <a:pt x="795269" y="1885782"/>
                  <a:pt x="809807" y="1893110"/>
                  <a:pt x="824879" y="1899139"/>
                </a:cubicBezTo>
                <a:cubicBezTo>
                  <a:pt x="831137" y="1901642"/>
                  <a:pt x="837751" y="1903166"/>
                  <a:pt x="844062" y="1905533"/>
                </a:cubicBezTo>
                <a:cubicBezTo>
                  <a:pt x="854809" y="1909563"/>
                  <a:pt x="865287" y="1914292"/>
                  <a:pt x="876034" y="1918322"/>
                </a:cubicBezTo>
                <a:cubicBezTo>
                  <a:pt x="891170" y="1923998"/>
                  <a:pt x="931944" y="1935814"/>
                  <a:pt x="939978" y="1937505"/>
                </a:cubicBezTo>
                <a:cubicBezTo>
                  <a:pt x="965352" y="1942847"/>
                  <a:pt x="991225" y="1945515"/>
                  <a:pt x="1016711" y="1950294"/>
                </a:cubicBezTo>
                <a:cubicBezTo>
                  <a:pt x="1025349" y="1951914"/>
                  <a:pt x="1033642" y="1955116"/>
                  <a:pt x="1042288" y="1956688"/>
                </a:cubicBezTo>
                <a:cubicBezTo>
                  <a:pt x="1057117" y="1959384"/>
                  <a:pt x="1072129" y="1960951"/>
                  <a:pt x="1087049" y="1963083"/>
                </a:cubicBezTo>
                <a:cubicBezTo>
                  <a:pt x="1127575" y="1976590"/>
                  <a:pt x="1083810" y="1963274"/>
                  <a:pt x="1150993" y="1975871"/>
                </a:cubicBezTo>
                <a:cubicBezTo>
                  <a:pt x="1261138" y="1996523"/>
                  <a:pt x="1152990" y="1984030"/>
                  <a:pt x="1285276" y="1995055"/>
                </a:cubicBezTo>
                <a:cubicBezTo>
                  <a:pt x="1314792" y="2000958"/>
                  <a:pt x="1344419" y="2007843"/>
                  <a:pt x="1374798" y="2007843"/>
                </a:cubicBezTo>
                <a:cubicBezTo>
                  <a:pt x="1451560" y="2007843"/>
                  <a:pt x="1528263" y="2003580"/>
                  <a:pt x="1604996" y="2001449"/>
                </a:cubicBezTo>
                <a:cubicBezTo>
                  <a:pt x="1613522" y="1999318"/>
                  <a:pt x="1622713" y="1998985"/>
                  <a:pt x="1630574" y="1995055"/>
                </a:cubicBezTo>
                <a:cubicBezTo>
                  <a:pt x="1640106" y="1990289"/>
                  <a:pt x="1647420" y="1981983"/>
                  <a:pt x="1656151" y="1975871"/>
                </a:cubicBezTo>
                <a:cubicBezTo>
                  <a:pt x="1732480" y="1922441"/>
                  <a:pt x="1661740" y="1977766"/>
                  <a:pt x="1720095" y="1924716"/>
                </a:cubicBezTo>
                <a:cubicBezTo>
                  <a:pt x="1768557" y="1880659"/>
                  <a:pt x="1780390" y="1878883"/>
                  <a:pt x="1828800" y="1822406"/>
                </a:cubicBezTo>
                <a:cubicBezTo>
                  <a:pt x="1841589" y="1807486"/>
                  <a:pt x="1853271" y="1791541"/>
                  <a:pt x="1867167" y="1777645"/>
                </a:cubicBezTo>
                <a:cubicBezTo>
                  <a:pt x="1872601" y="1772211"/>
                  <a:pt x="1880916" y="1770290"/>
                  <a:pt x="1886350" y="1764856"/>
                </a:cubicBezTo>
                <a:cubicBezTo>
                  <a:pt x="1900245" y="1750960"/>
                  <a:pt x="1910821" y="1733990"/>
                  <a:pt x="1924716" y="1720095"/>
                </a:cubicBezTo>
                <a:cubicBezTo>
                  <a:pt x="1930150" y="1714661"/>
                  <a:pt x="1938466" y="1712740"/>
                  <a:pt x="1943900" y="1707306"/>
                </a:cubicBezTo>
                <a:cubicBezTo>
                  <a:pt x="1957795" y="1693411"/>
                  <a:pt x="1968371" y="1676441"/>
                  <a:pt x="1982266" y="1662546"/>
                </a:cubicBezTo>
                <a:cubicBezTo>
                  <a:pt x="2058646" y="1586166"/>
                  <a:pt x="1998126" y="1666699"/>
                  <a:pt x="2078182" y="1566629"/>
                </a:cubicBezTo>
                <a:cubicBezTo>
                  <a:pt x="2104812" y="1533341"/>
                  <a:pt x="2138123" y="1503502"/>
                  <a:pt x="2154915" y="1464319"/>
                </a:cubicBezTo>
                <a:cubicBezTo>
                  <a:pt x="2161309" y="1449399"/>
                  <a:pt x="2166838" y="1434077"/>
                  <a:pt x="2174098" y="1419558"/>
                </a:cubicBezTo>
                <a:cubicBezTo>
                  <a:pt x="2181783" y="1404188"/>
                  <a:pt x="2192475" y="1390400"/>
                  <a:pt x="2199676" y="1374797"/>
                </a:cubicBezTo>
                <a:cubicBezTo>
                  <a:pt x="2205325" y="1362557"/>
                  <a:pt x="2207858" y="1349100"/>
                  <a:pt x="2212465" y="1336431"/>
                </a:cubicBezTo>
                <a:cubicBezTo>
                  <a:pt x="2216388" y="1325644"/>
                  <a:pt x="2220990" y="1315116"/>
                  <a:pt x="2225253" y="1304459"/>
                </a:cubicBezTo>
                <a:cubicBezTo>
                  <a:pt x="2227385" y="1291670"/>
                  <a:pt x="2228236" y="1278601"/>
                  <a:pt x="2231648" y="1266092"/>
                </a:cubicBezTo>
                <a:cubicBezTo>
                  <a:pt x="2234668" y="1255018"/>
                  <a:pt x="2242322" y="1245402"/>
                  <a:pt x="2244437" y="1234120"/>
                </a:cubicBezTo>
                <a:cubicBezTo>
                  <a:pt x="2248776" y="1210981"/>
                  <a:pt x="2248700" y="1187228"/>
                  <a:pt x="2250831" y="1163782"/>
                </a:cubicBezTo>
                <a:cubicBezTo>
                  <a:pt x="2252963" y="969818"/>
                  <a:pt x="2253853" y="775837"/>
                  <a:pt x="2257226" y="581891"/>
                </a:cubicBezTo>
                <a:cubicBezTo>
                  <a:pt x="2258232" y="524049"/>
                  <a:pt x="2272019" y="441372"/>
                  <a:pt x="2257226" y="377270"/>
                </a:cubicBezTo>
                <a:cubicBezTo>
                  <a:pt x="2254645" y="366086"/>
                  <a:pt x="2248067" y="356187"/>
                  <a:pt x="2244437" y="345298"/>
                </a:cubicBezTo>
                <a:cubicBezTo>
                  <a:pt x="2239530" y="330577"/>
                  <a:pt x="2238588" y="314416"/>
                  <a:pt x="2231648" y="300537"/>
                </a:cubicBezTo>
                <a:cubicBezTo>
                  <a:pt x="2227604" y="292449"/>
                  <a:pt x="2217721" y="288713"/>
                  <a:pt x="2212465" y="281354"/>
                </a:cubicBezTo>
                <a:cubicBezTo>
                  <a:pt x="2206924" y="273597"/>
                  <a:pt x="2204964" y="263707"/>
                  <a:pt x="2199676" y="255776"/>
                </a:cubicBezTo>
                <a:cubicBezTo>
                  <a:pt x="2193365" y="246309"/>
                  <a:pt x="2167240" y="213865"/>
                  <a:pt x="2154915" y="204621"/>
                </a:cubicBezTo>
                <a:cubicBezTo>
                  <a:pt x="2144972" y="197164"/>
                  <a:pt x="2133428" y="192111"/>
                  <a:pt x="2122943" y="185438"/>
                </a:cubicBezTo>
                <a:cubicBezTo>
                  <a:pt x="2091690" y="165549"/>
                  <a:pt x="2088995" y="159926"/>
                  <a:pt x="2058999" y="147071"/>
                </a:cubicBezTo>
                <a:cubicBezTo>
                  <a:pt x="2037446" y="137834"/>
                  <a:pt x="2038575" y="142395"/>
                  <a:pt x="2014238" y="134283"/>
                </a:cubicBezTo>
                <a:cubicBezTo>
                  <a:pt x="2003349" y="130653"/>
                  <a:pt x="1993155" y="125124"/>
                  <a:pt x="1982266" y="121494"/>
                </a:cubicBezTo>
                <a:cubicBezTo>
                  <a:pt x="1973929" y="118715"/>
                  <a:pt x="1965267" y="117005"/>
                  <a:pt x="1956688" y="115099"/>
                </a:cubicBezTo>
                <a:cubicBezTo>
                  <a:pt x="1929885" y="109143"/>
                  <a:pt x="1914104" y="106936"/>
                  <a:pt x="1886350" y="102311"/>
                </a:cubicBezTo>
                <a:cubicBezTo>
                  <a:pt x="1873561" y="98048"/>
                  <a:pt x="1861203" y="92166"/>
                  <a:pt x="1847984" y="89522"/>
                </a:cubicBezTo>
                <a:cubicBezTo>
                  <a:pt x="1818426" y="83610"/>
                  <a:pt x="1788329" y="80806"/>
                  <a:pt x="1758462" y="76733"/>
                </a:cubicBezTo>
                <a:cubicBezTo>
                  <a:pt x="1719823" y="71464"/>
                  <a:pt x="1688816" y="68284"/>
                  <a:pt x="1649757" y="63944"/>
                </a:cubicBezTo>
                <a:cubicBezTo>
                  <a:pt x="1632705" y="59681"/>
                  <a:pt x="1615939" y="54045"/>
                  <a:pt x="1598602" y="51155"/>
                </a:cubicBezTo>
                <a:cubicBezTo>
                  <a:pt x="1577472" y="47633"/>
                  <a:pt x="1555961" y="47003"/>
                  <a:pt x="1534658" y="44761"/>
                </a:cubicBezTo>
                <a:lnTo>
                  <a:pt x="1477108" y="38367"/>
                </a:lnTo>
                <a:cubicBezTo>
                  <a:pt x="1382289" y="14662"/>
                  <a:pt x="1457462" y="30043"/>
                  <a:pt x="1310853" y="19183"/>
                </a:cubicBezTo>
                <a:cubicBezTo>
                  <a:pt x="1291605" y="17757"/>
                  <a:pt x="1272369" y="15799"/>
                  <a:pt x="1253304" y="12789"/>
                </a:cubicBezTo>
                <a:cubicBezTo>
                  <a:pt x="1231833" y="9399"/>
                  <a:pt x="1189360" y="0"/>
                  <a:pt x="1189360" y="0"/>
                </a:cubicBezTo>
                <a:cubicBezTo>
                  <a:pt x="1148862" y="2132"/>
                  <a:pt x="1108268" y="2882"/>
                  <a:pt x="1067866" y="6395"/>
                </a:cubicBezTo>
                <a:cubicBezTo>
                  <a:pt x="1059111" y="7156"/>
                  <a:pt x="1050867" y="10883"/>
                  <a:pt x="1042288" y="12789"/>
                </a:cubicBezTo>
                <a:cubicBezTo>
                  <a:pt x="954538" y="32288"/>
                  <a:pt x="1051120" y="8438"/>
                  <a:pt x="991133" y="25578"/>
                </a:cubicBezTo>
                <a:cubicBezTo>
                  <a:pt x="982683" y="27992"/>
                  <a:pt x="973973" y="29447"/>
                  <a:pt x="965556" y="31972"/>
                </a:cubicBezTo>
                <a:cubicBezTo>
                  <a:pt x="929818" y="42693"/>
                  <a:pt x="929321" y="45826"/>
                  <a:pt x="908006" y="5115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AFA38AF-83D7-4072-96E0-9820012DCA2D}"/>
              </a:ext>
            </a:extLst>
          </p:cNvPr>
          <p:cNvSpPr/>
          <p:nvPr/>
        </p:nvSpPr>
        <p:spPr>
          <a:xfrm>
            <a:off x="1125415" y="895217"/>
            <a:ext cx="1509080" cy="1509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114300">
              <a:prstClr val="black"/>
            </a:innerShdw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064AB8D-6CF3-403F-B880-1F9EEB5B1C5E}"/>
              </a:ext>
            </a:extLst>
          </p:cNvPr>
          <p:cNvSpPr/>
          <p:nvPr/>
        </p:nvSpPr>
        <p:spPr>
          <a:xfrm>
            <a:off x="3183348" y="895217"/>
            <a:ext cx="1509080" cy="1509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8A191EE-3FF6-43A6-90A4-85A6CDF7FC6B}"/>
              </a:ext>
            </a:extLst>
          </p:cNvPr>
          <p:cNvSpPr/>
          <p:nvPr/>
        </p:nvSpPr>
        <p:spPr>
          <a:xfrm>
            <a:off x="5241281" y="895217"/>
            <a:ext cx="1509080" cy="1509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70E756A-B256-4DB5-B907-3B9F72D1DC3B}"/>
              </a:ext>
            </a:extLst>
          </p:cNvPr>
          <p:cNvSpPr/>
          <p:nvPr/>
        </p:nvSpPr>
        <p:spPr>
          <a:xfrm>
            <a:off x="2755881" y="4009045"/>
            <a:ext cx="2826435" cy="1004169"/>
          </a:xfrm>
          <a:custGeom>
            <a:avLst/>
            <a:gdLst>
              <a:gd name="connsiteX0" fmla="*/ 498871 w 2826435"/>
              <a:gd name="connsiteY0" fmla="*/ 198474 h 1004169"/>
              <a:gd name="connsiteX1" fmla="*/ 479688 w 2826435"/>
              <a:gd name="connsiteY1" fmla="*/ 166502 h 1004169"/>
              <a:gd name="connsiteX2" fmla="*/ 466899 w 2826435"/>
              <a:gd name="connsiteY2" fmla="*/ 147319 h 1004169"/>
              <a:gd name="connsiteX3" fmla="*/ 447716 w 2826435"/>
              <a:gd name="connsiteY3" fmla="*/ 134530 h 1004169"/>
              <a:gd name="connsiteX4" fmla="*/ 537238 w 2826435"/>
              <a:gd name="connsiteY4" fmla="*/ 211263 h 1004169"/>
              <a:gd name="connsiteX5" fmla="*/ 652337 w 2826435"/>
              <a:gd name="connsiteY5" fmla="*/ 287996 h 1004169"/>
              <a:gd name="connsiteX6" fmla="*/ 729070 w 2826435"/>
              <a:gd name="connsiteY6" fmla="*/ 326362 h 1004169"/>
              <a:gd name="connsiteX7" fmla="*/ 831381 w 2826435"/>
              <a:gd name="connsiteY7" fmla="*/ 383912 h 1004169"/>
              <a:gd name="connsiteX8" fmla="*/ 876141 w 2826435"/>
              <a:gd name="connsiteY8" fmla="*/ 396700 h 1004169"/>
              <a:gd name="connsiteX9" fmla="*/ 952874 w 2826435"/>
              <a:gd name="connsiteY9" fmla="*/ 422278 h 1004169"/>
              <a:gd name="connsiteX10" fmla="*/ 978452 w 2826435"/>
              <a:gd name="connsiteY10" fmla="*/ 428672 h 1004169"/>
              <a:gd name="connsiteX11" fmla="*/ 1080762 w 2826435"/>
              <a:gd name="connsiteY11" fmla="*/ 467039 h 1004169"/>
              <a:gd name="connsiteX12" fmla="*/ 1183073 w 2826435"/>
              <a:gd name="connsiteY12" fmla="*/ 505405 h 1004169"/>
              <a:gd name="connsiteX13" fmla="*/ 1298172 w 2826435"/>
              <a:gd name="connsiteY13" fmla="*/ 524589 h 1004169"/>
              <a:gd name="connsiteX14" fmla="*/ 1323750 w 2826435"/>
              <a:gd name="connsiteY14" fmla="*/ 537377 h 1004169"/>
              <a:gd name="connsiteX15" fmla="*/ 1528371 w 2826435"/>
              <a:gd name="connsiteY15" fmla="*/ 562955 h 1004169"/>
              <a:gd name="connsiteX16" fmla="*/ 1630681 w 2826435"/>
              <a:gd name="connsiteY16" fmla="*/ 575744 h 1004169"/>
              <a:gd name="connsiteX17" fmla="*/ 1649864 w 2826435"/>
              <a:gd name="connsiteY17" fmla="*/ 582138 h 1004169"/>
              <a:gd name="connsiteX18" fmla="*/ 1745781 w 2826435"/>
              <a:gd name="connsiteY18" fmla="*/ 588533 h 1004169"/>
              <a:gd name="connsiteX19" fmla="*/ 1828908 w 2826435"/>
              <a:gd name="connsiteY19" fmla="*/ 594927 h 1004169"/>
              <a:gd name="connsiteX20" fmla="*/ 1988768 w 2826435"/>
              <a:gd name="connsiteY20" fmla="*/ 614110 h 1004169"/>
              <a:gd name="connsiteX21" fmla="*/ 1969585 w 2826435"/>
              <a:gd name="connsiteY21" fmla="*/ 601321 h 1004169"/>
              <a:gd name="connsiteX22" fmla="*/ 1950402 w 2826435"/>
              <a:gd name="connsiteY22" fmla="*/ 594927 h 1004169"/>
              <a:gd name="connsiteX23" fmla="*/ 1867274 w 2826435"/>
              <a:gd name="connsiteY23" fmla="*/ 569349 h 1004169"/>
              <a:gd name="connsiteX24" fmla="*/ 1796936 w 2826435"/>
              <a:gd name="connsiteY24" fmla="*/ 550166 h 1004169"/>
              <a:gd name="connsiteX25" fmla="*/ 1777753 w 2826435"/>
              <a:gd name="connsiteY25" fmla="*/ 543772 h 1004169"/>
              <a:gd name="connsiteX26" fmla="*/ 1694625 w 2826435"/>
              <a:gd name="connsiteY26" fmla="*/ 524589 h 1004169"/>
              <a:gd name="connsiteX27" fmla="*/ 1521976 w 2826435"/>
              <a:gd name="connsiteY27" fmla="*/ 492617 h 1004169"/>
              <a:gd name="connsiteX28" fmla="*/ 1483610 w 2826435"/>
              <a:gd name="connsiteY28" fmla="*/ 479828 h 1004169"/>
              <a:gd name="connsiteX29" fmla="*/ 1374905 w 2826435"/>
              <a:gd name="connsiteY29" fmla="*/ 467039 h 1004169"/>
              <a:gd name="connsiteX30" fmla="*/ 1330144 w 2826435"/>
              <a:gd name="connsiteY30" fmla="*/ 460645 h 1004169"/>
              <a:gd name="connsiteX31" fmla="*/ 1247017 w 2826435"/>
              <a:gd name="connsiteY31" fmla="*/ 441461 h 1004169"/>
              <a:gd name="connsiteX32" fmla="*/ 1208650 w 2826435"/>
              <a:gd name="connsiteY32" fmla="*/ 428672 h 1004169"/>
              <a:gd name="connsiteX33" fmla="*/ 1151101 w 2826435"/>
              <a:gd name="connsiteY33" fmla="*/ 422278 h 1004169"/>
              <a:gd name="connsiteX34" fmla="*/ 997635 w 2826435"/>
              <a:gd name="connsiteY34" fmla="*/ 390306 h 1004169"/>
              <a:gd name="connsiteX35" fmla="*/ 978452 w 2826435"/>
              <a:gd name="connsiteY35" fmla="*/ 383912 h 1004169"/>
              <a:gd name="connsiteX36" fmla="*/ 972057 w 2826435"/>
              <a:gd name="connsiteY36" fmla="*/ 364728 h 1004169"/>
              <a:gd name="connsiteX37" fmla="*/ 991241 w 2826435"/>
              <a:gd name="connsiteY37" fmla="*/ 358334 h 1004169"/>
              <a:gd name="connsiteX38" fmla="*/ 1016818 w 2826435"/>
              <a:gd name="connsiteY38" fmla="*/ 345545 h 1004169"/>
              <a:gd name="connsiteX39" fmla="*/ 1253411 w 2826435"/>
              <a:gd name="connsiteY39" fmla="*/ 300784 h 1004169"/>
              <a:gd name="connsiteX40" fmla="*/ 1560343 w 2826435"/>
              <a:gd name="connsiteY40" fmla="*/ 307179 h 1004169"/>
              <a:gd name="connsiteX41" fmla="*/ 1605104 w 2826435"/>
              <a:gd name="connsiteY41" fmla="*/ 319968 h 1004169"/>
              <a:gd name="connsiteX42" fmla="*/ 1669048 w 2826435"/>
              <a:gd name="connsiteY42" fmla="*/ 345545 h 1004169"/>
              <a:gd name="connsiteX43" fmla="*/ 1688231 w 2826435"/>
              <a:gd name="connsiteY43" fmla="*/ 358334 h 1004169"/>
              <a:gd name="connsiteX44" fmla="*/ 1688231 w 2826435"/>
              <a:gd name="connsiteY44" fmla="*/ 396700 h 1004169"/>
              <a:gd name="connsiteX45" fmla="*/ 1598709 w 2826435"/>
              <a:gd name="connsiteY45" fmla="*/ 422278 h 1004169"/>
              <a:gd name="connsiteX46" fmla="*/ 1515582 w 2826435"/>
              <a:gd name="connsiteY46" fmla="*/ 435067 h 1004169"/>
              <a:gd name="connsiteX47" fmla="*/ 1490004 w 2826435"/>
              <a:gd name="connsiteY47" fmla="*/ 441461 h 1004169"/>
              <a:gd name="connsiteX48" fmla="*/ 1112734 w 2826435"/>
              <a:gd name="connsiteY48" fmla="*/ 435067 h 1004169"/>
              <a:gd name="connsiteX49" fmla="*/ 1087157 w 2826435"/>
              <a:gd name="connsiteY49" fmla="*/ 428672 h 1004169"/>
              <a:gd name="connsiteX50" fmla="*/ 901719 w 2826435"/>
              <a:gd name="connsiteY50" fmla="*/ 409489 h 1004169"/>
              <a:gd name="connsiteX51" fmla="*/ 729070 w 2826435"/>
              <a:gd name="connsiteY51" fmla="*/ 403095 h 1004169"/>
              <a:gd name="connsiteX52" fmla="*/ 588393 w 2826435"/>
              <a:gd name="connsiteY52" fmla="*/ 377517 h 1004169"/>
              <a:gd name="connsiteX53" fmla="*/ 339011 w 2826435"/>
              <a:gd name="connsiteY53" fmla="*/ 339151 h 1004169"/>
              <a:gd name="connsiteX54" fmla="*/ 300645 w 2826435"/>
              <a:gd name="connsiteY54" fmla="*/ 319968 h 1004169"/>
              <a:gd name="connsiteX55" fmla="*/ 255884 w 2826435"/>
              <a:gd name="connsiteY55" fmla="*/ 294390 h 1004169"/>
              <a:gd name="connsiteX56" fmla="*/ 191940 w 2826435"/>
              <a:gd name="connsiteY56" fmla="*/ 236840 h 1004169"/>
              <a:gd name="connsiteX57" fmla="*/ 179151 w 2826435"/>
              <a:gd name="connsiteY57" fmla="*/ 192079 h 1004169"/>
              <a:gd name="connsiteX58" fmla="*/ 179151 w 2826435"/>
              <a:gd name="connsiteY58" fmla="*/ 64191 h 1004169"/>
              <a:gd name="connsiteX59" fmla="*/ 223912 w 2826435"/>
              <a:gd name="connsiteY59" fmla="*/ 38614 h 1004169"/>
              <a:gd name="connsiteX60" fmla="*/ 243095 w 2826435"/>
              <a:gd name="connsiteY60" fmla="*/ 32219 h 1004169"/>
              <a:gd name="connsiteX61" fmla="*/ 268673 w 2826435"/>
              <a:gd name="connsiteY61" fmla="*/ 19431 h 1004169"/>
              <a:gd name="connsiteX62" fmla="*/ 326222 w 2826435"/>
              <a:gd name="connsiteY62" fmla="*/ 13036 h 1004169"/>
              <a:gd name="connsiteX63" fmla="*/ 377378 w 2826435"/>
              <a:gd name="connsiteY63" fmla="*/ 247 h 1004169"/>
              <a:gd name="connsiteX64" fmla="*/ 447716 w 2826435"/>
              <a:gd name="connsiteY64" fmla="*/ 6642 h 1004169"/>
              <a:gd name="connsiteX65" fmla="*/ 543632 w 2826435"/>
              <a:gd name="connsiteY65" fmla="*/ 32219 h 1004169"/>
              <a:gd name="connsiteX66" fmla="*/ 639548 w 2826435"/>
              <a:gd name="connsiteY66" fmla="*/ 64191 h 1004169"/>
              <a:gd name="connsiteX67" fmla="*/ 748253 w 2826435"/>
              <a:gd name="connsiteY67" fmla="*/ 115347 h 1004169"/>
              <a:gd name="connsiteX68" fmla="*/ 863353 w 2826435"/>
              <a:gd name="connsiteY68" fmla="*/ 172896 h 1004169"/>
              <a:gd name="connsiteX69" fmla="*/ 933691 w 2826435"/>
              <a:gd name="connsiteY69" fmla="*/ 217657 h 1004169"/>
              <a:gd name="connsiteX70" fmla="*/ 1036002 w 2826435"/>
              <a:gd name="connsiteY70" fmla="*/ 287996 h 1004169"/>
              <a:gd name="connsiteX71" fmla="*/ 1067974 w 2826435"/>
              <a:gd name="connsiteY71" fmla="*/ 332756 h 1004169"/>
              <a:gd name="connsiteX72" fmla="*/ 1087157 w 2826435"/>
              <a:gd name="connsiteY72" fmla="*/ 345545 h 1004169"/>
              <a:gd name="connsiteX73" fmla="*/ 1112734 w 2826435"/>
              <a:gd name="connsiteY73" fmla="*/ 377517 h 1004169"/>
              <a:gd name="connsiteX74" fmla="*/ 1144706 w 2826435"/>
              <a:gd name="connsiteY74" fmla="*/ 428672 h 1004169"/>
              <a:gd name="connsiteX75" fmla="*/ 1163890 w 2826435"/>
              <a:gd name="connsiteY75" fmla="*/ 486222 h 1004169"/>
              <a:gd name="connsiteX76" fmla="*/ 1157495 w 2826435"/>
              <a:gd name="connsiteY76" fmla="*/ 518194 h 1004169"/>
              <a:gd name="connsiteX77" fmla="*/ 1131918 w 2826435"/>
              <a:gd name="connsiteY77" fmla="*/ 537377 h 1004169"/>
              <a:gd name="connsiteX78" fmla="*/ 1112734 w 2826435"/>
              <a:gd name="connsiteY78" fmla="*/ 543772 h 1004169"/>
              <a:gd name="connsiteX79" fmla="*/ 1016818 w 2826435"/>
              <a:gd name="connsiteY79" fmla="*/ 562955 h 1004169"/>
              <a:gd name="connsiteX80" fmla="*/ 761042 w 2826435"/>
              <a:gd name="connsiteY80" fmla="*/ 556561 h 1004169"/>
              <a:gd name="connsiteX81" fmla="*/ 741859 w 2826435"/>
              <a:gd name="connsiteY81" fmla="*/ 550166 h 1004169"/>
              <a:gd name="connsiteX82" fmla="*/ 658732 w 2826435"/>
              <a:gd name="connsiteY82" fmla="*/ 537377 h 1004169"/>
              <a:gd name="connsiteX83" fmla="*/ 626760 w 2826435"/>
              <a:gd name="connsiteY83" fmla="*/ 530983 h 1004169"/>
              <a:gd name="connsiteX84" fmla="*/ 569210 w 2826435"/>
              <a:gd name="connsiteY84" fmla="*/ 511800 h 1004169"/>
              <a:gd name="connsiteX85" fmla="*/ 537238 w 2826435"/>
              <a:gd name="connsiteY85" fmla="*/ 499011 h 1004169"/>
              <a:gd name="connsiteX86" fmla="*/ 505266 w 2826435"/>
              <a:gd name="connsiteY86" fmla="*/ 492617 h 1004169"/>
              <a:gd name="connsiteX87" fmla="*/ 466899 w 2826435"/>
              <a:gd name="connsiteY87" fmla="*/ 479828 h 1004169"/>
              <a:gd name="connsiteX88" fmla="*/ 454111 w 2826435"/>
              <a:gd name="connsiteY88" fmla="*/ 460645 h 1004169"/>
              <a:gd name="connsiteX89" fmla="*/ 434927 w 2826435"/>
              <a:gd name="connsiteY89" fmla="*/ 447856 h 1004169"/>
              <a:gd name="connsiteX90" fmla="*/ 454111 w 2826435"/>
              <a:gd name="connsiteY90" fmla="*/ 441461 h 1004169"/>
              <a:gd name="connsiteX91" fmla="*/ 486083 w 2826435"/>
              <a:gd name="connsiteY91" fmla="*/ 435067 h 1004169"/>
              <a:gd name="connsiteX92" fmla="*/ 569210 w 2826435"/>
              <a:gd name="connsiteY92" fmla="*/ 422278 h 1004169"/>
              <a:gd name="connsiteX93" fmla="*/ 1227834 w 2826435"/>
              <a:gd name="connsiteY93" fmla="*/ 409489 h 1004169"/>
              <a:gd name="connsiteX94" fmla="*/ 1860880 w 2826435"/>
              <a:gd name="connsiteY94" fmla="*/ 447856 h 1004169"/>
              <a:gd name="connsiteX95" fmla="*/ 1950402 w 2826435"/>
              <a:gd name="connsiteY95" fmla="*/ 460645 h 1004169"/>
              <a:gd name="connsiteX96" fmla="*/ 2199783 w 2826435"/>
              <a:gd name="connsiteY96" fmla="*/ 518194 h 1004169"/>
              <a:gd name="connsiteX97" fmla="*/ 2410799 w 2826435"/>
              <a:gd name="connsiteY97" fmla="*/ 582138 h 1004169"/>
              <a:gd name="connsiteX98" fmla="*/ 2436376 w 2826435"/>
              <a:gd name="connsiteY98" fmla="*/ 588533 h 1004169"/>
              <a:gd name="connsiteX99" fmla="*/ 2493926 w 2826435"/>
              <a:gd name="connsiteY99" fmla="*/ 607716 h 1004169"/>
              <a:gd name="connsiteX100" fmla="*/ 2634603 w 2826435"/>
              <a:gd name="connsiteY100" fmla="*/ 658871 h 1004169"/>
              <a:gd name="connsiteX101" fmla="*/ 2653786 w 2826435"/>
              <a:gd name="connsiteY101" fmla="*/ 671660 h 1004169"/>
              <a:gd name="connsiteX102" fmla="*/ 2724125 w 2826435"/>
              <a:gd name="connsiteY102" fmla="*/ 697238 h 1004169"/>
              <a:gd name="connsiteX103" fmla="*/ 2743308 w 2826435"/>
              <a:gd name="connsiteY103" fmla="*/ 722815 h 1004169"/>
              <a:gd name="connsiteX104" fmla="*/ 2788069 w 2826435"/>
              <a:gd name="connsiteY104" fmla="*/ 754787 h 1004169"/>
              <a:gd name="connsiteX105" fmla="*/ 2800857 w 2826435"/>
              <a:gd name="connsiteY105" fmla="*/ 773970 h 1004169"/>
              <a:gd name="connsiteX106" fmla="*/ 2826435 w 2826435"/>
              <a:gd name="connsiteY106" fmla="*/ 825126 h 1004169"/>
              <a:gd name="connsiteX107" fmla="*/ 2820041 w 2826435"/>
              <a:gd name="connsiteY107" fmla="*/ 850703 h 1004169"/>
              <a:gd name="connsiteX108" fmla="*/ 2724125 w 2826435"/>
              <a:gd name="connsiteY108" fmla="*/ 927436 h 1004169"/>
              <a:gd name="connsiteX109" fmla="*/ 2704941 w 2826435"/>
              <a:gd name="connsiteY109" fmla="*/ 933831 h 1004169"/>
              <a:gd name="connsiteX110" fmla="*/ 2621814 w 2826435"/>
              <a:gd name="connsiteY110" fmla="*/ 965803 h 1004169"/>
              <a:gd name="connsiteX111" fmla="*/ 2513109 w 2826435"/>
              <a:gd name="connsiteY111" fmla="*/ 984986 h 1004169"/>
              <a:gd name="connsiteX112" fmla="*/ 2372432 w 2826435"/>
              <a:gd name="connsiteY112" fmla="*/ 1004169 h 1004169"/>
              <a:gd name="connsiteX113" fmla="*/ 2059106 w 2826435"/>
              <a:gd name="connsiteY113" fmla="*/ 997775 h 1004169"/>
              <a:gd name="connsiteX114" fmla="*/ 1675442 w 2826435"/>
              <a:gd name="connsiteY114" fmla="*/ 972197 h 1004169"/>
              <a:gd name="connsiteX115" fmla="*/ 1611498 w 2826435"/>
              <a:gd name="connsiteY115" fmla="*/ 959408 h 1004169"/>
              <a:gd name="connsiteX116" fmla="*/ 1477216 w 2826435"/>
              <a:gd name="connsiteY116" fmla="*/ 933831 h 1004169"/>
              <a:gd name="connsiteX117" fmla="*/ 1438849 w 2826435"/>
              <a:gd name="connsiteY117" fmla="*/ 914647 h 1004169"/>
              <a:gd name="connsiteX118" fmla="*/ 1317355 w 2826435"/>
              <a:gd name="connsiteY118" fmla="*/ 869886 h 1004169"/>
              <a:gd name="connsiteX119" fmla="*/ 1291778 w 2826435"/>
              <a:gd name="connsiteY119" fmla="*/ 863492 h 1004169"/>
              <a:gd name="connsiteX120" fmla="*/ 1202256 w 2826435"/>
              <a:gd name="connsiteY120" fmla="*/ 831520 h 1004169"/>
              <a:gd name="connsiteX121" fmla="*/ 1183073 w 2826435"/>
              <a:gd name="connsiteY121" fmla="*/ 818731 h 1004169"/>
              <a:gd name="connsiteX122" fmla="*/ 1093551 w 2826435"/>
              <a:gd name="connsiteY122" fmla="*/ 773970 h 1004169"/>
              <a:gd name="connsiteX123" fmla="*/ 933691 w 2826435"/>
              <a:gd name="connsiteY123" fmla="*/ 646082 h 1004169"/>
              <a:gd name="connsiteX124" fmla="*/ 914508 w 2826435"/>
              <a:gd name="connsiteY124" fmla="*/ 620505 h 1004169"/>
              <a:gd name="connsiteX125" fmla="*/ 895325 w 2826435"/>
              <a:gd name="connsiteY125" fmla="*/ 569349 h 1004169"/>
              <a:gd name="connsiteX126" fmla="*/ 914508 w 2826435"/>
              <a:gd name="connsiteY126" fmla="*/ 505405 h 1004169"/>
              <a:gd name="connsiteX127" fmla="*/ 978452 w 2826435"/>
              <a:gd name="connsiteY127" fmla="*/ 473433 h 1004169"/>
              <a:gd name="connsiteX128" fmla="*/ 1004029 w 2826435"/>
              <a:gd name="connsiteY128" fmla="*/ 467039 h 1004169"/>
              <a:gd name="connsiteX129" fmla="*/ 1061579 w 2826435"/>
              <a:gd name="connsiteY129" fmla="*/ 454250 h 1004169"/>
              <a:gd name="connsiteX130" fmla="*/ 1189467 w 2826435"/>
              <a:gd name="connsiteY130" fmla="*/ 435067 h 1004169"/>
              <a:gd name="connsiteX131" fmla="*/ 1374905 w 2826435"/>
              <a:gd name="connsiteY131" fmla="*/ 409489 h 1004169"/>
              <a:gd name="connsiteX132" fmla="*/ 1534765 w 2826435"/>
              <a:gd name="connsiteY132" fmla="*/ 403095 h 1004169"/>
              <a:gd name="connsiteX133" fmla="*/ 2046318 w 2826435"/>
              <a:gd name="connsiteY133" fmla="*/ 428672 h 1004169"/>
              <a:gd name="connsiteX134" fmla="*/ 2065501 w 2826435"/>
              <a:gd name="connsiteY134" fmla="*/ 435067 h 1004169"/>
              <a:gd name="connsiteX135" fmla="*/ 2148628 w 2826435"/>
              <a:gd name="connsiteY135" fmla="*/ 454250 h 1004169"/>
              <a:gd name="connsiteX136" fmla="*/ 2212572 w 2826435"/>
              <a:gd name="connsiteY136" fmla="*/ 473433 h 1004169"/>
              <a:gd name="connsiteX137" fmla="*/ 2250939 w 2826435"/>
              <a:gd name="connsiteY137" fmla="*/ 511800 h 1004169"/>
              <a:gd name="connsiteX138" fmla="*/ 2206178 w 2826435"/>
              <a:gd name="connsiteY138" fmla="*/ 556561 h 1004169"/>
              <a:gd name="connsiteX139" fmla="*/ 2027134 w 2826435"/>
              <a:gd name="connsiteY139" fmla="*/ 620505 h 1004169"/>
              <a:gd name="connsiteX140" fmla="*/ 1988768 w 2826435"/>
              <a:gd name="connsiteY140" fmla="*/ 626899 h 1004169"/>
              <a:gd name="connsiteX141" fmla="*/ 1828908 w 2826435"/>
              <a:gd name="connsiteY141" fmla="*/ 658871 h 1004169"/>
              <a:gd name="connsiteX142" fmla="*/ 1649864 w 2826435"/>
              <a:gd name="connsiteY142" fmla="*/ 690843 h 1004169"/>
              <a:gd name="connsiteX143" fmla="*/ 1624287 w 2826435"/>
              <a:gd name="connsiteY143" fmla="*/ 697238 h 1004169"/>
              <a:gd name="connsiteX144" fmla="*/ 1445243 w 2826435"/>
              <a:gd name="connsiteY144" fmla="*/ 703632 h 1004169"/>
              <a:gd name="connsiteX145" fmla="*/ 639548 w 2826435"/>
              <a:gd name="connsiteY145" fmla="*/ 678054 h 1004169"/>
              <a:gd name="connsiteX146" fmla="*/ 415744 w 2826435"/>
              <a:gd name="connsiteY146" fmla="*/ 652477 h 1004169"/>
              <a:gd name="connsiteX147" fmla="*/ 351800 w 2826435"/>
              <a:gd name="connsiteY147" fmla="*/ 646082 h 1004169"/>
              <a:gd name="connsiteX148" fmla="*/ 204729 w 2826435"/>
              <a:gd name="connsiteY148" fmla="*/ 626899 h 1004169"/>
              <a:gd name="connsiteX149" fmla="*/ 147179 w 2826435"/>
              <a:gd name="connsiteY149" fmla="*/ 607716 h 1004169"/>
              <a:gd name="connsiteX150" fmla="*/ 102418 w 2826435"/>
              <a:gd name="connsiteY150" fmla="*/ 588533 h 1004169"/>
              <a:gd name="connsiteX151" fmla="*/ 51263 w 2826435"/>
              <a:gd name="connsiteY151" fmla="*/ 543772 h 1004169"/>
              <a:gd name="connsiteX152" fmla="*/ 6502 w 2826435"/>
              <a:gd name="connsiteY152" fmla="*/ 479828 h 1004169"/>
              <a:gd name="connsiteX153" fmla="*/ 108 w 2826435"/>
              <a:gd name="connsiteY153" fmla="*/ 454250 h 1004169"/>
              <a:gd name="connsiteX154" fmla="*/ 19291 w 2826435"/>
              <a:gd name="connsiteY154" fmla="*/ 358334 h 1004169"/>
              <a:gd name="connsiteX155" fmla="*/ 76841 w 2826435"/>
              <a:gd name="connsiteY155" fmla="*/ 307179 h 1004169"/>
              <a:gd name="connsiteX156" fmla="*/ 172757 w 2826435"/>
              <a:gd name="connsiteY156" fmla="*/ 262418 h 1004169"/>
              <a:gd name="connsiteX157" fmla="*/ 300645 w 2826435"/>
              <a:gd name="connsiteY157" fmla="*/ 230446 h 1004169"/>
              <a:gd name="connsiteX158" fmla="*/ 339011 w 2826435"/>
              <a:gd name="connsiteY158" fmla="*/ 217657 h 1004169"/>
              <a:gd name="connsiteX159" fmla="*/ 441322 w 2826435"/>
              <a:gd name="connsiteY159" fmla="*/ 198474 h 1004169"/>
              <a:gd name="connsiteX160" fmla="*/ 626760 w 2826435"/>
              <a:gd name="connsiteY160" fmla="*/ 160107 h 1004169"/>
              <a:gd name="connsiteX161" fmla="*/ 697098 w 2826435"/>
              <a:gd name="connsiteY161" fmla="*/ 140924 h 1004169"/>
              <a:gd name="connsiteX162" fmla="*/ 1042396 w 2826435"/>
              <a:gd name="connsiteY162" fmla="*/ 115347 h 1004169"/>
              <a:gd name="connsiteX163" fmla="*/ 1611498 w 2826435"/>
              <a:gd name="connsiteY163" fmla="*/ 140924 h 1004169"/>
              <a:gd name="connsiteX164" fmla="*/ 1656259 w 2826435"/>
              <a:gd name="connsiteY164" fmla="*/ 147319 h 1004169"/>
              <a:gd name="connsiteX165" fmla="*/ 1828908 w 2826435"/>
              <a:gd name="connsiteY165" fmla="*/ 192079 h 1004169"/>
              <a:gd name="connsiteX166" fmla="*/ 1918429 w 2826435"/>
              <a:gd name="connsiteY166" fmla="*/ 217657 h 1004169"/>
              <a:gd name="connsiteX167" fmla="*/ 2033529 w 2826435"/>
              <a:gd name="connsiteY167" fmla="*/ 287996 h 1004169"/>
              <a:gd name="connsiteX168" fmla="*/ 2059106 w 2826435"/>
              <a:gd name="connsiteY168" fmla="*/ 307179 h 1004169"/>
              <a:gd name="connsiteX169" fmla="*/ 2091078 w 2826435"/>
              <a:gd name="connsiteY169" fmla="*/ 358334 h 1004169"/>
              <a:gd name="connsiteX170" fmla="*/ 2065501 w 2826435"/>
              <a:gd name="connsiteY170" fmla="*/ 409489 h 1004169"/>
              <a:gd name="connsiteX171" fmla="*/ 2046318 w 2826435"/>
              <a:gd name="connsiteY171" fmla="*/ 415884 h 1004169"/>
              <a:gd name="connsiteX172" fmla="*/ 1937613 w 2826435"/>
              <a:gd name="connsiteY172" fmla="*/ 473433 h 1004169"/>
              <a:gd name="connsiteX173" fmla="*/ 1809725 w 2826435"/>
              <a:gd name="connsiteY173" fmla="*/ 505405 h 1004169"/>
              <a:gd name="connsiteX174" fmla="*/ 1720203 w 2826435"/>
              <a:gd name="connsiteY174" fmla="*/ 524589 h 1004169"/>
              <a:gd name="connsiteX175" fmla="*/ 1681836 w 2826435"/>
              <a:gd name="connsiteY175" fmla="*/ 537377 h 1004169"/>
              <a:gd name="connsiteX176" fmla="*/ 1579526 w 2826435"/>
              <a:gd name="connsiteY176" fmla="*/ 543772 h 1004169"/>
              <a:gd name="connsiteX177" fmla="*/ 1074368 w 2826435"/>
              <a:gd name="connsiteY177" fmla="*/ 524589 h 1004169"/>
              <a:gd name="connsiteX178" fmla="*/ 1042396 w 2826435"/>
              <a:gd name="connsiteY178" fmla="*/ 518194 h 1004169"/>
              <a:gd name="connsiteX179" fmla="*/ 882536 w 2826435"/>
              <a:gd name="connsiteY179" fmla="*/ 479828 h 1004169"/>
              <a:gd name="connsiteX180" fmla="*/ 799409 w 2826435"/>
              <a:gd name="connsiteY180" fmla="*/ 454250 h 1004169"/>
              <a:gd name="connsiteX181" fmla="*/ 709887 w 2826435"/>
              <a:gd name="connsiteY181" fmla="*/ 422278 h 1004169"/>
              <a:gd name="connsiteX182" fmla="*/ 690704 w 2826435"/>
              <a:gd name="connsiteY182" fmla="*/ 409489 h 1004169"/>
              <a:gd name="connsiteX183" fmla="*/ 626760 w 2826435"/>
              <a:gd name="connsiteY183" fmla="*/ 383912 h 1004169"/>
              <a:gd name="connsiteX184" fmla="*/ 607576 w 2826435"/>
              <a:gd name="connsiteY184" fmla="*/ 371123 h 1004169"/>
              <a:gd name="connsiteX185" fmla="*/ 550027 w 2826435"/>
              <a:gd name="connsiteY185" fmla="*/ 319968 h 1004169"/>
              <a:gd name="connsiteX186" fmla="*/ 537238 w 2826435"/>
              <a:gd name="connsiteY186" fmla="*/ 287996 h 1004169"/>
              <a:gd name="connsiteX187" fmla="*/ 537238 w 2826435"/>
              <a:gd name="connsiteY187" fmla="*/ 192079 h 1004169"/>
              <a:gd name="connsiteX188" fmla="*/ 550027 w 2826435"/>
              <a:gd name="connsiteY188" fmla="*/ 172896 h 1004169"/>
              <a:gd name="connsiteX189" fmla="*/ 607576 w 2826435"/>
              <a:gd name="connsiteY189" fmla="*/ 134530 h 1004169"/>
              <a:gd name="connsiteX190" fmla="*/ 665126 w 2826435"/>
              <a:gd name="connsiteY190" fmla="*/ 102558 h 1004169"/>
              <a:gd name="connsiteX191" fmla="*/ 684309 w 2826435"/>
              <a:gd name="connsiteY191" fmla="*/ 96163 h 1004169"/>
              <a:gd name="connsiteX192" fmla="*/ 780225 w 2826435"/>
              <a:gd name="connsiteY192" fmla="*/ 70586 h 1004169"/>
              <a:gd name="connsiteX193" fmla="*/ 901719 w 2826435"/>
              <a:gd name="connsiteY193" fmla="*/ 64191 h 1004169"/>
              <a:gd name="connsiteX194" fmla="*/ 1534765 w 2826435"/>
              <a:gd name="connsiteY194" fmla="*/ 76980 h 1004169"/>
              <a:gd name="connsiteX195" fmla="*/ 1573132 w 2826435"/>
              <a:gd name="connsiteY195" fmla="*/ 83375 h 1004169"/>
              <a:gd name="connsiteX196" fmla="*/ 1777753 w 2826435"/>
              <a:gd name="connsiteY196" fmla="*/ 108952 h 1004169"/>
              <a:gd name="connsiteX197" fmla="*/ 1809725 w 2826435"/>
              <a:gd name="connsiteY197" fmla="*/ 115347 h 1004169"/>
              <a:gd name="connsiteX198" fmla="*/ 2007951 w 2826435"/>
              <a:gd name="connsiteY198" fmla="*/ 160107 h 1004169"/>
              <a:gd name="connsiteX199" fmla="*/ 2097473 w 2826435"/>
              <a:gd name="connsiteY199" fmla="*/ 192079 h 1004169"/>
              <a:gd name="connsiteX200" fmla="*/ 2116656 w 2826435"/>
              <a:gd name="connsiteY200" fmla="*/ 204868 h 1004169"/>
              <a:gd name="connsiteX201" fmla="*/ 2212572 w 2826435"/>
              <a:gd name="connsiteY201" fmla="*/ 262418 h 1004169"/>
              <a:gd name="connsiteX202" fmla="*/ 2244544 w 2826435"/>
              <a:gd name="connsiteY202" fmla="*/ 345545 h 1004169"/>
              <a:gd name="connsiteX203" fmla="*/ 2238150 w 2826435"/>
              <a:gd name="connsiteY203" fmla="*/ 383912 h 1004169"/>
              <a:gd name="connsiteX204" fmla="*/ 2225361 w 2826435"/>
              <a:gd name="connsiteY204" fmla="*/ 403095 h 1004169"/>
              <a:gd name="connsiteX205" fmla="*/ 2186995 w 2826435"/>
              <a:gd name="connsiteY205" fmla="*/ 447856 h 1004169"/>
              <a:gd name="connsiteX206" fmla="*/ 2129445 w 2826435"/>
              <a:gd name="connsiteY206" fmla="*/ 505405 h 1004169"/>
              <a:gd name="connsiteX207" fmla="*/ 2110262 w 2826435"/>
              <a:gd name="connsiteY207" fmla="*/ 511800 h 1004169"/>
              <a:gd name="connsiteX208" fmla="*/ 1995162 w 2826435"/>
              <a:gd name="connsiteY208" fmla="*/ 582138 h 1004169"/>
              <a:gd name="connsiteX209" fmla="*/ 1886457 w 2826435"/>
              <a:gd name="connsiteY209" fmla="*/ 626899 h 1004169"/>
              <a:gd name="connsiteX210" fmla="*/ 1848091 w 2826435"/>
              <a:gd name="connsiteY210" fmla="*/ 639688 h 1004169"/>
              <a:gd name="connsiteX211" fmla="*/ 1745781 w 2826435"/>
              <a:gd name="connsiteY211" fmla="*/ 678054 h 1004169"/>
              <a:gd name="connsiteX212" fmla="*/ 1726597 w 2826435"/>
              <a:gd name="connsiteY212" fmla="*/ 684449 h 1004169"/>
              <a:gd name="connsiteX213" fmla="*/ 1681836 w 2826435"/>
              <a:gd name="connsiteY213" fmla="*/ 697238 h 1004169"/>
              <a:gd name="connsiteX214" fmla="*/ 1541160 w 2826435"/>
              <a:gd name="connsiteY214" fmla="*/ 722815 h 1004169"/>
              <a:gd name="connsiteX215" fmla="*/ 1521976 w 2826435"/>
              <a:gd name="connsiteY215" fmla="*/ 729210 h 1004169"/>
              <a:gd name="connsiteX216" fmla="*/ 1349327 w 2826435"/>
              <a:gd name="connsiteY216" fmla="*/ 748393 h 1004169"/>
              <a:gd name="connsiteX217" fmla="*/ 1106340 w 2826435"/>
              <a:gd name="connsiteY217" fmla="*/ 761182 h 1004169"/>
              <a:gd name="connsiteX218" fmla="*/ 498871 w 2826435"/>
              <a:gd name="connsiteY218" fmla="*/ 729210 h 1004169"/>
              <a:gd name="connsiteX219" fmla="*/ 460505 w 2826435"/>
              <a:gd name="connsiteY219" fmla="*/ 716421 h 1004169"/>
              <a:gd name="connsiteX220" fmla="*/ 434927 w 2826435"/>
              <a:gd name="connsiteY220" fmla="*/ 710026 h 1004169"/>
              <a:gd name="connsiteX221" fmla="*/ 364589 w 2826435"/>
              <a:gd name="connsiteY221" fmla="*/ 678054 h 1004169"/>
              <a:gd name="connsiteX222" fmla="*/ 345406 w 2826435"/>
              <a:gd name="connsiteY222" fmla="*/ 665265 h 1004169"/>
              <a:gd name="connsiteX223" fmla="*/ 307039 w 2826435"/>
              <a:gd name="connsiteY223" fmla="*/ 652477 h 1004169"/>
              <a:gd name="connsiteX224" fmla="*/ 262278 w 2826435"/>
              <a:gd name="connsiteY224" fmla="*/ 614110 h 1004169"/>
              <a:gd name="connsiteX225" fmla="*/ 230306 w 2826435"/>
              <a:gd name="connsiteY225" fmla="*/ 575744 h 1004169"/>
              <a:gd name="connsiteX226" fmla="*/ 211123 w 2826435"/>
              <a:gd name="connsiteY226" fmla="*/ 518194 h 1004169"/>
              <a:gd name="connsiteX227" fmla="*/ 217518 w 2826435"/>
              <a:gd name="connsiteY227" fmla="*/ 479828 h 1004169"/>
              <a:gd name="connsiteX228" fmla="*/ 294250 w 2826435"/>
              <a:gd name="connsiteY228" fmla="*/ 409489 h 1004169"/>
              <a:gd name="connsiteX229" fmla="*/ 326222 w 2826435"/>
              <a:gd name="connsiteY229" fmla="*/ 403095 h 1004169"/>
              <a:gd name="connsiteX230" fmla="*/ 396561 w 2826435"/>
              <a:gd name="connsiteY230" fmla="*/ 371123 h 1004169"/>
              <a:gd name="connsiteX231" fmla="*/ 447716 w 2826435"/>
              <a:gd name="connsiteY231" fmla="*/ 358334 h 1004169"/>
              <a:gd name="connsiteX232" fmla="*/ 562816 w 2826435"/>
              <a:gd name="connsiteY232" fmla="*/ 339151 h 1004169"/>
              <a:gd name="connsiteX233" fmla="*/ 633154 w 2826435"/>
              <a:gd name="connsiteY233" fmla="*/ 319968 h 1004169"/>
              <a:gd name="connsiteX234" fmla="*/ 767436 w 2826435"/>
              <a:gd name="connsiteY234" fmla="*/ 300784 h 1004169"/>
              <a:gd name="connsiteX235" fmla="*/ 799409 w 2826435"/>
              <a:gd name="connsiteY235" fmla="*/ 294390 h 1004169"/>
              <a:gd name="connsiteX236" fmla="*/ 965663 w 2826435"/>
              <a:gd name="connsiteY236" fmla="*/ 287996 h 1004169"/>
              <a:gd name="connsiteX237" fmla="*/ 1598709 w 2826435"/>
              <a:gd name="connsiteY237" fmla="*/ 307179 h 1004169"/>
              <a:gd name="connsiteX238" fmla="*/ 1771358 w 2826435"/>
              <a:gd name="connsiteY238" fmla="*/ 332756 h 1004169"/>
              <a:gd name="connsiteX239" fmla="*/ 1880063 w 2826435"/>
              <a:gd name="connsiteY239" fmla="*/ 351940 h 1004169"/>
              <a:gd name="connsiteX240" fmla="*/ 2001557 w 2826435"/>
              <a:gd name="connsiteY240" fmla="*/ 403095 h 1004169"/>
              <a:gd name="connsiteX241" fmla="*/ 2020740 w 2826435"/>
              <a:gd name="connsiteY241" fmla="*/ 415884 h 1004169"/>
              <a:gd name="connsiteX242" fmla="*/ 2052712 w 2826435"/>
              <a:gd name="connsiteY242" fmla="*/ 441461 h 1004169"/>
              <a:gd name="connsiteX243" fmla="*/ 2084684 w 2826435"/>
              <a:gd name="connsiteY243" fmla="*/ 486222 h 1004169"/>
              <a:gd name="connsiteX244" fmla="*/ 2065501 w 2826435"/>
              <a:gd name="connsiteY244" fmla="*/ 569349 h 1004169"/>
              <a:gd name="connsiteX245" fmla="*/ 1969585 w 2826435"/>
              <a:gd name="connsiteY245" fmla="*/ 620505 h 1004169"/>
              <a:gd name="connsiteX246" fmla="*/ 1822513 w 2826435"/>
              <a:gd name="connsiteY246" fmla="*/ 678054 h 1004169"/>
              <a:gd name="connsiteX247" fmla="*/ 1803330 w 2826435"/>
              <a:gd name="connsiteY247" fmla="*/ 684449 h 1004169"/>
              <a:gd name="connsiteX248" fmla="*/ 1560343 w 2826435"/>
              <a:gd name="connsiteY248" fmla="*/ 716421 h 1004169"/>
              <a:gd name="connsiteX249" fmla="*/ 1413271 w 2826435"/>
              <a:gd name="connsiteY249" fmla="*/ 722815 h 1004169"/>
              <a:gd name="connsiteX250" fmla="*/ 1023213 w 2826435"/>
              <a:gd name="connsiteY250" fmla="*/ 703632 h 1004169"/>
              <a:gd name="connsiteX251" fmla="*/ 1004029 w 2826435"/>
              <a:gd name="connsiteY251" fmla="*/ 690843 h 1004169"/>
              <a:gd name="connsiteX252" fmla="*/ 984846 w 2826435"/>
              <a:gd name="connsiteY252" fmla="*/ 684449 h 1004169"/>
              <a:gd name="connsiteX253" fmla="*/ 946480 w 2826435"/>
              <a:gd name="connsiteY253" fmla="*/ 658871 h 1004169"/>
              <a:gd name="connsiteX254" fmla="*/ 882536 w 2826435"/>
              <a:gd name="connsiteY254" fmla="*/ 588533 h 1004169"/>
              <a:gd name="connsiteX255" fmla="*/ 869747 w 2826435"/>
              <a:gd name="connsiteY255" fmla="*/ 569349 h 1004169"/>
              <a:gd name="connsiteX256" fmla="*/ 831381 w 2826435"/>
              <a:gd name="connsiteY256" fmla="*/ 518194 h 1004169"/>
              <a:gd name="connsiteX257" fmla="*/ 786620 w 2826435"/>
              <a:gd name="connsiteY257" fmla="*/ 435067 h 1004169"/>
              <a:gd name="connsiteX258" fmla="*/ 780225 w 2826435"/>
              <a:gd name="connsiteY258" fmla="*/ 409489 h 1004169"/>
              <a:gd name="connsiteX259" fmla="*/ 767436 w 2826435"/>
              <a:gd name="connsiteY259" fmla="*/ 371123 h 1004169"/>
              <a:gd name="connsiteX260" fmla="*/ 773831 w 2826435"/>
              <a:gd name="connsiteY260" fmla="*/ 281601 h 1004169"/>
              <a:gd name="connsiteX261" fmla="*/ 812197 w 2826435"/>
              <a:gd name="connsiteY261" fmla="*/ 249629 h 1004169"/>
              <a:gd name="connsiteX262" fmla="*/ 882536 w 2826435"/>
              <a:gd name="connsiteY262" fmla="*/ 224052 h 1004169"/>
              <a:gd name="connsiteX263" fmla="*/ 1004029 w 2826435"/>
              <a:gd name="connsiteY263" fmla="*/ 185685 h 1004169"/>
              <a:gd name="connsiteX264" fmla="*/ 1036002 w 2826435"/>
              <a:gd name="connsiteY264" fmla="*/ 172896 h 1004169"/>
              <a:gd name="connsiteX265" fmla="*/ 1131918 w 2826435"/>
              <a:gd name="connsiteY265" fmla="*/ 160107 h 1004169"/>
              <a:gd name="connsiteX266" fmla="*/ 1157495 w 2826435"/>
              <a:gd name="connsiteY266" fmla="*/ 153713 h 1004169"/>
              <a:gd name="connsiteX267" fmla="*/ 1630681 w 2826435"/>
              <a:gd name="connsiteY267" fmla="*/ 166502 h 1004169"/>
              <a:gd name="connsiteX268" fmla="*/ 1669048 w 2826435"/>
              <a:gd name="connsiteY268" fmla="*/ 172896 h 1004169"/>
              <a:gd name="connsiteX269" fmla="*/ 1758569 w 2826435"/>
              <a:gd name="connsiteY269" fmla="*/ 185685 h 1004169"/>
              <a:gd name="connsiteX270" fmla="*/ 1777753 w 2826435"/>
              <a:gd name="connsiteY270" fmla="*/ 192079 h 1004169"/>
              <a:gd name="connsiteX271" fmla="*/ 1848091 w 2826435"/>
              <a:gd name="connsiteY271" fmla="*/ 211263 h 1004169"/>
              <a:gd name="connsiteX272" fmla="*/ 1912035 w 2826435"/>
              <a:gd name="connsiteY272" fmla="*/ 243235 h 1004169"/>
              <a:gd name="connsiteX273" fmla="*/ 1950402 w 2826435"/>
              <a:gd name="connsiteY273" fmla="*/ 287996 h 1004169"/>
              <a:gd name="connsiteX274" fmla="*/ 1937613 w 2826435"/>
              <a:gd name="connsiteY274" fmla="*/ 339151 h 1004169"/>
              <a:gd name="connsiteX275" fmla="*/ 1918429 w 2826435"/>
              <a:gd name="connsiteY275" fmla="*/ 351940 h 1004169"/>
              <a:gd name="connsiteX276" fmla="*/ 1880063 w 2826435"/>
              <a:gd name="connsiteY276" fmla="*/ 383912 h 1004169"/>
              <a:gd name="connsiteX277" fmla="*/ 1752175 w 2826435"/>
              <a:gd name="connsiteY277" fmla="*/ 447856 h 1004169"/>
              <a:gd name="connsiteX278" fmla="*/ 1720203 w 2826435"/>
              <a:gd name="connsiteY278" fmla="*/ 467039 h 1004169"/>
              <a:gd name="connsiteX279" fmla="*/ 1598709 w 2826435"/>
              <a:gd name="connsiteY279" fmla="*/ 505405 h 1004169"/>
              <a:gd name="connsiteX280" fmla="*/ 1553948 w 2826435"/>
              <a:gd name="connsiteY280" fmla="*/ 524589 h 1004169"/>
              <a:gd name="connsiteX281" fmla="*/ 1400483 w 2826435"/>
              <a:gd name="connsiteY281" fmla="*/ 569349 h 1004169"/>
              <a:gd name="connsiteX282" fmla="*/ 997635 w 2826435"/>
              <a:gd name="connsiteY282" fmla="*/ 626899 h 1004169"/>
              <a:gd name="connsiteX283" fmla="*/ 965663 w 2826435"/>
              <a:gd name="connsiteY283" fmla="*/ 633293 h 1004169"/>
              <a:gd name="connsiteX284" fmla="*/ 773831 w 2826435"/>
              <a:gd name="connsiteY284" fmla="*/ 665265 h 1004169"/>
              <a:gd name="connsiteX285" fmla="*/ 530843 w 2826435"/>
              <a:gd name="connsiteY285" fmla="*/ 658871 h 1004169"/>
              <a:gd name="connsiteX286" fmla="*/ 505266 w 2826435"/>
              <a:gd name="connsiteY286" fmla="*/ 633293 h 1004169"/>
              <a:gd name="connsiteX287" fmla="*/ 511660 w 2826435"/>
              <a:gd name="connsiteY287" fmla="*/ 594927 h 1004169"/>
              <a:gd name="connsiteX288" fmla="*/ 665126 w 2826435"/>
              <a:gd name="connsiteY288" fmla="*/ 492617 h 1004169"/>
              <a:gd name="connsiteX289" fmla="*/ 703492 w 2826435"/>
              <a:gd name="connsiteY289" fmla="*/ 486222 h 1004169"/>
              <a:gd name="connsiteX290" fmla="*/ 818592 w 2826435"/>
              <a:gd name="connsiteY290" fmla="*/ 447856 h 1004169"/>
              <a:gd name="connsiteX291" fmla="*/ 837775 w 2826435"/>
              <a:gd name="connsiteY291" fmla="*/ 441461 h 1004169"/>
              <a:gd name="connsiteX292" fmla="*/ 1112734 w 2826435"/>
              <a:gd name="connsiteY292" fmla="*/ 390306 h 1004169"/>
              <a:gd name="connsiteX293" fmla="*/ 1291778 w 2826435"/>
              <a:gd name="connsiteY293" fmla="*/ 345545 h 1004169"/>
              <a:gd name="connsiteX294" fmla="*/ 1387694 w 2826435"/>
              <a:gd name="connsiteY294" fmla="*/ 339151 h 1004169"/>
              <a:gd name="connsiteX295" fmla="*/ 1528371 w 2826435"/>
              <a:gd name="connsiteY295" fmla="*/ 326362 h 1004169"/>
              <a:gd name="connsiteX296" fmla="*/ 1649864 w 2826435"/>
              <a:gd name="connsiteY296" fmla="*/ 307179 h 1004169"/>
              <a:gd name="connsiteX297" fmla="*/ 1777753 w 2826435"/>
              <a:gd name="connsiteY297" fmla="*/ 287996 h 1004169"/>
              <a:gd name="connsiteX298" fmla="*/ 1944007 w 2826435"/>
              <a:gd name="connsiteY298" fmla="*/ 281601 h 1004169"/>
              <a:gd name="connsiteX299" fmla="*/ 2199783 w 2826435"/>
              <a:gd name="connsiteY299" fmla="*/ 287996 h 1004169"/>
              <a:gd name="connsiteX300" fmla="*/ 2238150 w 2826435"/>
              <a:gd name="connsiteY300" fmla="*/ 300784 h 1004169"/>
              <a:gd name="connsiteX301" fmla="*/ 2231755 w 2826435"/>
              <a:gd name="connsiteY301" fmla="*/ 319968 h 1004169"/>
              <a:gd name="connsiteX302" fmla="*/ 2206178 w 2826435"/>
              <a:gd name="connsiteY302" fmla="*/ 326362 h 1004169"/>
              <a:gd name="connsiteX303" fmla="*/ 2142234 w 2826435"/>
              <a:gd name="connsiteY303" fmla="*/ 364728 h 1004169"/>
              <a:gd name="connsiteX304" fmla="*/ 2039923 w 2826435"/>
              <a:gd name="connsiteY304" fmla="*/ 403095 h 1004169"/>
              <a:gd name="connsiteX305" fmla="*/ 2014346 w 2826435"/>
              <a:gd name="connsiteY305" fmla="*/ 409489 h 1004169"/>
              <a:gd name="connsiteX306" fmla="*/ 1899246 w 2826435"/>
              <a:gd name="connsiteY306" fmla="*/ 441461 h 1004169"/>
              <a:gd name="connsiteX307" fmla="*/ 1803330 w 2826435"/>
              <a:gd name="connsiteY307" fmla="*/ 467039 h 1004169"/>
              <a:gd name="connsiteX308" fmla="*/ 1617892 w 2826435"/>
              <a:gd name="connsiteY308" fmla="*/ 499011 h 1004169"/>
              <a:gd name="connsiteX309" fmla="*/ 1566737 w 2826435"/>
              <a:gd name="connsiteY309" fmla="*/ 511800 h 1004169"/>
              <a:gd name="connsiteX310" fmla="*/ 1355722 w 2826435"/>
              <a:gd name="connsiteY310" fmla="*/ 537377 h 1004169"/>
              <a:gd name="connsiteX311" fmla="*/ 1208650 w 2826435"/>
              <a:gd name="connsiteY311" fmla="*/ 543772 h 1004169"/>
              <a:gd name="connsiteX312" fmla="*/ 1144706 w 2826435"/>
              <a:gd name="connsiteY312" fmla="*/ 556561 h 1004169"/>
              <a:gd name="connsiteX313" fmla="*/ 793014 w 2826435"/>
              <a:gd name="connsiteY313" fmla="*/ 556561 h 1004169"/>
              <a:gd name="connsiteX314" fmla="*/ 767436 w 2826435"/>
              <a:gd name="connsiteY314" fmla="*/ 550166 h 1004169"/>
              <a:gd name="connsiteX315" fmla="*/ 761042 w 2826435"/>
              <a:gd name="connsiteY315" fmla="*/ 511800 h 1004169"/>
              <a:gd name="connsiteX316" fmla="*/ 780225 w 2826435"/>
              <a:gd name="connsiteY316" fmla="*/ 499011 h 1004169"/>
              <a:gd name="connsiteX317" fmla="*/ 844169 w 2826435"/>
              <a:gd name="connsiteY317" fmla="*/ 460645 h 1004169"/>
              <a:gd name="connsiteX318" fmla="*/ 869747 w 2826435"/>
              <a:gd name="connsiteY318" fmla="*/ 447856 h 1004169"/>
              <a:gd name="connsiteX319" fmla="*/ 959269 w 2826435"/>
              <a:gd name="connsiteY319" fmla="*/ 422278 h 1004169"/>
              <a:gd name="connsiteX320" fmla="*/ 978452 w 2826435"/>
              <a:gd name="connsiteY320" fmla="*/ 415884 h 1004169"/>
              <a:gd name="connsiteX321" fmla="*/ 1080762 w 2826435"/>
              <a:gd name="connsiteY321" fmla="*/ 390306 h 1004169"/>
              <a:gd name="connsiteX322" fmla="*/ 1227834 w 2826435"/>
              <a:gd name="connsiteY322" fmla="*/ 358334 h 1004169"/>
              <a:gd name="connsiteX323" fmla="*/ 1355722 w 2826435"/>
              <a:gd name="connsiteY323" fmla="*/ 351940 h 1004169"/>
              <a:gd name="connsiteX324" fmla="*/ 1688231 w 2826435"/>
              <a:gd name="connsiteY324" fmla="*/ 351940 h 1004169"/>
              <a:gd name="connsiteX325" fmla="*/ 1707414 w 2826435"/>
              <a:gd name="connsiteY325" fmla="*/ 358334 h 1004169"/>
              <a:gd name="connsiteX326" fmla="*/ 1732992 w 2826435"/>
              <a:gd name="connsiteY326" fmla="*/ 364728 h 1004169"/>
              <a:gd name="connsiteX327" fmla="*/ 1713809 w 2826435"/>
              <a:gd name="connsiteY327" fmla="*/ 383912 h 1004169"/>
              <a:gd name="connsiteX328" fmla="*/ 1649864 w 2826435"/>
              <a:gd name="connsiteY328" fmla="*/ 396700 h 1004169"/>
              <a:gd name="connsiteX329" fmla="*/ 1605104 w 2826435"/>
              <a:gd name="connsiteY329" fmla="*/ 409489 h 1004169"/>
              <a:gd name="connsiteX330" fmla="*/ 1547554 w 2826435"/>
              <a:gd name="connsiteY330" fmla="*/ 422278 h 1004169"/>
              <a:gd name="connsiteX331" fmla="*/ 1528371 w 2826435"/>
              <a:gd name="connsiteY331" fmla="*/ 428672 h 1004169"/>
              <a:gd name="connsiteX332" fmla="*/ 1490004 w 2826435"/>
              <a:gd name="connsiteY332" fmla="*/ 435067 h 1004169"/>
              <a:gd name="connsiteX333" fmla="*/ 1413271 w 2826435"/>
              <a:gd name="connsiteY333" fmla="*/ 454250 h 1004169"/>
              <a:gd name="connsiteX334" fmla="*/ 1342933 w 2826435"/>
              <a:gd name="connsiteY334" fmla="*/ 460645 h 1004169"/>
              <a:gd name="connsiteX335" fmla="*/ 1272595 w 2826435"/>
              <a:gd name="connsiteY335" fmla="*/ 473433 h 1004169"/>
              <a:gd name="connsiteX336" fmla="*/ 556421 w 2826435"/>
              <a:gd name="connsiteY336" fmla="*/ 467039 h 1004169"/>
              <a:gd name="connsiteX337" fmla="*/ 530843 w 2826435"/>
              <a:gd name="connsiteY337" fmla="*/ 441461 h 1004169"/>
              <a:gd name="connsiteX338" fmla="*/ 556421 w 2826435"/>
              <a:gd name="connsiteY338" fmla="*/ 390306 h 1004169"/>
              <a:gd name="connsiteX339" fmla="*/ 645943 w 2826435"/>
              <a:gd name="connsiteY339" fmla="*/ 332756 h 1004169"/>
              <a:gd name="connsiteX340" fmla="*/ 729070 w 2826435"/>
              <a:gd name="connsiteY340" fmla="*/ 294390 h 1004169"/>
              <a:gd name="connsiteX341" fmla="*/ 812197 w 2826435"/>
              <a:gd name="connsiteY341" fmla="*/ 262418 h 1004169"/>
              <a:gd name="connsiteX342" fmla="*/ 869747 w 2826435"/>
              <a:gd name="connsiteY342" fmla="*/ 249629 h 1004169"/>
              <a:gd name="connsiteX343" fmla="*/ 895325 w 2826435"/>
              <a:gd name="connsiteY343" fmla="*/ 243235 h 1004169"/>
              <a:gd name="connsiteX344" fmla="*/ 1036002 w 2826435"/>
              <a:gd name="connsiteY344" fmla="*/ 224052 h 1004169"/>
              <a:gd name="connsiteX345" fmla="*/ 1419666 w 2826435"/>
              <a:gd name="connsiteY345" fmla="*/ 236840 h 1004169"/>
              <a:gd name="connsiteX346" fmla="*/ 1445243 w 2826435"/>
              <a:gd name="connsiteY346" fmla="*/ 243235 h 1004169"/>
              <a:gd name="connsiteX347" fmla="*/ 1681836 w 2826435"/>
              <a:gd name="connsiteY347" fmla="*/ 275207 h 1004169"/>
              <a:gd name="connsiteX348" fmla="*/ 1828908 w 2826435"/>
              <a:gd name="connsiteY348" fmla="*/ 307179 h 1004169"/>
              <a:gd name="connsiteX349" fmla="*/ 1848091 w 2826435"/>
              <a:gd name="connsiteY349" fmla="*/ 319968 h 1004169"/>
              <a:gd name="connsiteX350" fmla="*/ 1886457 w 2826435"/>
              <a:gd name="connsiteY350" fmla="*/ 326362 h 1004169"/>
              <a:gd name="connsiteX351" fmla="*/ 2001557 w 2826435"/>
              <a:gd name="connsiteY351" fmla="*/ 351940 h 1004169"/>
              <a:gd name="connsiteX352" fmla="*/ 2027134 w 2826435"/>
              <a:gd name="connsiteY352" fmla="*/ 364728 h 1004169"/>
              <a:gd name="connsiteX353" fmla="*/ 2225361 w 2826435"/>
              <a:gd name="connsiteY353" fmla="*/ 422278 h 1004169"/>
              <a:gd name="connsiteX354" fmla="*/ 2314883 w 2826435"/>
              <a:gd name="connsiteY354" fmla="*/ 460645 h 1004169"/>
              <a:gd name="connsiteX355" fmla="*/ 2378827 w 2826435"/>
              <a:gd name="connsiteY355" fmla="*/ 492617 h 1004169"/>
              <a:gd name="connsiteX356" fmla="*/ 2359643 w 2826435"/>
              <a:gd name="connsiteY356" fmla="*/ 499011 h 1004169"/>
              <a:gd name="connsiteX357" fmla="*/ 2334066 w 2826435"/>
              <a:gd name="connsiteY357" fmla="*/ 511800 h 1004169"/>
              <a:gd name="connsiteX358" fmla="*/ 2270122 w 2826435"/>
              <a:gd name="connsiteY358" fmla="*/ 518194 h 1004169"/>
              <a:gd name="connsiteX359" fmla="*/ 2199783 w 2826435"/>
              <a:gd name="connsiteY359" fmla="*/ 530983 h 1004169"/>
              <a:gd name="connsiteX360" fmla="*/ 2174206 w 2826435"/>
              <a:gd name="connsiteY360" fmla="*/ 537377 h 1004169"/>
              <a:gd name="connsiteX361" fmla="*/ 2091078 w 2826435"/>
              <a:gd name="connsiteY361" fmla="*/ 543772 h 1004169"/>
              <a:gd name="connsiteX362" fmla="*/ 1854485 w 2826435"/>
              <a:gd name="connsiteY362" fmla="*/ 537377 h 1004169"/>
              <a:gd name="connsiteX363" fmla="*/ 1796936 w 2826435"/>
              <a:gd name="connsiteY363" fmla="*/ 530983 h 1004169"/>
              <a:gd name="connsiteX364" fmla="*/ 1547554 w 2826435"/>
              <a:gd name="connsiteY364" fmla="*/ 486222 h 1004169"/>
              <a:gd name="connsiteX365" fmla="*/ 1483610 w 2826435"/>
              <a:gd name="connsiteY365" fmla="*/ 473433 h 1004169"/>
              <a:gd name="connsiteX366" fmla="*/ 1413271 w 2826435"/>
              <a:gd name="connsiteY366" fmla="*/ 460645 h 1004169"/>
              <a:gd name="connsiteX367" fmla="*/ 1362116 w 2826435"/>
              <a:gd name="connsiteY367" fmla="*/ 441461 h 1004169"/>
              <a:gd name="connsiteX368" fmla="*/ 1336539 w 2826435"/>
              <a:gd name="connsiteY368" fmla="*/ 435067 h 1004169"/>
              <a:gd name="connsiteX369" fmla="*/ 1247017 w 2826435"/>
              <a:gd name="connsiteY369" fmla="*/ 383912 h 1004169"/>
              <a:gd name="connsiteX370" fmla="*/ 1202256 w 2826435"/>
              <a:gd name="connsiteY370" fmla="*/ 345545 h 1004169"/>
              <a:gd name="connsiteX371" fmla="*/ 1189467 w 2826435"/>
              <a:gd name="connsiteY371" fmla="*/ 326362 h 1004169"/>
              <a:gd name="connsiteX372" fmla="*/ 1170284 w 2826435"/>
              <a:gd name="connsiteY372" fmla="*/ 307179 h 1004169"/>
              <a:gd name="connsiteX373" fmla="*/ 1151101 w 2826435"/>
              <a:gd name="connsiteY373" fmla="*/ 236840 h 1004169"/>
              <a:gd name="connsiteX374" fmla="*/ 1189467 w 2826435"/>
              <a:gd name="connsiteY374" fmla="*/ 179291 h 1004169"/>
              <a:gd name="connsiteX375" fmla="*/ 1215045 w 2826435"/>
              <a:gd name="connsiteY375" fmla="*/ 166502 h 1004169"/>
              <a:gd name="connsiteX376" fmla="*/ 1278989 w 2826435"/>
              <a:gd name="connsiteY376" fmla="*/ 140924 h 1004169"/>
              <a:gd name="connsiteX377" fmla="*/ 1317355 w 2826435"/>
              <a:gd name="connsiteY377" fmla="*/ 134530 h 1004169"/>
              <a:gd name="connsiteX378" fmla="*/ 1419666 w 2826435"/>
              <a:gd name="connsiteY378" fmla="*/ 108952 h 1004169"/>
              <a:gd name="connsiteX379" fmla="*/ 1438849 w 2826435"/>
              <a:gd name="connsiteY379" fmla="*/ 102558 h 1004169"/>
              <a:gd name="connsiteX380" fmla="*/ 1509188 w 2826435"/>
              <a:gd name="connsiteY380" fmla="*/ 96163 h 1004169"/>
              <a:gd name="connsiteX381" fmla="*/ 1649864 w 2826435"/>
              <a:gd name="connsiteY381" fmla="*/ 108952 h 1004169"/>
              <a:gd name="connsiteX382" fmla="*/ 1681836 w 2826435"/>
              <a:gd name="connsiteY382" fmla="*/ 115347 h 1004169"/>
              <a:gd name="connsiteX383" fmla="*/ 1771358 w 2826435"/>
              <a:gd name="connsiteY383" fmla="*/ 140924 h 1004169"/>
              <a:gd name="connsiteX384" fmla="*/ 1796936 w 2826435"/>
              <a:gd name="connsiteY384" fmla="*/ 160107 h 1004169"/>
              <a:gd name="connsiteX385" fmla="*/ 1822513 w 2826435"/>
              <a:gd name="connsiteY385" fmla="*/ 166502 h 1004169"/>
              <a:gd name="connsiteX386" fmla="*/ 1848091 w 2826435"/>
              <a:gd name="connsiteY386" fmla="*/ 192079 h 1004169"/>
              <a:gd name="connsiteX387" fmla="*/ 1848091 w 2826435"/>
              <a:gd name="connsiteY387" fmla="*/ 249629 h 1004169"/>
              <a:gd name="connsiteX388" fmla="*/ 1822513 w 2826435"/>
              <a:gd name="connsiteY388" fmla="*/ 268812 h 1004169"/>
              <a:gd name="connsiteX389" fmla="*/ 1764964 w 2826435"/>
              <a:gd name="connsiteY389" fmla="*/ 300784 h 1004169"/>
              <a:gd name="connsiteX390" fmla="*/ 1701020 w 2826435"/>
              <a:gd name="connsiteY390" fmla="*/ 332756 h 1004169"/>
              <a:gd name="connsiteX391" fmla="*/ 1681836 w 2826435"/>
              <a:gd name="connsiteY391" fmla="*/ 345545 h 1004169"/>
              <a:gd name="connsiteX392" fmla="*/ 1592315 w 2826435"/>
              <a:gd name="connsiteY392" fmla="*/ 371123 h 1004169"/>
              <a:gd name="connsiteX393" fmla="*/ 1477216 w 2826435"/>
              <a:gd name="connsiteY393" fmla="*/ 409489 h 1004169"/>
              <a:gd name="connsiteX394" fmla="*/ 1406877 w 2826435"/>
              <a:gd name="connsiteY394" fmla="*/ 428672 h 1004169"/>
              <a:gd name="connsiteX395" fmla="*/ 1285383 w 2826435"/>
              <a:gd name="connsiteY395" fmla="*/ 447856 h 1004169"/>
              <a:gd name="connsiteX396" fmla="*/ 1227834 w 2826435"/>
              <a:gd name="connsiteY396" fmla="*/ 460645 h 1004169"/>
              <a:gd name="connsiteX397" fmla="*/ 1061579 w 2826435"/>
              <a:gd name="connsiteY397" fmla="*/ 479828 h 1004169"/>
              <a:gd name="connsiteX398" fmla="*/ 805803 w 2826435"/>
              <a:gd name="connsiteY398" fmla="*/ 499011 h 1004169"/>
              <a:gd name="connsiteX399" fmla="*/ 505266 w 2826435"/>
              <a:gd name="connsiteY399" fmla="*/ 492617 h 1004169"/>
              <a:gd name="connsiteX400" fmla="*/ 396561 w 2826435"/>
              <a:gd name="connsiteY400" fmla="*/ 486222 h 1004169"/>
              <a:gd name="connsiteX401" fmla="*/ 339011 w 2826435"/>
              <a:gd name="connsiteY401" fmla="*/ 473433 h 1004169"/>
              <a:gd name="connsiteX402" fmla="*/ 326222 w 2826435"/>
              <a:gd name="connsiteY402" fmla="*/ 454250 h 1004169"/>
              <a:gd name="connsiteX403" fmla="*/ 332617 w 2826435"/>
              <a:gd name="connsiteY403" fmla="*/ 435067 h 1004169"/>
              <a:gd name="connsiteX404" fmla="*/ 390167 w 2826435"/>
              <a:gd name="connsiteY404" fmla="*/ 409489 h 1004169"/>
              <a:gd name="connsiteX405" fmla="*/ 441322 w 2826435"/>
              <a:gd name="connsiteY405" fmla="*/ 390306 h 1004169"/>
              <a:gd name="connsiteX406" fmla="*/ 479688 w 2826435"/>
              <a:gd name="connsiteY406" fmla="*/ 383912 h 1004169"/>
              <a:gd name="connsiteX407" fmla="*/ 530843 w 2826435"/>
              <a:gd name="connsiteY407" fmla="*/ 371123 h 1004169"/>
              <a:gd name="connsiteX408" fmla="*/ 626760 w 2826435"/>
              <a:gd name="connsiteY408" fmla="*/ 358334 h 1004169"/>
              <a:gd name="connsiteX409" fmla="*/ 658732 w 2826435"/>
              <a:gd name="connsiteY409" fmla="*/ 351940 h 1004169"/>
              <a:gd name="connsiteX410" fmla="*/ 780225 w 2826435"/>
              <a:gd name="connsiteY410" fmla="*/ 358334 h 1004169"/>
              <a:gd name="connsiteX411" fmla="*/ 793014 w 2826435"/>
              <a:gd name="connsiteY411" fmla="*/ 377517 h 1004169"/>
              <a:gd name="connsiteX412" fmla="*/ 799409 w 2826435"/>
              <a:gd name="connsiteY412" fmla="*/ 396700 h 1004169"/>
              <a:gd name="connsiteX413" fmla="*/ 805803 w 2826435"/>
              <a:gd name="connsiteY413" fmla="*/ 409489 h 1004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2826435" h="1004169">
                <a:moveTo>
                  <a:pt x="498871" y="198474"/>
                </a:moveTo>
                <a:cubicBezTo>
                  <a:pt x="492477" y="187817"/>
                  <a:pt x="486275" y="177041"/>
                  <a:pt x="479688" y="166502"/>
                </a:cubicBezTo>
                <a:cubicBezTo>
                  <a:pt x="475615" y="159985"/>
                  <a:pt x="472333" y="152753"/>
                  <a:pt x="466899" y="147319"/>
                </a:cubicBezTo>
                <a:cubicBezTo>
                  <a:pt x="461465" y="141885"/>
                  <a:pt x="454110" y="138793"/>
                  <a:pt x="447716" y="134530"/>
                </a:cubicBezTo>
                <a:cubicBezTo>
                  <a:pt x="489467" y="197154"/>
                  <a:pt x="456259" y="159205"/>
                  <a:pt x="537238" y="211263"/>
                </a:cubicBezTo>
                <a:cubicBezTo>
                  <a:pt x="602065" y="252938"/>
                  <a:pt x="517672" y="220664"/>
                  <a:pt x="652337" y="287996"/>
                </a:cubicBezTo>
                <a:cubicBezTo>
                  <a:pt x="677915" y="300785"/>
                  <a:pt x="704146" y="312342"/>
                  <a:pt x="729070" y="326362"/>
                </a:cubicBezTo>
                <a:cubicBezTo>
                  <a:pt x="823812" y="379654"/>
                  <a:pt x="620917" y="295295"/>
                  <a:pt x="831381" y="383912"/>
                </a:cubicBezTo>
                <a:cubicBezTo>
                  <a:pt x="845682" y="389933"/>
                  <a:pt x="861344" y="392027"/>
                  <a:pt x="876141" y="396700"/>
                </a:cubicBezTo>
                <a:cubicBezTo>
                  <a:pt x="901851" y="404819"/>
                  <a:pt x="927140" y="414236"/>
                  <a:pt x="952874" y="422278"/>
                </a:cubicBezTo>
                <a:cubicBezTo>
                  <a:pt x="961262" y="424899"/>
                  <a:pt x="970157" y="425769"/>
                  <a:pt x="978452" y="428672"/>
                </a:cubicBezTo>
                <a:cubicBezTo>
                  <a:pt x="1012830" y="440704"/>
                  <a:pt x="1046945" y="453512"/>
                  <a:pt x="1080762" y="467039"/>
                </a:cubicBezTo>
                <a:cubicBezTo>
                  <a:pt x="1142074" y="491564"/>
                  <a:pt x="1064434" y="477722"/>
                  <a:pt x="1183073" y="505405"/>
                </a:cubicBezTo>
                <a:cubicBezTo>
                  <a:pt x="1220951" y="514243"/>
                  <a:pt x="1259806" y="518194"/>
                  <a:pt x="1298172" y="524589"/>
                </a:cubicBezTo>
                <a:cubicBezTo>
                  <a:pt x="1306698" y="528852"/>
                  <a:pt x="1314502" y="535065"/>
                  <a:pt x="1323750" y="537377"/>
                </a:cubicBezTo>
                <a:cubicBezTo>
                  <a:pt x="1376639" y="550599"/>
                  <a:pt x="1483896" y="558507"/>
                  <a:pt x="1528371" y="562955"/>
                </a:cubicBezTo>
                <a:cubicBezTo>
                  <a:pt x="1591393" y="578710"/>
                  <a:pt x="1508552" y="559460"/>
                  <a:pt x="1630681" y="575744"/>
                </a:cubicBezTo>
                <a:cubicBezTo>
                  <a:pt x="1637362" y="576635"/>
                  <a:pt x="1643165" y="581394"/>
                  <a:pt x="1649864" y="582138"/>
                </a:cubicBezTo>
                <a:cubicBezTo>
                  <a:pt x="1681711" y="585677"/>
                  <a:pt x="1713819" y="586250"/>
                  <a:pt x="1745781" y="588533"/>
                </a:cubicBezTo>
                <a:lnTo>
                  <a:pt x="1828908" y="594927"/>
                </a:lnTo>
                <a:cubicBezTo>
                  <a:pt x="1865590" y="601041"/>
                  <a:pt x="1952090" y="617778"/>
                  <a:pt x="1988768" y="614110"/>
                </a:cubicBezTo>
                <a:cubicBezTo>
                  <a:pt x="1996415" y="613345"/>
                  <a:pt x="1976459" y="604758"/>
                  <a:pt x="1969585" y="601321"/>
                </a:cubicBezTo>
                <a:cubicBezTo>
                  <a:pt x="1963556" y="598307"/>
                  <a:pt x="1956597" y="597582"/>
                  <a:pt x="1950402" y="594927"/>
                </a:cubicBezTo>
                <a:cubicBezTo>
                  <a:pt x="1884939" y="566872"/>
                  <a:pt x="1980119" y="597560"/>
                  <a:pt x="1867274" y="569349"/>
                </a:cubicBezTo>
                <a:cubicBezTo>
                  <a:pt x="1843697" y="563455"/>
                  <a:pt x="1820303" y="556842"/>
                  <a:pt x="1796936" y="550166"/>
                </a:cubicBezTo>
                <a:cubicBezTo>
                  <a:pt x="1790455" y="548314"/>
                  <a:pt x="1784292" y="545407"/>
                  <a:pt x="1777753" y="543772"/>
                </a:cubicBezTo>
                <a:cubicBezTo>
                  <a:pt x="1750164" y="536875"/>
                  <a:pt x="1722510" y="530166"/>
                  <a:pt x="1694625" y="524589"/>
                </a:cubicBezTo>
                <a:cubicBezTo>
                  <a:pt x="1637233" y="513111"/>
                  <a:pt x="1577501" y="511126"/>
                  <a:pt x="1521976" y="492617"/>
                </a:cubicBezTo>
                <a:cubicBezTo>
                  <a:pt x="1509187" y="488354"/>
                  <a:pt x="1496998" y="481403"/>
                  <a:pt x="1483610" y="479828"/>
                </a:cubicBezTo>
                <a:lnTo>
                  <a:pt x="1374905" y="467039"/>
                </a:lnTo>
                <a:cubicBezTo>
                  <a:pt x="1359950" y="465170"/>
                  <a:pt x="1344923" y="463601"/>
                  <a:pt x="1330144" y="460645"/>
                </a:cubicBezTo>
                <a:cubicBezTo>
                  <a:pt x="1302259" y="455068"/>
                  <a:pt x="1274518" y="448698"/>
                  <a:pt x="1247017" y="441461"/>
                </a:cubicBezTo>
                <a:cubicBezTo>
                  <a:pt x="1233980" y="438030"/>
                  <a:pt x="1222048" y="430161"/>
                  <a:pt x="1208650" y="428672"/>
                </a:cubicBezTo>
                <a:cubicBezTo>
                  <a:pt x="1189467" y="426541"/>
                  <a:pt x="1170208" y="425008"/>
                  <a:pt x="1151101" y="422278"/>
                </a:cubicBezTo>
                <a:cubicBezTo>
                  <a:pt x="1105046" y="415699"/>
                  <a:pt x="1041891" y="405057"/>
                  <a:pt x="997635" y="390306"/>
                </a:cubicBezTo>
                <a:lnTo>
                  <a:pt x="978452" y="383912"/>
                </a:lnTo>
                <a:cubicBezTo>
                  <a:pt x="976320" y="377517"/>
                  <a:pt x="969043" y="370757"/>
                  <a:pt x="972057" y="364728"/>
                </a:cubicBezTo>
                <a:cubicBezTo>
                  <a:pt x="975071" y="358699"/>
                  <a:pt x="985045" y="360989"/>
                  <a:pt x="991241" y="358334"/>
                </a:cubicBezTo>
                <a:cubicBezTo>
                  <a:pt x="1000002" y="354579"/>
                  <a:pt x="1007622" y="348053"/>
                  <a:pt x="1016818" y="345545"/>
                </a:cubicBezTo>
                <a:cubicBezTo>
                  <a:pt x="1094433" y="324378"/>
                  <a:pt x="1173944" y="312137"/>
                  <a:pt x="1253411" y="300784"/>
                </a:cubicBezTo>
                <a:cubicBezTo>
                  <a:pt x="1355722" y="302916"/>
                  <a:pt x="1458162" y="301605"/>
                  <a:pt x="1560343" y="307179"/>
                </a:cubicBezTo>
                <a:cubicBezTo>
                  <a:pt x="1575837" y="308024"/>
                  <a:pt x="1590491" y="314749"/>
                  <a:pt x="1605104" y="319968"/>
                </a:cubicBezTo>
                <a:cubicBezTo>
                  <a:pt x="1808690" y="392678"/>
                  <a:pt x="1571085" y="312894"/>
                  <a:pt x="1669048" y="345545"/>
                </a:cubicBezTo>
                <a:cubicBezTo>
                  <a:pt x="1675442" y="349808"/>
                  <a:pt x="1682797" y="352900"/>
                  <a:pt x="1688231" y="358334"/>
                </a:cubicBezTo>
                <a:cubicBezTo>
                  <a:pt x="1701348" y="371451"/>
                  <a:pt x="1709218" y="383583"/>
                  <a:pt x="1688231" y="396700"/>
                </a:cubicBezTo>
                <a:cubicBezTo>
                  <a:pt x="1676884" y="403792"/>
                  <a:pt x="1605972" y="420894"/>
                  <a:pt x="1598709" y="422278"/>
                </a:cubicBezTo>
                <a:cubicBezTo>
                  <a:pt x="1571169" y="427524"/>
                  <a:pt x="1543190" y="430195"/>
                  <a:pt x="1515582" y="435067"/>
                </a:cubicBezTo>
                <a:cubicBezTo>
                  <a:pt x="1506927" y="436594"/>
                  <a:pt x="1498530" y="439330"/>
                  <a:pt x="1490004" y="441461"/>
                </a:cubicBezTo>
                <a:lnTo>
                  <a:pt x="1112734" y="435067"/>
                </a:lnTo>
                <a:cubicBezTo>
                  <a:pt x="1103950" y="434788"/>
                  <a:pt x="1095881" y="429730"/>
                  <a:pt x="1087157" y="428672"/>
                </a:cubicBezTo>
                <a:cubicBezTo>
                  <a:pt x="1025466" y="421194"/>
                  <a:pt x="963704" y="413916"/>
                  <a:pt x="901719" y="409489"/>
                </a:cubicBezTo>
                <a:cubicBezTo>
                  <a:pt x="844276" y="405386"/>
                  <a:pt x="786620" y="405226"/>
                  <a:pt x="729070" y="403095"/>
                </a:cubicBezTo>
                <a:cubicBezTo>
                  <a:pt x="669486" y="388198"/>
                  <a:pt x="695662" y="394020"/>
                  <a:pt x="588393" y="377517"/>
                </a:cubicBezTo>
                <a:cubicBezTo>
                  <a:pt x="267486" y="328147"/>
                  <a:pt x="626130" y="387003"/>
                  <a:pt x="339011" y="339151"/>
                </a:cubicBezTo>
                <a:cubicBezTo>
                  <a:pt x="303840" y="327426"/>
                  <a:pt x="335353" y="339801"/>
                  <a:pt x="300645" y="319968"/>
                </a:cubicBezTo>
                <a:cubicBezTo>
                  <a:pt x="270909" y="302977"/>
                  <a:pt x="280809" y="313084"/>
                  <a:pt x="255884" y="294390"/>
                </a:cubicBezTo>
                <a:cubicBezTo>
                  <a:pt x="220891" y="268145"/>
                  <a:pt x="223902" y="268802"/>
                  <a:pt x="191940" y="236840"/>
                </a:cubicBezTo>
                <a:cubicBezTo>
                  <a:pt x="187677" y="221920"/>
                  <a:pt x="183715" y="206910"/>
                  <a:pt x="179151" y="192079"/>
                </a:cubicBezTo>
                <a:cubicBezTo>
                  <a:pt x="164152" y="143332"/>
                  <a:pt x="148083" y="126327"/>
                  <a:pt x="179151" y="64191"/>
                </a:cubicBezTo>
                <a:cubicBezTo>
                  <a:pt x="186836" y="48821"/>
                  <a:pt x="208542" y="46299"/>
                  <a:pt x="223912" y="38614"/>
                </a:cubicBezTo>
                <a:cubicBezTo>
                  <a:pt x="229941" y="35600"/>
                  <a:pt x="236900" y="34874"/>
                  <a:pt x="243095" y="32219"/>
                </a:cubicBezTo>
                <a:cubicBezTo>
                  <a:pt x="251857" y="28464"/>
                  <a:pt x="259385" y="21574"/>
                  <a:pt x="268673" y="19431"/>
                </a:cubicBezTo>
                <a:cubicBezTo>
                  <a:pt x="287480" y="15091"/>
                  <a:pt x="307039" y="15168"/>
                  <a:pt x="326222" y="13036"/>
                </a:cubicBezTo>
                <a:cubicBezTo>
                  <a:pt x="343274" y="8773"/>
                  <a:pt x="359825" y="1171"/>
                  <a:pt x="377378" y="247"/>
                </a:cubicBezTo>
                <a:cubicBezTo>
                  <a:pt x="400888" y="-990"/>
                  <a:pt x="424521" y="2608"/>
                  <a:pt x="447716" y="6642"/>
                </a:cubicBezTo>
                <a:cubicBezTo>
                  <a:pt x="458829" y="8575"/>
                  <a:pt x="517884" y="22316"/>
                  <a:pt x="543632" y="32219"/>
                </a:cubicBezTo>
                <a:cubicBezTo>
                  <a:pt x="623838" y="63068"/>
                  <a:pt x="582143" y="52711"/>
                  <a:pt x="639548" y="64191"/>
                </a:cubicBezTo>
                <a:cubicBezTo>
                  <a:pt x="820332" y="139517"/>
                  <a:pt x="650996" y="64604"/>
                  <a:pt x="748253" y="115347"/>
                </a:cubicBezTo>
                <a:cubicBezTo>
                  <a:pt x="786283" y="135189"/>
                  <a:pt x="827164" y="149867"/>
                  <a:pt x="863353" y="172896"/>
                </a:cubicBezTo>
                <a:cubicBezTo>
                  <a:pt x="886799" y="187816"/>
                  <a:pt x="911663" y="200713"/>
                  <a:pt x="933691" y="217657"/>
                </a:cubicBezTo>
                <a:cubicBezTo>
                  <a:pt x="1022161" y="285711"/>
                  <a:pt x="983654" y="270546"/>
                  <a:pt x="1036002" y="287996"/>
                </a:cubicBezTo>
                <a:cubicBezTo>
                  <a:pt x="1046659" y="302916"/>
                  <a:pt x="1055793" y="319052"/>
                  <a:pt x="1067974" y="332756"/>
                </a:cubicBezTo>
                <a:cubicBezTo>
                  <a:pt x="1073080" y="338500"/>
                  <a:pt x="1081723" y="340111"/>
                  <a:pt x="1087157" y="345545"/>
                </a:cubicBezTo>
                <a:cubicBezTo>
                  <a:pt x="1096807" y="355196"/>
                  <a:pt x="1104966" y="366296"/>
                  <a:pt x="1112734" y="377517"/>
                </a:cubicBezTo>
                <a:cubicBezTo>
                  <a:pt x="1124180" y="394050"/>
                  <a:pt x="1135173" y="410967"/>
                  <a:pt x="1144706" y="428672"/>
                </a:cubicBezTo>
                <a:cubicBezTo>
                  <a:pt x="1155942" y="449538"/>
                  <a:pt x="1158399" y="464260"/>
                  <a:pt x="1163890" y="486222"/>
                </a:cubicBezTo>
                <a:cubicBezTo>
                  <a:pt x="1161758" y="496879"/>
                  <a:pt x="1163255" y="508978"/>
                  <a:pt x="1157495" y="518194"/>
                </a:cubicBezTo>
                <a:cubicBezTo>
                  <a:pt x="1151847" y="527231"/>
                  <a:pt x="1141171" y="532090"/>
                  <a:pt x="1131918" y="537377"/>
                </a:cubicBezTo>
                <a:cubicBezTo>
                  <a:pt x="1126066" y="540721"/>
                  <a:pt x="1119215" y="541920"/>
                  <a:pt x="1112734" y="543772"/>
                </a:cubicBezTo>
                <a:cubicBezTo>
                  <a:pt x="1080783" y="552901"/>
                  <a:pt x="1050395" y="556850"/>
                  <a:pt x="1016818" y="562955"/>
                </a:cubicBezTo>
                <a:cubicBezTo>
                  <a:pt x="931559" y="560824"/>
                  <a:pt x="846235" y="560524"/>
                  <a:pt x="761042" y="556561"/>
                </a:cubicBezTo>
                <a:cubicBezTo>
                  <a:pt x="754309" y="556248"/>
                  <a:pt x="748484" y="551408"/>
                  <a:pt x="741859" y="550166"/>
                </a:cubicBezTo>
                <a:cubicBezTo>
                  <a:pt x="714304" y="544999"/>
                  <a:pt x="686386" y="541986"/>
                  <a:pt x="658732" y="537377"/>
                </a:cubicBezTo>
                <a:cubicBezTo>
                  <a:pt x="648012" y="535590"/>
                  <a:pt x="637210" y="533969"/>
                  <a:pt x="626760" y="530983"/>
                </a:cubicBezTo>
                <a:cubicBezTo>
                  <a:pt x="607317" y="525428"/>
                  <a:pt x="588253" y="518601"/>
                  <a:pt x="569210" y="511800"/>
                </a:cubicBezTo>
                <a:cubicBezTo>
                  <a:pt x="558400" y="507939"/>
                  <a:pt x="548232" y="502309"/>
                  <a:pt x="537238" y="499011"/>
                </a:cubicBezTo>
                <a:cubicBezTo>
                  <a:pt x="526828" y="495888"/>
                  <a:pt x="515751" y="495477"/>
                  <a:pt x="505266" y="492617"/>
                </a:cubicBezTo>
                <a:cubicBezTo>
                  <a:pt x="492260" y="489070"/>
                  <a:pt x="479688" y="484091"/>
                  <a:pt x="466899" y="479828"/>
                </a:cubicBezTo>
                <a:cubicBezTo>
                  <a:pt x="462636" y="473434"/>
                  <a:pt x="459545" y="466079"/>
                  <a:pt x="454111" y="460645"/>
                </a:cubicBezTo>
                <a:cubicBezTo>
                  <a:pt x="448677" y="455211"/>
                  <a:pt x="434927" y="455541"/>
                  <a:pt x="434927" y="447856"/>
                </a:cubicBezTo>
                <a:cubicBezTo>
                  <a:pt x="434927" y="441115"/>
                  <a:pt x="447572" y="443096"/>
                  <a:pt x="454111" y="441461"/>
                </a:cubicBezTo>
                <a:cubicBezTo>
                  <a:pt x="464655" y="438825"/>
                  <a:pt x="475539" y="437703"/>
                  <a:pt x="486083" y="435067"/>
                </a:cubicBezTo>
                <a:cubicBezTo>
                  <a:pt x="533018" y="423333"/>
                  <a:pt x="474944" y="424781"/>
                  <a:pt x="569210" y="422278"/>
                </a:cubicBezTo>
                <a:lnTo>
                  <a:pt x="1227834" y="409489"/>
                </a:lnTo>
                <a:cubicBezTo>
                  <a:pt x="1627388" y="417028"/>
                  <a:pt x="1487542" y="404300"/>
                  <a:pt x="1860880" y="447856"/>
                </a:cubicBezTo>
                <a:cubicBezTo>
                  <a:pt x="1890821" y="451349"/>
                  <a:pt x="1921158" y="453334"/>
                  <a:pt x="1950402" y="460645"/>
                </a:cubicBezTo>
                <a:cubicBezTo>
                  <a:pt x="2169644" y="515455"/>
                  <a:pt x="2085423" y="501858"/>
                  <a:pt x="2199783" y="518194"/>
                </a:cubicBezTo>
                <a:cubicBezTo>
                  <a:pt x="2289307" y="548035"/>
                  <a:pt x="2250983" y="535739"/>
                  <a:pt x="2410799" y="582138"/>
                </a:cubicBezTo>
                <a:cubicBezTo>
                  <a:pt x="2419239" y="584588"/>
                  <a:pt x="2427977" y="585948"/>
                  <a:pt x="2436376" y="588533"/>
                </a:cubicBezTo>
                <a:cubicBezTo>
                  <a:pt x="2455703" y="594480"/>
                  <a:pt x="2474964" y="600693"/>
                  <a:pt x="2493926" y="607716"/>
                </a:cubicBezTo>
                <a:cubicBezTo>
                  <a:pt x="2636183" y="660404"/>
                  <a:pt x="2565039" y="641481"/>
                  <a:pt x="2634603" y="658871"/>
                </a:cubicBezTo>
                <a:cubicBezTo>
                  <a:pt x="2640997" y="663134"/>
                  <a:pt x="2646722" y="668633"/>
                  <a:pt x="2653786" y="671660"/>
                </a:cubicBezTo>
                <a:cubicBezTo>
                  <a:pt x="2676717" y="681488"/>
                  <a:pt x="2702464" y="684860"/>
                  <a:pt x="2724125" y="697238"/>
                </a:cubicBezTo>
                <a:cubicBezTo>
                  <a:pt x="2733378" y="702525"/>
                  <a:pt x="2735387" y="715686"/>
                  <a:pt x="2743308" y="722815"/>
                </a:cubicBezTo>
                <a:cubicBezTo>
                  <a:pt x="2756937" y="735081"/>
                  <a:pt x="2773149" y="744130"/>
                  <a:pt x="2788069" y="754787"/>
                </a:cubicBezTo>
                <a:cubicBezTo>
                  <a:pt x="2792332" y="761181"/>
                  <a:pt x="2797177" y="767223"/>
                  <a:pt x="2800857" y="773970"/>
                </a:cubicBezTo>
                <a:cubicBezTo>
                  <a:pt x="2809986" y="790707"/>
                  <a:pt x="2826435" y="825126"/>
                  <a:pt x="2826435" y="825126"/>
                </a:cubicBezTo>
                <a:cubicBezTo>
                  <a:pt x="2824304" y="833652"/>
                  <a:pt x="2824309" y="843021"/>
                  <a:pt x="2820041" y="850703"/>
                </a:cubicBezTo>
                <a:cubicBezTo>
                  <a:pt x="2798450" y="889567"/>
                  <a:pt x="2762508" y="905502"/>
                  <a:pt x="2724125" y="927436"/>
                </a:cubicBezTo>
                <a:cubicBezTo>
                  <a:pt x="2718273" y="930780"/>
                  <a:pt x="2711252" y="931464"/>
                  <a:pt x="2704941" y="933831"/>
                </a:cubicBezTo>
                <a:cubicBezTo>
                  <a:pt x="2677143" y="944255"/>
                  <a:pt x="2649809" y="955922"/>
                  <a:pt x="2621814" y="965803"/>
                </a:cubicBezTo>
                <a:cubicBezTo>
                  <a:pt x="2596331" y="974797"/>
                  <a:pt x="2517858" y="984255"/>
                  <a:pt x="2513109" y="984986"/>
                </a:cubicBezTo>
                <a:cubicBezTo>
                  <a:pt x="2442326" y="1008581"/>
                  <a:pt x="2488197" y="996934"/>
                  <a:pt x="2372432" y="1004169"/>
                </a:cubicBezTo>
                <a:lnTo>
                  <a:pt x="2059106" y="997775"/>
                </a:lnTo>
                <a:cubicBezTo>
                  <a:pt x="1931359" y="994581"/>
                  <a:pt x="1802006" y="993290"/>
                  <a:pt x="1675442" y="972197"/>
                </a:cubicBezTo>
                <a:cubicBezTo>
                  <a:pt x="1543963" y="950285"/>
                  <a:pt x="1706895" y="978487"/>
                  <a:pt x="1611498" y="959408"/>
                </a:cubicBezTo>
                <a:lnTo>
                  <a:pt x="1477216" y="933831"/>
                </a:lnTo>
                <a:cubicBezTo>
                  <a:pt x="1439328" y="925938"/>
                  <a:pt x="1476653" y="930113"/>
                  <a:pt x="1438849" y="914647"/>
                </a:cubicBezTo>
                <a:cubicBezTo>
                  <a:pt x="1398903" y="898305"/>
                  <a:pt x="1358119" y="884065"/>
                  <a:pt x="1317355" y="869886"/>
                </a:cubicBezTo>
                <a:cubicBezTo>
                  <a:pt x="1309055" y="866999"/>
                  <a:pt x="1300115" y="866271"/>
                  <a:pt x="1291778" y="863492"/>
                </a:cubicBezTo>
                <a:cubicBezTo>
                  <a:pt x="1261717" y="853472"/>
                  <a:pt x="1231556" y="843585"/>
                  <a:pt x="1202256" y="831520"/>
                </a:cubicBezTo>
                <a:cubicBezTo>
                  <a:pt x="1195150" y="828594"/>
                  <a:pt x="1189865" y="822327"/>
                  <a:pt x="1183073" y="818731"/>
                </a:cubicBezTo>
                <a:cubicBezTo>
                  <a:pt x="1153587" y="803121"/>
                  <a:pt x="1122518" y="790523"/>
                  <a:pt x="1093551" y="773970"/>
                </a:cubicBezTo>
                <a:cubicBezTo>
                  <a:pt x="1031805" y="738687"/>
                  <a:pt x="977081" y="703935"/>
                  <a:pt x="933691" y="646082"/>
                </a:cubicBezTo>
                <a:cubicBezTo>
                  <a:pt x="927297" y="637556"/>
                  <a:pt x="919684" y="629821"/>
                  <a:pt x="914508" y="620505"/>
                </a:cubicBezTo>
                <a:cubicBezTo>
                  <a:pt x="908133" y="609031"/>
                  <a:pt x="900112" y="583710"/>
                  <a:pt x="895325" y="569349"/>
                </a:cubicBezTo>
                <a:cubicBezTo>
                  <a:pt x="901719" y="548034"/>
                  <a:pt x="903958" y="524998"/>
                  <a:pt x="914508" y="505405"/>
                </a:cubicBezTo>
                <a:cubicBezTo>
                  <a:pt x="924196" y="487413"/>
                  <a:pt x="963716" y="477854"/>
                  <a:pt x="978452" y="473433"/>
                </a:cubicBezTo>
                <a:cubicBezTo>
                  <a:pt x="986869" y="470908"/>
                  <a:pt x="995466" y="469015"/>
                  <a:pt x="1004029" y="467039"/>
                </a:cubicBezTo>
                <a:cubicBezTo>
                  <a:pt x="1023177" y="462620"/>
                  <a:pt x="1042309" y="458104"/>
                  <a:pt x="1061579" y="454250"/>
                </a:cubicBezTo>
                <a:cubicBezTo>
                  <a:pt x="1089938" y="448578"/>
                  <a:pt x="1179505" y="436490"/>
                  <a:pt x="1189467" y="435067"/>
                </a:cubicBezTo>
                <a:cubicBezTo>
                  <a:pt x="1270547" y="408040"/>
                  <a:pt x="1228899" y="418614"/>
                  <a:pt x="1374905" y="409489"/>
                </a:cubicBezTo>
                <a:cubicBezTo>
                  <a:pt x="1428130" y="406162"/>
                  <a:pt x="1481478" y="405226"/>
                  <a:pt x="1534765" y="403095"/>
                </a:cubicBezTo>
                <a:cubicBezTo>
                  <a:pt x="1713821" y="409378"/>
                  <a:pt x="1873098" y="408685"/>
                  <a:pt x="2046318" y="428672"/>
                </a:cubicBezTo>
                <a:cubicBezTo>
                  <a:pt x="2053014" y="429445"/>
                  <a:pt x="2058962" y="433432"/>
                  <a:pt x="2065501" y="435067"/>
                </a:cubicBezTo>
                <a:cubicBezTo>
                  <a:pt x="2093089" y="441964"/>
                  <a:pt x="2121228" y="446639"/>
                  <a:pt x="2148628" y="454250"/>
                </a:cubicBezTo>
                <a:cubicBezTo>
                  <a:pt x="2256782" y="484293"/>
                  <a:pt x="2106766" y="452273"/>
                  <a:pt x="2212572" y="473433"/>
                </a:cubicBezTo>
                <a:cubicBezTo>
                  <a:pt x="2222068" y="480555"/>
                  <a:pt x="2248268" y="495772"/>
                  <a:pt x="2250939" y="511800"/>
                </a:cubicBezTo>
                <a:cubicBezTo>
                  <a:pt x="2254697" y="534350"/>
                  <a:pt x="2215915" y="552816"/>
                  <a:pt x="2206178" y="556561"/>
                </a:cubicBezTo>
                <a:cubicBezTo>
                  <a:pt x="2144226" y="580388"/>
                  <a:pt x="2091468" y="602124"/>
                  <a:pt x="2027134" y="620505"/>
                </a:cubicBezTo>
                <a:cubicBezTo>
                  <a:pt x="2014668" y="624067"/>
                  <a:pt x="2001497" y="624435"/>
                  <a:pt x="1988768" y="626899"/>
                </a:cubicBezTo>
                <a:cubicBezTo>
                  <a:pt x="1935416" y="637225"/>
                  <a:pt x="1882404" y="649318"/>
                  <a:pt x="1828908" y="658871"/>
                </a:cubicBezTo>
                <a:lnTo>
                  <a:pt x="1649864" y="690843"/>
                </a:lnTo>
                <a:cubicBezTo>
                  <a:pt x="1641226" y="692463"/>
                  <a:pt x="1633058" y="696690"/>
                  <a:pt x="1624287" y="697238"/>
                </a:cubicBezTo>
                <a:cubicBezTo>
                  <a:pt x="1564684" y="700963"/>
                  <a:pt x="1504924" y="701501"/>
                  <a:pt x="1445243" y="703632"/>
                </a:cubicBezTo>
                <a:lnTo>
                  <a:pt x="639548" y="678054"/>
                </a:lnTo>
                <a:cubicBezTo>
                  <a:pt x="573661" y="675667"/>
                  <a:pt x="472472" y="659353"/>
                  <a:pt x="415744" y="652477"/>
                </a:cubicBezTo>
                <a:cubicBezTo>
                  <a:pt x="394479" y="649899"/>
                  <a:pt x="373065" y="648660"/>
                  <a:pt x="351800" y="646082"/>
                </a:cubicBezTo>
                <a:lnTo>
                  <a:pt x="204729" y="626899"/>
                </a:lnTo>
                <a:lnTo>
                  <a:pt x="147179" y="607716"/>
                </a:lnTo>
                <a:cubicBezTo>
                  <a:pt x="132367" y="602778"/>
                  <a:pt x="115055" y="598011"/>
                  <a:pt x="102418" y="588533"/>
                </a:cubicBezTo>
                <a:cubicBezTo>
                  <a:pt x="84292" y="574938"/>
                  <a:pt x="66254" y="560762"/>
                  <a:pt x="51263" y="543772"/>
                </a:cubicBezTo>
                <a:cubicBezTo>
                  <a:pt x="34049" y="524263"/>
                  <a:pt x="6502" y="479828"/>
                  <a:pt x="6502" y="479828"/>
                </a:cubicBezTo>
                <a:cubicBezTo>
                  <a:pt x="4371" y="471302"/>
                  <a:pt x="-812" y="462990"/>
                  <a:pt x="108" y="454250"/>
                </a:cubicBezTo>
                <a:cubicBezTo>
                  <a:pt x="3521" y="421824"/>
                  <a:pt x="4209" y="387241"/>
                  <a:pt x="19291" y="358334"/>
                </a:cubicBezTo>
                <a:cubicBezTo>
                  <a:pt x="31163" y="335579"/>
                  <a:pt x="55076" y="320782"/>
                  <a:pt x="76841" y="307179"/>
                </a:cubicBezTo>
                <a:cubicBezTo>
                  <a:pt x="106760" y="288480"/>
                  <a:pt x="138160" y="269337"/>
                  <a:pt x="172757" y="262418"/>
                </a:cubicBezTo>
                <a:cubicBezTo>
                  <a:pt x="229410" y="251088"/>
                  <a:pt x="217872" y="254096"/>
                  <a:pt x="300645" y="230446"/>
                </a:cubicBezTo>
                <a:cubicBezTo>
                  <a:pt x="313607" y="226743"/>
                  <a:pt x="325866" y="220645"/>
                  <a:pt x="339011" y="217657"/>
                </a:cubicBezTo>
                <a:cubicBezTo>
                  <a:pt x="372846" y="209967"/>
                  <a:pt x="407218" y="204868"/>
                  <a:pt x="441322" y="198474"/>
                </a:cubicBezTo>
                <a:cubicBezTo>
                  <a:pt x="529995" y="154136"/>
                  <a:pt x="373537" y="229168"/>
                  <a:pt x="626760" y="160107"/>
                </a:cubicBezTo>
                <a:cubicBezTo>
                  <a:pt x="650206" y="153713"/>
                  <a:pt x="673040" y="144361"/>
                  <a:pt x="697098" y="140924"/>
                </a:cubicBezTo>
                <a:cubicBezTo>
                  <a:pt x="744651" y="134131"/>
                  <a:pt x="1011302" y="117420"/>
                  <a:pt x="1042396" y="115347"/>
                </a:cubicBezTo>
                <a:lnTo>
                  <a:pt x="1611498" y="140924"/>
                </a:lnTo>
                <a:cubicBezTo>
                  <a:pt x="1626549" y="141708"/>
                  <a:pt x="1641522" y="144161"/>
                  <a:pt x="1656259" y="147319"/>
                </a:cubicBezTo>
                <a:cubicBezTo>
                  <a:pt x="1871513" y="193446"/>
                  <a:pt x="1727009" y="161510"/>
                  <a:pt x="1828908" y="192079"/>
                </a:cubicBezTo>
                <a:cubicBezTo>
                  <a:pt x="1858634" y="200997"/>
                  <a:pt x="1889544" y="206309"/>
                  <a:pt x="1918429" y="217657"/>
                </a:cubicBezTo>
                <a:cubicBezTo>
                  <a:pt x="2031716" y="262163"/>
                  <a:pt x="1979669" y="240868"/>
                  <a:pt x="2033529" y="287996"/>
                </a:cubicBezTo>
                <a:cubicBezTo>
                  <a:pt x="2041549" y="295014"/>
                  <a:pt x="2051570" y="299643"/>
                  <a:pt x="2059106" y="307179"/>
                </a:cubicBezTo>
                <a:cubicBezTo>
                  <a:pt x="2075711" y="323784"/>
                  <a:pt x="2080946" y="338069"/>
                  <a:pt x="2091078" y="358334"/>
                </a:cubicBezTo>
                <a:cubicBezTo>
                  <a:pt x="2084848" y="377024"/>
                  <a:pt x="2080602" y="394388"/>
                  <a:pt x="2065501" y="409489"/>
                </a:cubicBezTo>
                <a:cubicBezTo>
                  <a:pt x="2060735" y="414255"/>
                  <a:pt x="2052140" y="412488"/>
                  <a:pt x="2046318" y="415884"/>
                </a:cubicBezTo>
                <a:cubicBezTo>
                  <a:pt x="1914247" y="492926"/>
                  <a:pt x="2057250" y="423584"/>
                  <a:pt x="1937613" y="473433"/>
                </a:cubicBezTo>
                <a:cubicBezTo>
                  <a:pt x="1857455" y="506832"/>
                  <a:pt x="2007109" y="465928"/>
                  <a:pt x="1809725" y="505405"/>
                </a:cubicBezTo>
                <a:cubicBezTo>
                  <a:pt x="1779800" y="511390"/>
                  <a:pt x="1749155" y="514939"/>
                  <a:pt x="1720203" y="524589"/>
                </a:cubicBezTo>
                <a:cubicBezTo>
                  <a:pt x="1707414" y="528852"/>
                  <a:pt x="1695290" y="536536"/>
                  <a:pt x="1681836" y="537377"/>
                </a:cubicBezTo>
                <a:lnTo>
                  <a:pt x="1579526" y="543772"/>
                </a:lnTo>
                <a:cubicBezTo>
                  <a:pt x="1384712" y="571601"/>
                  <a:pt x="1528349" y="554068"/>
                  <a:pt x="1074368" y="524589"/>
                </a:cubicBezTo>
                <a:cubicBezTo>
                  <a:pt x="1063522" y="523885"/>
                  <a:pt x="1052980" y="520664"/>
                  <a:pt x="1042396" y="518194"/>
                </a:cubicBezTo>
                <a:lnTo>
                  <a:pt x="882536" y="479828"/>
                </a:lnTo>
                <a:cubicBezTo>
                  <a:pt x="855611" y="473097"/>
                  <a:pt x="825741" y="463466"/>
                  <a:pt x="799409" y="454250"/>
                </a:cubicBezTo>
                <a:cubicBezTo>
                  <a:pt x="769501" y="443782"/>
                  <a:pt x="736252" y="439855"/>
                  <a:pt x="709887" y="422278"/>
                </a:cubicBezTo>
                <a:cubicBezTo>
                  <a:pt x="703493" y="418015"/>
                  <a:pt x="697682" y="412709"/>
                  <a:pt x="690704" y="409489"/>
                </a:cubicBezTo>
                <a:cubicBezTo>
                  <a:pt x="669860" y="399869"/>
                  <a:pt x="647604" y="393532"/>
                  <a:pt x="626760" y="383912"/>
                </a:cubicBezTo>
                <a:cubicBezTo>
                  <a:pt x="619782" y="380691"/>
                  <a:pt x="613642" y="375841"/>
                  <a:pt x="607576" y="371123"/>
                </a:cubicBezTo>
                <a:cubicBezTo>
                  <a:pt x="573593" y="344692"/>
                  <a:pt x="574827" y="344768"/>
                  <a:pt x="550027" y="319968"/>
                </a:cubicBezTo>
                <a:cubicBezTo>
                  <a:pt x="545764" y="309311"/>
                  <a:pt x="539819" y="299180"/>
                  <a:pt x="537238" y="287996"/>
                </a:cubicBezTo>
                <a:cubicBezTo>
                  <a:pt x="529833" y="255910"/>
                  <a:pt x="527658" y="224010"/>
                  <a:pt x="537238" y="192079"/>
                </a:cubicBezTo>
                <a:cubicBezTo>
                  <a:pt x="539446" y="184718"/>
                  <a:pt x="544593" y="178330"/>
                  <a:pt x="550027" y="172896"/>
                </a:cubicBezTo>
                <a:cubicBezTo>
                  <a:pt x="576868" y="146055"/>
                  <a:pt x="578574" y="150147"/>
                  <a:pt x="607576" y="134530"/>
                </a:cubicBezTo>
                <a:cubicBezTo>
                  <a:pt x="626898" y="124126"/>
                  <a:pt x="645498" y="112372"/>
                  <a:pt x="665126" y="102558"/>
                </a:cubicBezTo>
                <a:cubicBezTo>
                  <a:pt x="671155" y="99544"/>
                  <a:pt x="677815" y="97967"/>
                  <a:pt x="684309" y="96163"/>
                </a:cubicBezTo>
                <a:cubicBezTo>
                  <a:pt x="716191" y="87307"/>
                  <a:pt x="747488" y="75400"/>
                  <a:pt x="780225" y="70586"/>
                </a:cubicBezTo>
                <a:cubicBezTo>
                  <a:pt x="820348" y="64686"/>
                  <a:pt x="861221" y="66323"/>
                  <a:pt x="901719" y="64191"/>
                </a:cubicBezTo>
                <a:cubicBezTo>
                  <a:pt x="1129141" y="18709"/>
                  <a:pt x="943446" y="53327"/>
                  <a:pt x="1534765" y="76980"/>
                </a:cubicBezTo>
                <a:cubicBezTo>
                  <a:pt x="1547720" y="77498"/>
                  <a:pt x="1560277" y="81684"/>
                  <a:pt x="1573132" y="83375"/>
                </a:cubicBezTo>
                <a:lnTo>
                  <a:pt x="1777753" y="108952"/>
                </a:lnTo>
                <a:cubicBezTo>
                  <a:pt x="1788524" y="110407"/>
                  <a:pt x="1799141" y="112877"/>
                  <a:pt x="1809725" y="115347"/>
                </a:cubicBezTo>
                <a:cubicBezTo>
                  <a:pt x="1999427" y="159611"/>
                  <a:pt x="1911453" y="144025"/>
                  <a:pt x="2007951" y="160107"/>
                </a:cubicBezTo>
                <a:cubicBezTo>
                  <a:pt x="2037792" y="170764"/>
                  <a:pt x="2068173" y="180014"/>
                  <a:pt x="2097473" y="192079"/>
                </a:cubicBezTo>
                <a:cubicBezTo>
                  <a:pt x="2104579" y="195005"/>
                  <a:pt x="2110018" y="200996"/>
                  <a:pt x="2116656" y="204868"/>
                </a:cubicBezTo>
                <a:cubicBezTo>
                  <a:pt x="2211304" y="260079"/>
                  <a:pt x="2139374" y="213618"/>
                  <a:pt x="2212572" y="262418"/>
                </a:cubicBezTo>
                <a:cubicBezTo>
                  <a:pt x="2216972" y="272684"/>
                  <a:pt x="2243308" y="330715"/>
                  <a:pt x="2244544" y="345545"/>
                </a:cubicBezTo>
                <a:cubicBezTo>
                  <a:pt x="2245621" y="358466"/>
                  <a:pt x="2242250" y="371612"/>
                  <a:pt x="2238150" y="383912"/>
                </a:cubicBezTo>
                <a:cubicBezTo>
                  <a:pt x="2235720" y="391203"/>
                  <a:pt x="2230162" y="397094"/>
                  <a:pt x="2225361" y="403095"/>
                </a:cubicBezTo>
                <a:cubicBezTo>
                  <a:pt x="2213085" y="418440"/>
                  <a:pt x="2199271" y="432511"/>
                  <a:pt x="2186995" y="447856"/>
                </a:cubicBezTo>
                <a:cubicBezTo>
                  <a:pt x="2158192" y="483860"/>
                  <a:pt x="2193116" y="460835"/>
                  <a:pt x="2129445" y="505405"/>
                </a:cubicBezTo>
                <a:cubicBezTo>
                  <a:pt x="2123923" y="509270"/>
                  <a:pt x="2116114" y="508456"/>
                  <a:pt x="2110262" y="511800"/>
                </a:cubicBezTo>
                <a:cubicBezTo>
                  <a:pt x="2071223" y="534108"/>
                  <a:pt x="2036739" y="565018"/>
                  <a:pt x="1995162" y="582138"/>
                </a:cubicBezTo>
                <a:cubicBezTo>
                  <a:pt x="1958927" y="597058"/>
                  <a:pt x="1922949" y="612619"/>
                  <a:pt x="1886457" y="626899"/>
                </a:cubicBezTo>
                <a:cubicBezTo>
                  <a:pt x="1873903" y="631811"/>
                  <a:pt x="1860713" y="634955"/>
                  <a:pt x="1848091" y="639688"/>
                </a:cubicBezTo>
                <a:lnTo>
                  <a:pt x="1745781" y="678054"/>
                </a:lnTo>
                <a:cubicBezTo>
                  <a:pt x="1739456" y="680384"/>
                  <a:pt x="1733053" y="682512"/>
                  <a:pt x="1726597" y="684449"/>
                </a:cubicBezTo>
                <a:cubicBezTo>
                  <a:pt x="1711734" y="688908"/>
                  <a:pt x="1697032" y="694094"/>
                  <a:pt x="1681836" y="697238"/>
                </a:cubicBezTo>
                <a:cubicBezTo>
                  <a:pt x="1635164" y="706894"/>
                  <a:pt x="1587895" y="713468"/>
                  <a:pt x="1541160" y="722815"/>
                </a:cubicBezTo>
                <a:cubicBezTo>
                  <a:pt x="1534550" y="724137"/>
                  <a:pt x="1528657" y="728319"/>
                  <a:pt x="1521976" y="729210"/>
                </a:cubicBezTo>
                <a:cubicBezTo>
                  <a:pt x="1464580" y="736863"/>
                  <a:pt x="1406957" y="742771"/>
                  <a:pt x="1349327" y="748393"/>
                </a:cubicBezTo>
                <a:cubicBezTo>
                  <a:pt x="1274479" y="755695"/>
                  <a:pt x="1177183" y="758230"/>
                  <a:pt x="1106340" y="761182"/>
                </a:cubicBezTo>
                <a:cubicBezTo>
                  <a:pt x="1098586" y="760845"/>
                  <a:pt x="627276" y="745260"/>
                  <a:pt x="498871" y="729210"/>
                </a:cubicBezTo>
                <a:cubicBezTo>
                  <a:pt x="485495" y="727538"/>
                  <a:pt x="473583" y="719691"/>
                  <a:pt x="460505" y="716421"/>
                </a:cubicBezTo>
                <a:cubicBezTo>
                  <a:pt x="451979" y="714289"/>
                  <a:pt x="443264" y="712805"/>
                  <a:pt x="434927" y="710026"/>
                </a:cubicBezTo>
                <a:cubicBezTo>
                  <a:pt x="413006" y="702719"/>
                  <a:pt x="384163" y="688929"/>
                  <a:pt x="364589" y="678054"/>
                </a:cubicBezTo>
                <a:cubicBezTo>
                  <a:pt x="357871" y="674322"/>
                  <a:pt x="352429" y="668386"/>
                  <a:pt x="345406" y="665265"/>
                </a:cubicBezTo>
                <a:cubicBezTo>
                  <a:pt x="333087" y="659790"/>
                  <a:pt x="319828" y="656740"/>
                  <a:pt x="307039" y="652477"/>
                </a:cubicBezTo>
                <a:cubicBezTo>
                  <a:pt x="275434" y="605069"/>
                  <a:pt x="320119" y="666167"/>
                  <a:pt x="262278" y="614110"/>
                </a:cubicBezTo>
                <a:cubicBezTo>
                  <a:pt x="249904" y="602974"/>
                  <a:pt x="240963" y="588533"/>
                  <a:pt x="230306" y="575744"/>
                </a:cubicBezTo>
                <a:cubicBezTo>
                  <a:pt x="226243" y="565585"/>
                  <a:pt x="211123" y="531958"/>
                  <a:pt x="211123" y="518194"/>
                </a:cubicBezTo>
                <a:cubicBezTo>
                  <a:pt x="211123" y="505229"/>
                  <a:pt x="212153" y="491631"/>
                  <a:pt x="217518" y="479828"/>
                </a:cubicBezTo>
                <a:cubicBezTo>
                  <a:pt x="229113" y="454318"/>
                  <a:pt x="274807" y="419958"/>
                  <a:pt x="294250" y="409489"/>
                </a:cubicBezTo>
                <a:cubicBezTo>
                  <a:pt x="303819" y="404336"/>
                  <a:pt x="315565" y="405226"/>
                  <a:pt x="326222" y="403095"/>
                </a:cubicBezTo>
                <a:cubicBezTo>
                  <a:pt x="349668" y="392438"/>
                  <a:pt x="372394" y="380027"/>
                  <a:pt x="396561" y="371123"/>
                </a:cubicBezTo>
                <a:cubicBezTo>
                  <a:pt x="413054" y="365047"/>
                  <a:pt x="430759" y="362959"/>
                  <a:pt x="447716" y="358334"/>
                </a:cubicBezTo>
                <a:cubicBezTo>
                  <a:pt x="519139" y="338855"/>
                  <a:pt x="356662" y="366638"/>
                  <a:pt x="562816" y="339151"/>
                </a:cubicBezTo>
                <a:cubicBezTo>
                  <a:pt x="588010" y="330752"/>
                  <a:pt x="603265" y="325121"/>
                  <a:pt x="633154" y="319968"/>
                </a:cubicBezTo>
                <a:cubicBezTo>
                  <a:pt x="677712" y="312286"/>
                  <a:pt x="722747" y="307659"/>
                  <a:pt x="767436" y="300784"/>
                </a:cubicBezTo>
                <a:cubicBezTo>
                  <a:pt x="778178" y="299131"/>
                  <a:pt x="788563" y="295090"/>
                  <a:pt x="799409" y="294390"/>
                </a:cubicBezTo>
                <a:cubicBezTo>
                  <a:pt x="854753" y="290820"/>
                  <a:pt x="910245" y="290127"/>
                  <a:pt x="965663" y="287996"/>
                </a:cubicBezTo>
                <a:lnTo>
                  <a:pt x="1598709" y="307179"/>
                </a:lnTo>
                <a:cubicBezTo>
                  <a:pt x="1839156" y="319004"/>
                  <a:pt x="1682769" y="315882"/>
                  <a:pt x="1771358" y="332756"/>
                </a:cubicBezTo>
                <a:cubicBezTo>
                  <a:pt x="1807503" y="339641"/>
                  <a:pt x="1843828" y="345545"/>
                  <a:pt x="1880063" y="351940"/>
                </a:cubicBezTo>
                <a:cubicBezTo>
                  <a:pt x="1933885" y="387820"/>
                  <a:pt x="1871514" y="348339"/>
                  <a:pt x="2001557" y="403095"/>
                </a:cubicBezTo>
                <a:cubicBezTo>
                  <a:pt x="2008640" y="406077"/>
                  <a:pt x="2014592" y="411273"/>
                  <a:pt x="2020740" y="415884"/>
                </a:cubicBezTo>
                <a:cubicBezTo>
                  <a:pt x="2031658" y="424073"/>
                  <a:pt x="2043061" y="431810"/>
                  <a:pt x="2052712" y="441461"/>
                </a:cubicBezTo>
                <a:cubicBezTo>
                  <a:pt x="2060640" y="449389"/>
                  <a:pt x="2077424" y="475332"/>
                  <a:pt x="2084684" y="486222"/>
                </a:cubicBezTo>
                <a:cubicBezTo>
                  <a:pt x="2083796" y="495104"/>
                  <a:pt x="2087923" y="554841"/>
                  <a:pt x="2065501" y="569349"/>
                </a:cubicBezTo>
                <a:cubicBezTo>
                  <a:pt x="2035079" y="589034"/>
                  <a:pt x="2001710" y="603744"/>
                  <a:pt x="1969585" y="620505"/>
                </a:cubicBezTo>
                <a:cubicBezTo>
                  <a:pt x="1897672" y="658025"/>
                  <a:pt x="1919921" y="645584"/>
                  <a:pt x="1822513" y="678054"/>
                </a:cubicBezTo>
                <a:cubicBezTo>
                  <a:pt x="1816119" y="680186"/>
                  <a:pt x="1809968" y="683278"/>
                  <a:pt x="1803330" y="684449"/>
                </a:cubicBezTo>
                <a:cubicBezTo>
                  <a:pt x="1685295" y="705279"/>
                  <a:pt x="1688547" y="707680"/>
                  <a:pt x="1560343" y="716421"/>
                </a:cubicBezTo>
                <a:cubicBezTo>
                  <a:pt x="1511386" y="719759"/>
                  <a:pt x="1462295" y="720684"/>
                  <a:pt x="1413271" y="722815"/>
                </a:cubicBezTo>
                <a:cubicBezTo>
                  <a:pt x="1360522" y="721716"/>
                  <a:pt x="1130168" y="730371"/>
                  <a:pt x="1023213" y="703632"/>
                </a:cubicBezTo>
                <a:cubicBezTo>
                  <a:pt x="1015757" y="701768"/>
                  <a:pt x="1010903" y="694280"/>
                  <a:pt x="1004029" y="690843"/>
                </a:cubicBezTo>
                <a:cubicBezTo>
                  <a:pt x="998000" y="687829"/>
                  <a:pt x="991240" y="686580"/>
                  <a:pt x="984846" y="684449"/>
                </a:cubicBezTo>
                <a:cubicBezTo>
                  <a:pt x="972057" y="675923"/>
                  <a:pt x="958213" y="668799"/>
                  <a:pt x="946480" y="658871"/>
                </a:cubicBezTo>
                <a:cubicBezTo>
                  <a:pt x="916301" y="633335"/>
                  <a:pt x="903208" y="617475"/>
                  <a:pt x="882536" y="588533"/>
                </a:cubicBezTo>
                <a:cubicBezTo>
                  <a:pt x="878069" y="582279"/>
                  <a:pt x="874267" y="575564"/>
                  <a:pt x="869747" y="569349"/>
                </a:cubicBezTo>
                <a:cubicBezTo>
                  <a:pt x="857210" y="552111"/>
                  <a:pt x="842600" y="536317"/>
                  <a:pt x="831381" y="518194"/>
                </a:cubicBezTo>
                <a:cubicBezTo>
                  <a:pt x="814816" y="491436"/>
                  <a:pt x="786620" y="435067"/>
                  <a:pt x="786620" y="435067"/>
                </a:cubicBezTo>
                <a:cubicBezTo>
                  <a:pt x="784488" y="426541"/>
                  <a:pt x="782750" y="417907"/>
                  <a:pt x="780225" y="409489"/>
                </a:cubicBezTo>
                <a:cubicBezTo>
                  <a:pt x="776351" y="396577"/>
                  <a:pt x="768109" y="384587"/>
                  <a:pt x="767436" y="371123"/>
                </a:cubicBezTo>
                <a:cubicBezTo>
                  <a:pt x="765942" y="341244"/>
                  <a:pt x="763489" y="309673"/>
                  <a:pt x="773831" y="281601"/>
                </a:cubicBezTo>
                <a:cubicBezTo>
                  <a:pt x="779586" y="265980"/>
                  <a:pt x="799056" y="259849"/>
                  <a:pt x="812197" y="249629"/>
                </a:cubicBezTo>
                <a:cubicBezTo>
                  <a:pt x="840667" y="227485"/>
                  <a:pt x="836133" y="237801"/>
                  <a:pt x="882536" y="224052"/>
                </a:cubicBezTo>
                <a:cubicBezTo>
                  <a:pt x="923255" y="211987"/>
                  <a:pt x="964597" y="201457"/>
                  <a:pt x="1004029" y="185685"/>
                </a:cubicBezTo>
                <a:cubicBezTo>
                  <a:pt x="1014687" y="181422"/>
                  <a:pt x="1024746" y="175147"/>
                  <a:pt x="1036002" y="172896"/>
                </a:cubicBezTo>
                <a:cubicBezTo>
                  <a:pt x="1067631" y="166570"/>
                  <a:pt x="1100058" y="165138"/>
                  <a:pt x="1131918" y="160107"/>
                </a:cubicBezTo>
                <a:cubicBezTo>
                  <a:pt x="1140598" y="158736"/>
                  <a:pt x="1148969" y="155844"/>
                  <a:pt x="1157495" y="153713"/>
                </a:cubicBezTo>
                <a:lnTo>
                  <a:pt x="1630681" y="166502"/>
                </a:lnTo>
                <a:cubicBezTo>
                  <a:pt x="1643637" y="166988"/>
                  <a:pt x="1656226" y="170973"/>
                  <a:pt x="1669048" y="172896"/>
                </a:cubicBezTo>
                <a:lnTo>
                  <a:pt x="1758569" y="185685"/>
                </a:lnTo>
                <a:cubicBezTo>
                  <a:pt x="1764964" y="187816"/>
                  <a:pt x="1771272" y="190227"/>
                  <a:pt x="1777753" y="192079"/>
                </a:cubicBezTo>
                <a:cubicBezTo>
                  <a:pt x="1801120" y="198755"/>
                  <a:pt x="1825381" y="202611"/>
                  <a:pt x="1848091" y="211263"/>
                </a:cubicBezTo>
                <a:cubicBezTo>
                  <a:pt x="1870360" y="219747"/>
                  <a:pt x="1895184" y="226385"/>
                  <a:pt x="1912035" y="243235"/>
                </a:cubicBezTo>
                <a:cubicBezTo>
                  <a:pt x="1943047" y="274246"/>
                  <a:pt x="1930925" y="258780"/>
                  <a:pt x="1950402" y="287996"/>
                </a:cubicBezTo>
                <a:cubicBezTo>
                  <a:pt x="1946139" y="305048"/>
                  <a:pt x="1945474" y="323430"/>
                  <a:pt x="1937613" y="339151"/>
                </a:cubicBezTo>
                <a:cubicBezTo>
                  <a:pt x="1934176" y="346025"/>
                  <a:pt x="1924495" y="347222"/>
                  <a:pt x="1918429" y="351940"/>
                </a:cubicBezTo>
                <a:cubicBezTo>
                  <a:pt x="1905288" y="362160"/>
                  <a:pt x="1893381" y="373924"/>
                  <a:pt x="1880063" y="383912"/>
                </a:cubicBezTo>
                <a:cubicBezTo>
                  <a:pt x="1826393" y="424165"/>
                  <a:pt x="1831092" y="410474"/>
                  <a:pt x="1752175" y="447856"/>
                </a:cubicBezTo>
                <a:cubicBezTo>
                  <a:pt x="1740943" y="453176"/>
                  <a:pt x="1731840" y="462675"/>
                  <a:pt x="1720203" y="467039"/>
                </a:cubicBezTo>
                <a:cubicBezTo>
                  <a:pt x="1680438" y="481951"/>
                  <a:pt x="1598709" y="505405"/>
                  <a:pt x="1598709" y="505405"/>
                </a:cubicBezTo>
                <a:cubicBezTo>
                  <a:pt x="1566564" y="526836"/>
                  <a:pt x="1593443" y="512022"/>
                  <a:pt x="1553948" y="524589"/>
                </a:cubicBezTo>
                <a:cubicBezTo>
                  <a:pt x="1341350" y="592234"/>
                  <a:pt x="1506054" y="548235"/>
                  <a:pt x="1400483" y="569349"/>
                </a:cubicBezTo>
                <a:cubicBezTo>
                  <a:pt x="1127960" y="623854"/>
                  <a:pt x="1296182" y="600557"/>
                  <a:pt x="997635" y="626899"/>
                </a:cubicBezTo>
                <a:cubicBezTo>
                  <a:pt x="986978" y="629030"/>
                  <a:pt x="976375" y="631457"/>
                  <a:pt x="965663" y="633293"/>
                </a:cubicBezTo>
                <a:lnTo>
                  <a:pt x="773831" y="665265"/>
                </a:lnTo>
                <a:cubicBezTo>
                  <a:pt x="692835" y="663134"/>
                  <a:pt x="611771" y="662818"/>
                  <a:pt x="530843" y="658871"/>
                </a:cubicBezTo>
                <a:cubicBezTo>
                  <a:pt x="507731" y="657744"/>
                  <a:pt x="511325" y="651473"/>
                  <a:pt x="505266" y="633293"/>
                </a:cubicBezTo>
                <a:cubicBezTo>
                  <a:pt x="507397" y="620504"/>
                  <a:pt x="504649" y="605833"/>
                  <a:pt x="511660" y="594927"/>
                </a:cubicBezTo>
                <a:cubicBezTo>
                  <a:pt x="539726" y="551269"/>
                  <a:pt x="620384" y="500075"/>
                  <a:pt x="665126" y="492617"/>
                </a:cubicBezTo>
                <a:lnTo>
                  <a:pt x="703492" y="486222"/>
                </a:lnTo>
                <a:cubicBezTo>
                  <a:pt x="758067" y="458935"/>
                  <a:pt x="715873" y="478067"/>
                  <a:pt x="818592" y="447856"/>
                </a:cubicBezTo>
                <a:cubicBezTo>
                  <a:pt x="825058" y="445954"/>
                  <a:pt x="831173" y="442820"/>
                  <a:pt x="837775" y="441461"/>
                </a:cubicBezTo>
                <a:cubicBezTo>
                  <a:pt x="991083" y="409898"/>
                  <a:pt x="996731" y="409640"/>
                  <a:pt x="1112734" y="390306"/>
                </a:cubicBezTo>
                <a:cubicBezTo>
                  <a:pt x="1182387" y="362444"/>
                  <a:pt x="1172388" y="364396"/>
                  <a:pt x="1291778" y="345545"/>
                </a:cubicBezTo>
                <a:cubicBezTo>
                  <a:pt x="1323429" y="340548"/>
                  <a:pt x="1355756" y="341741"/>
                  <a:pt x="1387694" y="339151"/>
                </a:cubicBezTo>
                <a:lnTo>
                  <a:pt x="1528371" y="326362"/>
                </a:lnTo>
                <a:cubicBezTo>
                  <a:pt x="1635554" y="302543"/>
                  <a:pt x="1535056" y="322486"/>
                  <a:pt x="1649864" y="307179"/>
                </a:cubicBezTo>
                <a:cubicBezTo>
                  <a:pt x="1692592" y="301482"/>
                  <a:pt x="1734808" y="291730"/>
                  <a:pt x="1777753" y="287996"/>
                </a:cubicBezTo>
                <a:cubicBezTo>
                  <a:pt x="1833003" y="283192"/>
                  <a:pt x="1888589" y="283733"/>
                  <a:pt x="1944007" y="281601"/>
                </a:cubicBezTo>
                <a:cubicBezTo>
                  <a:pt x="2029266" y="283733"/>
                  <a:pt x="2114678" y="282446"/>
                  <a:pt x="2199783" y="287996"/>
                </a:cubicBezTo>
                <a:cubicBezTo>
                  <a:pt x="2213235" y="288873"/>
                  <a:pt x="2238150" y="300784"/>
                  <a:pt x="2238150" y="300784"/>
                </a:cubicBezTo>
                <a:cubicBezTo>
                  <a:pt x="2236018" y="307179"/>
                  <a:pt x="2237018" y="315757"/>
                  <a:pt x="2231755" y="319968"/>
                </a:cubicBezTo>
                <a:cubicBezTo>
                  <a:pt x="2224893" y="325458"/>
                  <a:pt x="2214038" y="322432"/>
                  <a:pt x="2206178" y="326362"/>
                </a:cubicBezTo>
                <a:cubicBezTo>
                  <a:pt x="2183945" y="337478"/>
                  <a:pt x="2163816" y="352396"/>
                  <a:pt x="2142234" y="364728"/>
                </a:cubicBezTo>
                <a:cubicBezTo>
                  <a:pt x="2108689" y="383896"/>
                  <a:pt x="2080025" y="390563"/>
                  <a:pt x="2039923" y="403095"/>
                </a:cubicBezTo>
                <a:cubicBezTo>
                  <a:pt x="2031535" y="405716"/>
                  <a:pt x="2022734" y="406868"/>
                  <a:pt x="2014346" y="409489"/>
                </a:cubicBezTo>
                <a:cubicBezTo>
                  <a:pt x="1912593" y="441287"/>
                  <a:pt x="1970324" y="429616"/>
                  <a:pt x="1899246" y="441461"/>
                </a:cubicBezTo>
                <a:cubicBezTo>
                  <a:pt x="1863502" y="453377"/>
                  <a:pt x="1853548" y="457240"/>
                  <a:pt x="1803330" y="467039"/>
                </a:cubicBezTo>
                <a:cubicBezTo>
                  <a:pt x="1741766" y="479051"/>
                  <a:pt x="1678744" y="483798"/>
                  <a:pt x="1617892" y="499011"/>
                </a:cubicBezTo>
                <a:cubicBezTo>
                  <a:pt x="1600840" y="503274"/>
                  <a:pt x="1584089" y="509001"/>
                  <a:pt x="1566737" y="511800"/>
                </a:cubicBezTo>
                <a:cubicBezTo>
                  <a:pt x="1552156" y="514152"/>
                  <a:pt x="1402251" y="534557"/>
                  <a:pt x="1355722" y="537377"/>
                </a:cubicBezTo>
                <a:cubicBezTo>
                  <a:pt x="1306742" y="540346"/>
                  <a:pt x="1257674" y="541640"/>
                  <a:pt x="1208650" y="543772"/>
                </a:cubicBezTo>
                <a:cubicBezTo>
                  <a:pt x="1187335" y="548035"/>
                  <a:pt x="1166385" y="554975"/>
                  <a:pt x="1144706" y="556561"/>
                </a:cubicBezTo>
                <a:cubicBezTo>
                  <a:pt x="984165" y="568308"/>
                  <a:pt x="943715" y="562840"/>
                  <a:pt x="793014" y="556561"/>
                </a:cubicBezTo>
                <a:cubicBezTo>
                  <a:pt x="784488" y="554429"/>
                  <a:pt x="774748" y="555041"/>
                  <a:pt x="767436" y="550166"/>
                </a:cubicBezTo>
                <a:cubicBezTo>
                  <a:pt x="752910" y="540482"/>
                  <a:pt x="750463" y="525024"/>
                  <a:pt x="761042" y="511800"/>
                </a:cubicBezTo>
                <a:cubicBezTo>
                  <a:pt x="765843" y="505799"/>
                  <a:pt x="773680" y="503039"/>
                  <a:pt x="780225" y="499011"/>
                </a:cubicBezTo>
                <a:cubicBezTo>
                  <a:pt x="801395" y="485984"/>
                  <a:pt x="822587" y="472977"/>
                  <a:pt x="844169" y="460645"/>
                </a:cubicBezTo>
                <a:cubicBezTo>
                  <a:pt x="852445" y="455916"/>
                  <a:pt x="860704" y="450870"/>
                  <a:pt x="869747" y="447856"/>
                </a:cubicBezTo>
                <a:cubicBezTo>
                  <a:pt x="899189" y="438042"/>
                  <a:pt x="929495" y="431035"/>
                  <a:pt x="959269" y="422278"/>
                </a:cubicBezTo>
                <a:cubicBezTo>
                  <a:pt x="965735" y="420376"/>
                  <a:pt x="971934" y="417599"/>
                  <a:pt x="978452" y="415884"/>
                </a:cubicBezTo>
                <a:cubicBezTo>
                  <a:pt x="1012448" y="406938"/>
                  <a:pt x="1046848" y="399555"/>
                  <a:pt x="1080762" y="390306"/>
                </a:cubicBezTo>
                <a:cubicBezTo>
                  <a:pt x="1162451" y="368027"/>
                  <a:pt x="1082885" y="374004"/>
                  <a:pt x="1227834" y="358334"/>
                </a:cubicBezTo>
                <a:cubicBezTo>
                  <a:pt x="1270269" y="353747"/>
                  <a:pt x="1313093" y="354071"/>
                  <a:pt x="1355722" y="351940"/>
                </a:cubicBezTo>
                <a:cubicBezTo>
                  <a:pt x="1496286" y="336320"/>
                  <a:pt x="1432462" y="340819"/>
                  <a:pt x="1688231" y="351940"/>
                </a:cubicBezTo>
                <a:cubicBezTo>
                  <a:pt x="1694965" y="352233"/>
                  <a:pt x="1700933" y="356482"/>
                  <a:pt x="1707414" y="358334"/>
                </a:cubicBezTo>
                <a:cubicBezTo>
                  <a:pt x="1715864" y="360748"/>
                  <a:pt x="1724466" y="362597"/>
                  <a:pt x="1732992" y="364728"/>
                </a:cubicBezTo>
                <a:cubicBezTo>
                  <a:pt x="1726598" y="371123"/>
                  <a:pt x="1721661" y="379425"/>
                  <a:pt x="1713809" y="383912"/>
                </a:cubicBezTo>
                <a:cubicBezTo>
                  <a:pt x="1705657" y="388570"/>
                  <a:pt x="1652635" y="396061"/>
                  <a:pt x="1649864" y="396700"/>
                </a:cubicBezTo>
                <a:cubicBezTo>
                  <a:pt x="1634744" y="400189"/>
                  <a:pt x="1620158" y="405725"/>
                  <a:pt x="1605104" y="409489"/>
                </a:cubicBezTo>
                <a:cubicBezTo>
                  <a:pt x="1586039" y="414255"/>
                  <a:pt x="1566619" y="417512"/>
                  <a:pt x="1547554" y="422278"/>
                </a:cubicBezTo>
                <a:cubicBezTo>
                  <a:pt x="1541015" y="423913"/>
                  <a:pt x="1534951" y="427210"/>
                  <a:pt x="1528371" y="428672"/>
                </a:cubicBezTo>
                <a:cubicBezTo>
                  <a:pt x="1515714" y="431485"/>
                  <a:pt x="1502661" y="432254"/>
                  <a:pt x="1490004" y="435067"/>
                </a:cubicBezTo>
                <a:cubicBezTo>
                  <a:pt x="1464267" y="440786"/>
                  <a:pt x="1439246" y="449733"/>
                  <a:pt x="1413271" y="454250"/>
                </a:cubicBezTo>
                <a:cubicBezTo>
                  <a:pt x="1390076" y="458284"/>
                  <a:pt x="1366260" y="457464"/>
                  <a:pt x="1342933" y="460645"/>
                </a:cubicBezTo>
                <a:cubicBezTo>
                  <a:pt x="1319321" y="463865"/>
                  <a:pt x="1296041" y="469170"/>
                  <a:pt x="1272595" y="473433"/>
                </a:cubicBezTo>
                <a:lnTo>
                  <a:pt x="556421" y="467039"/>
                </a:lnTo>
                <a:cubicBezTo>
                  <a:pt x="533553" y="466641"/>
                  <a:pt x="536660" y="458911"/>
                  <a:pt x="530843" y="441461"/>
                </a:cubicBezTo>
                <a:cubicBezTo>
                  <a:pt x="536745" y="423755"/>
                  <a:pt x="541926" y="403593"/>
                  <a:pt x="556421" y="390306"/>
                </a:cubicBezTo>
                <a:cubicBezTo>
                  <a:pt x="568586" y="379155"/>
                  <a:pt x="624242" y="345415"/>
                  <a:pt x="645943" y="332756"/>
                </a:cubicBezTo>
                <a:cubicBezTo>
                  <a:pt x="717002" y="291305"/>
                  <a:pt x="662953" y="319820"/>
                  <a:pt x="729070" y="294390"/>
                </a:cubicBezTo>
                <a:cubicBezTo>
                  <a:pt x="757388" y="283499"/>
                  <a:pt x="782376" y="269045"/>
                  <a:pt x="812197" y="262418"/>
                </a:cubicBezTo>
                <a:lnTo>
                  <a:pt x="869747" y="249629"/>
                </a:lnTo>
                <a:cubicBezTo>
                  <a:pt x="878310" y="247653"/>
                  <a:pt x="886670" y="244762"/>
                  <a:pt x="895325" y="243235"/>
                </a:cubicBezTo>
                <a:cubicBezTo>
                  <a:pt x="962161" y="231440"/>
                  <a:pt x="974938" y="230836"/>
                  <a:pt x="1036002" y="224052"/>
                </a:cubicBezTo>
                <a:lnTo>
                  <a:pt x="1419666" y="236840"/>
                </a:lnTo>
                <a:cubicBezTo>
                  <a:pt x="1428444" y="237251"/>
                  <a:pt x="1436583" y="241742"/>
                  <a:pt x="1445243" y="243235"/>
                </a:cubicBezTo>
                <a:cubicBezTo>
                  <a:pt x="1604627" y="270715"/>
                  <a:pt x="1563606" y="265354"/>
                  <a:pt x="1681836" y="275207"/>
                </a:cubicBezTo>
                <a:cubicBezTo>
                  <a:pt x="1730860" y="285864"/>
                  <a:pt x="1780464" y="294136"/>
                  <a:pt x="1828908" y="307179"/>
                </a:cubicBezTo>
                <a:cubicBezTo>
                  <a:pt x="1836329" y="309177"/>
                  <a:pt x="1840800" y="317538"/>
                  <a:pt x="1848091" y="319968"/>
                </a:cubicBezTo>
                <a:cubicBezTo>
                  <a:pt x="1860391" y="324068"/>
                  <a:pt x="1873764" y="323718"/>
                  <a:pt x="1886457" y="326362"/>
                </a:cubicBezTo>
                <a:cubicBezTo>
                  <a:pt x="1924933" y="334378"/>
                  <a:pt x="1963190" y="343414"/>
                  <a:pt x="2001557" y="351940"/>
                </a:cubicBezTo>
                <a:cubicBezTo>
                  <a:pt x="2010083" y="356203"/>
                  <a:pt x="2018041" y="361870"/>
                  <a:pt x="2027134" y="364728"/>
                </a:cubicBezTo>
                <a:cubicBezTo>
                  <a:pt x="2092773" y="385357"/>
                  <a:pt x="2162120" y="395175"/>
                  <a:pt x="2225361" y="422278"/>
                </a:cubicBezTo>
                <a:cubicBezTo>
                  <a:pt x="2255202" y="435067"/>
                  <a:pt x="2285370" y="447118"/>
                  <a:pt x="2314883" y="460645"/>
                </a:cubicBezTo>
                <a:cubicBezTo>
                  <a:pt x="2336546" y="470574"/>
                  <a:pt x="2378827" y="492617"/>
                  <a:pt x="2378827" y="492617"/>
                </a:cubicBezTo>
                <a:cubicBezTo>
                  <a:pt x="2372432" y="494748"/>
                  <a:pt x="2365839" y="496356"/>
                  <a:pt x="2359643" y="499011"/>
                </a:cubicBezTo>
                <a:cubicBezTo>
                  <a:pt x="2350882" y="502766"/>
                  <a:pt x="2343386" y="509803"/>
                  <a:pt x="2334066" y="511800"/>
                </a:cubicBezTo>
                <a:cubicBezTo>
                  <a:pt x="2313121" y="516288"/>
                  <a:pt x="2291328" y="515165"/>
                  <a:pt x="2270122" y="518194"/>
                </a:cubicBezTo>
                <a:cubicBezTo>
                  <a:pt x="2246531" y="521564"/>
                  <a:pt x="2223151" y="526309"/>
                  <a:pt x="2199783" y="530983"/>
                </a:cubicBezTo>
                <a:cubicBezTo>
                  <a:pt x="2191166" y="532706"/>
                  <a:pt x="2182934" y="536350"/>
                  <a:pt x="2174206" y="537377"/>
                </a:cubicBezTo>
                <a:cubicBezTo>
                  <a:pt x="2146605" y="540624"/>
                  <a:pt x="2118787" y="541640"/>
                  <a:pt x="2091078" y="543772"/>
                </a:cubicBezTo>
                <a:lnTo>
                  <a:pt x="1854485" y="537377"/>
                </a:lnTo>
                <a:cubicBezTo>
                  <a:pt x="1835202" y="536539"/>
                  <a:pt x="1815862" y="534768"/>
                  <a:pt x="1796936" y="530983"/>
                </a:cubicBezTo>
                <a:cubicBezTo>
                  <a:pt x="1538650" y="479326"/>
                  <a:pt x="1881390" y="529765"/>
                  <a:pt x="1547554" y="486222"/>
                </a:cubicBezTo>
                <a:cubicBezTo>
                  <a:pt x="1510789" y="473967"/>
                  <a:pt x="1542387" y="483229"/>
                  <a:pt x="1483610" y="473433"/>
                </a:cubicBezTo>
                <a:cubicBezTo>
                  <a:pt x="1460104" y="469515"/>
                  <a:pt x="1436717" y="464908"/>
                  <a:pt x="1413271" y="460645"/>
                </a:cubicBezTo>
                <a:cubicBezTo>
                  <a:pt x="1396219" y="454250"/>
                  <a:pt x="1379393" y="447220"/>
                  <a:pt x="1362116" y="441461"/>
                </a:cubicBezTo>
                <a:cubicBezTo>
                  <a:pt x="1353779" y="438682"/>
                  <a:pt x="1344651" y="438447"/>
                  <a:pt x="1336539" y="435067"/>
                </a:cubicBezTo>
                <a:cubicBezTo>
                  <a:pt x="1306546" y="422570"/>
                  <a:pt x="1273101" y="403977"/>
                  <a:pt x="1247017" y="383912"/>
                </a:cubicBezTo>
                <a:cubicBezTo>
                  <a:pt x="1231441" y="371930"/>
                  <a:pt x="1216152" y="359441"/>
                  <a:pt x="1202256" y="345545"/>
                </a:cubicBezTo>
                <a:cubicBezTo>
                  <a:pt x="1196822" y="340111"/>
                  <a:pt x="1194387" y="332266"/>
                  <a:pt x="1189467" y="326362"/>
                </a:cubicBezTo>
                <a:cubicBezTo>
                  <a:pt x="1183678" y="319415"/>
                  <a:pt x="1176678" y="313573"/>
                  <a:pt x="1170284" y="307179"/>
                </a:cubicBezTo>
                <a:cubicBezTo>
                  <a:pt x="1160011" y="281496"/>
                  <a:pt x="1151101" y="265827"/>
                  <a:pt x="1151101" y="236840"/>
                </a:cubicBezTo>
                <a:cubicBezTo>
                  <a:pt x="1151101" y="209405"/>
                  <a:pt x="1168516" y="195586"/>
                  <a:pt x="1189467" y="179291"/>
                </a:cubicBezTo>
                <a:cubicBezTo>
                  <a:pt x="1196991" y="173439"/>
                  <a:pt x="1206283" y="170257"/>
                  <a:pt x="1215045" y="166502"/>
                </a:cubicBezTo>
                <a:cubicBezTo>
                  <a:pt x="1236145" y="157459"/>
                  <a:pt x="1257077" y="147771"/>
                  <a:pt x="1278989" y="140924"/>
                </a:cubicBezTo>
                <a:cubicBezTo>
                  <a:pt x="1291364" y="137057"/>
                  <a:pt x="1304712" y="137403"/>
                  <a:pt x="1317355" y="134530"/>
                </a:cubicBezTo>
                <a:cubicBezTo>
                  <a:pt x="1351634" y="126739"/>
                  <a:pt x="1386317" y="120068"/>
                  <a:pt x="1419666" y="108952"/>
                </a:cubicBezTo>
                <a:cubicBezTo>
                  <a:pt x="1426060" y="106821"/>
                  <a:pt x="1432177" y="103511"/>
                  <a:pt x="1438849" y="102558"/>
                </a:cubicBezTo>
                <a:cubicBezTo>
                  <a:pt x="1462155" y="99228"/>
                  <a:pt x="1485742" y="98295"/>
                  <a:pt x="1509188" y="96163"/>
                </a:cubicBezTo>
                <a:cubicBezTo>
                  <a:pt x="1581409" y="100978"/>
                  <a:pt x="1591601" y="99241"/>
                  <a:pt x="1649864" y="108952"/>
                </a:cubicBezTo>
                <a:cubicBezTo>
                  <a:pt x="1660585" y="110739"/>
                  <a:pt x="1671325" y="112581"/>
                  <a:pt x="1681836" y="115347"/>
                </a:cubicBezTo>
                <a:cubicBezTo>
                  <a:pt x="1711849" y="123245"/>
                  <a:pt x="1741517" y="132398"/>
                  <a:pt x="1771358" y="140924"/>
                </a:cubicBezTo>
                <a:cubicBezTo>
                  <a:pt x="1779884" y="147318"/>
                  <a:pt x="1787404" y="155341"/>
                  <a:pt x="1796936" y="160107"/>
                </a:cubicBezTo>
                <a:cubicBezTo>
                  <a:pt x="1804796" y="164037"/>
                  <a:pt x="1815061" y="161844"/>
                  <a:pt x="1822513" y="166502"/>
                </a:cubicBezTo>
                <a:cubicBezTo>
                  <a:pt x="1832738" y="172892"/>
                  <a:pt x="1839565" y="183553"/>
                  <a:pt x="1848091" y="192079"/>
                </a:cubicBezTo>
                <a:cubicBezTo>
                  <a:pt x="1855172" y="213323"/>
                  <a:pt x="1862158" y="224310"/>
                  <a:pt x="1848091" y="249629"/>
                </a:cubicBezTo>
                <a:cubicBezTo>
                  <a:pt x="1842915" y="258945"/>
                  <a:pt x="1831244" y="262700"/>
                  <a:pt x="1822513" y="268812"/>
                </a:cubicBezTo>
                <a:cubicBezTo>
                  <a:pt x="1743284" y="324272"/>
                  <a:pt x="1814189" y="278065"/>
                  <a:pt x="1764964" y="300784"/>
                </a:cubicBezTo>
                <a:cubicBezTo>
                  <a:pt x="1743327" y="310770"/>
                  <a:pt x="1722002" y="321458"/>
                  <a:pt x="1701020" y="332756"/>
                </a:cubicBezTo>
                <a:cubicBezTo>
                  <a:pt x="1694253" y="336400"/>
                  <a:pt x="1689083" y="342987"/>
                  <a:pt x="1681836" y="345545"/>
                </a:cubicBezTo>
                <a:cubicBezTo>
                  <a:pt x="1652571" y="355874"/>
                  <a:pt x="1621130" y="359597"/>
                  <a:pt x="1592315" y="371123"/>
                </a:cubicBezTo>
                <a:cubicBezTo>
                  <a:pt x="1538936" y="392475"/>
                  <a:pt x="1557396" y="386104"/>
                  <a:pt x="1477216" y="409489"/>
                </a:cubicBezTo>
                <a:cubicBezTo>
                  <a:pt x="1453885" y="416294"/>
                  <a:pt x="1430708" y="423906"/>
                  <a:pt x="1406877" y="428672"/>
                </a:cubicBezTo>
                <a:cubicBezTo>
                  <a:pt x="1366673" y="436713"/>
                  <a:pt x="1325744" y="440648"/>
                  <a:pt x="1285383" y="447856"/>
                </a:cubicBezTo>
                <a:cubicBezTo>
                  <a:pt x="1266038" y="451311"/>
                  <a:pt x="1247287" y="457866"/>
                  <a:pt x="1227834" y="460645"/>
                </a:cubicBezTo>
                <a:cubicBezTo>
                  <a:pt x="1172609" y="468534"/>
                  <a:pt x="1117136" y="474777"/>
                  <a:pt x="1061579" y="479828"/>
                </a:cubicBezTo>
                <a:cubicBezTo>
                  <a:pt x="976432" y="487569"/>
                  <a:pt x="805803" y="499011"/>
                  <a:pt x="805803" y="499011"/>
                </a:cubicBezTo>
                <a:lnTo>
                  <a:pt x="505266" y="492617"/>
                </a:lnTo>
                <a:cubicBezTo>
                  <a:pt x="468986" y="491483"/>
                  <a:pt x="432710" y="489508"/>
                  <a:pt x="396561" y="486222"/>
                </a:cubicBezTo>
                <a:cubicBezTo>
                  <a:pt x="383797" y="485062"/>
                  <a:pt x="352632" y="476838"/>
                  <a:pt x="339011" y="473433"/>
                </a:cubicBezTo>
                <a:cubicBezTo>
                  <a:pt x="334748" y="467039"/>
                  <a:pt x="327485" y="461831"/>
                  <a:pt x="326222" y="454250"/>
                </a:cubicBezTo>
                <a:cubicBezTo>
                  <a:pt x="325114" y="447601"/>
                  <a:pt x="328302" y="440245"/>
                  <a:pt x="332617" y="435067"/>
                </a:cubicBezTo>
                <a:cubicBezTo>
                  <a:pt x="354626" y="408657"/>
                  <a:pt x="360251" y="418694"/>
                  <a:pt x="390167" y="409489"/>
                </a:cubicBezTo>
                <a:cubicBezTo>
                  <a:pt x="407573" y="404133"/>
                  <a:pt x="423811" y="395309"/>
                  <a:pt x="441322" y="390306"/>
                </a:cubicBezTo>
                <a:cubicBezTo>
                  <a:pt x="453788" y="386744"/>
                  <a:pt x="467011" y="386629"/>
                  <a:pt x="479688" y="383912"/>
                </a:cubicBezTo>
                <a:cubicBezTo>
                  <a:pt x="496874" y="380229"/>
                  <a:pt x="513657" y="374806"/>
                  <a:pt x="530843" y="371123"/>
                </a:cubicBezTo>
                <a:cubicBezTo>
                  <a:pt x="571014" y="362515"/>
                  <a:pt x="581981" y="364731"/>
                  <a:pt x="626760" y="358334"/>
                </a:cubicBezTo>
                <a:cubicBezTo>
                  <a:pt x="637519" y="356797"/>
                  <a:pt x="648075" y="354071"/>
                  <a:pt x="658732" y="351940"/>
                </a:cubicBezTo>
                <a:cubicBezTo>
                  <a:pt x="699230" y="354071"/>
                  <a:pt x="740387" y="350746"/>
                  <a:pt x="780225" y="358334"/>
                </a:cubicBezTo>
                <a:cubicBezTo>
                  <a:pt x="787774" y="359772"/>
                  <a:pt x="789577" y="370643"/>
                  <a:pt x="793014" y="377517"/>
                </a:cubicBezTo>
                <a:cubicBezTo>
                  <a:pt x="796028" y="383546"/>
                  <a:pt x="796906" y="390442"/>
                  <a:pt x="799409" y="396700"/>
                </a:cubicBezTo>
                <a:cubicBezTo>
                  <a:pt x="801179" y="401125"/>
                  <a:pt x="803672" y="405226"/>
                  <a:pt x="805803" y="409489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1FCCBB-EFEC-40E1-917A-AB22052474DC}"/>
              </a:ext>
            </a:extLst>
          </p:cNvPr>
          <p:cNvSpPr/>
          <p:nvPr/>
        </p:nvSpPr>
        <p:spPr>
          <a:xfrm>
            <a:off x="8126836" y="3074847"/>
            <a:ext cx="2602976" cy="1436624"/>
          </a:xfrm>
          <a:custGeom>
            <a:avLst/>
            <a:gdLst>
              <a:gd name="connsiteX0" fmla="*/ 0 w 3056526"/>
              <a:gd name="connsiteY0" fmla="*/ 636244 h 1272487"/>
              <a:gd name="connsiteX1" fmla="*/ 1528263 w 3056526"/>
              <a:gd name="connsiteY1" fmla="*/ 0 h 1272487"/>
              <a:gd name="connsiteX2" fmla="*/ 3056526 w 3056526"/>
              <a:gd name="connsiteY2" fmla="*/ 636244 h 1272487"/>
              <a:gd name="connsiteX3" fmla="*/ 1528263 w 3056526"/>
              <a:gd name="connsiteY3" fmla="*/ 1272488 h 1272487"/>
              <a:gd name="connsiteX4" fmla="*/ 0 w 3056526"/>
              <a:gd name="connsiteY4" fmla="*/ 636244 h 1272487"/>
              <a:gd name="connsiteX0" fmla="*/ 32 w 3056558"/>
              <a:gd name="connsiteY0" fmla="*/ 1077458 h 1713702"/>
              <a:gd name="connsiteX1" fmla="*/ 1496323 w 3056558"/>
              <a:gd name="connsiteY1" fmla="*/ 0 h 1713702"/>
              <a:gd name="connsiteX2" fmla="*/ 3056558 w 3056558"/>
              <a:gd name="connsiteY2" fmla="*/ 1077458 h 1713702"/>
              <a:gd name="connsiteX3" fmla="*/ 1528295 w 3056558"/>
              <a:gd name="connsiteY3" fmla="*/ 1713702 h 1713702"/>
              <a:gd name="connsiteX4" fmla="*/ 32 w 3056558"/>
              <a:gd name="connsiteY4" fmla="*/ 1077458 h 1713702"/>
              <a:gd name="connsiteX0" fmla="*/ 16 w 3427418"/>
              <a:gd name="connsiteY0" fmla="*/ 1007257 h 1714176"/>
              <a:gd name="connsiteX1" fmla="*/ 1867183 w 3427418"/>
              <a:gd name="connsiteY1" fmla="*/ 138 h 1714176"/>
              <a:gd name="connsiteX2" fmla="*/ 3427418 w 3427418"/>
              <a:gd name="connsiteY2" fmla="*/ 1077596 h 1714176"/>
              <a:gd name="connsiteX3" fmla="*/ 1899155 w 3427418"/>
              <a:gd name="connsiteY3" fmla="*/ 1713840 h 1714176"/>
              <a:gd name="connsiteX4" fmla="*/ 16 w 3427418"/>
              <a:gd name="connsiteY4" fmla="*/ 1007257 h 1714176"/>
              <a:gd name="connsiteX0" fmla="*/ 13447 w 3440849"/>
              <a:gd name="connsiteY0" fmla="*/ 1007263 h 1873928"/>
              <a:gd name="connsiteX1" fmla="*/ 1880614 w 3440849"/>
              <a:gd name="connsiteY1" fmla="*/ 144 h 1873928"/>
              <a:gd name="connsiteX2" fmla="*/ 3440849 w 3440849"/>
              <a:gd name="connsiteY2" fmla="*/ 1077602 h 1873928"/>
              <a:gd name="connsiteX3" fmla="*/ 1164440 w 3440849"/>
              <a:gd name="connsiteY3" fmla="*/ 1873707 h 1873928"/>
              <a:gd name="connsiteX4" fmla="*/ 13447 w 3440849"/>
              <a:gd name="connsiteY4" fmla="*/ 1007263 h 1873928"/>
              <a:gd name="connsiteX0" fmla="*/ 11676 w 2684539"/>
              <a:gd name="connsiteY0" fmla="*/ 1011409 h 1892443"/>
              <a:gd name="connsiteX1" fmla="*/ 1878843 w 2684539"/>
              <a:gd name="connsiteY1" fmla="*/ 4290 h 1892443"/>
              <a:gd name="connsiteX2" fmla="*/ 2684539 w 2684539"/>
              <a:gd name="connsiteY2" fmla="*/ 1420652 h 1892443"/>
              <a:gd name="connsiteX3" fmla="*/ 1162669 w 2684539"/>
              <a:gd name="connsiteY3" fmla="*/ 1877853 h 1892443"/>
              <a:gd name="connsiteX4" fmla="*/ 11676 w 2684539"/>
              <a:gd name="connsiteY4" fmla="*/ 1011409 h 1892443"/>
              <a:gd name="connsiteX0" fmla="*/ 1007 w 2673870"/>
              <a:gd name="connsiteY0" fmla="*/ 915960 h 1796994"/>
              <a:gd name="connsiteX1" fmla="*/ 1343832 w 2673870"/>
              <a:gd name="connsiteY1" fmla="*/ 4757 h 1796994"/>
              <a:gd name="connsiteX2" fmla="*/ 2673870 w 2673870"/>
              <a:gd name="connsiteY2" fmla="*/ 1325203 h 1796994"/>
              <a:gd name="connsiteX3" fmla="*/ 1152000 w 2673870"/>
              <a:gd name="connsiteY3" fmla="*/ 1782404 h 1796994"/>
              <a:gd name="connsiteX4" fmla="*/ 1007 w 2673870"/>
              <a:gd name="connsiteY4" fmla="*/ 915960 h 1796994"/>
              <a:gd name="connsiteX0" fmla="*/ 11162 w 2684025"/>
              <a:gd name="connsiteY0" fmla="*/ 754426 h 1635460"/>
              <a:gd name="connsiteX1" fmla="*/ 1860466 w 2684025"/>
              <a:gd name="connsiteY1" fmla="*/ 5828 h 1635460"/>
              <a:gd name="connsiteX2" fmla="*/ 2684025 w 2684025"/>
              <a:gd name="connsiteY2" fmla="*/ 1163669 h 1635460"/>
              <a:gd name="connsiteX3" fmla="*/ 1162155 w 2684025"/>
              <a:gd name="connsiteY3" fmla="*/ 1620870 h 1635460"/>
              <a:gd name="connsiteX4" fmla="*/ 11162 w 2684025"/>
              <a:gd name="connsiteY4" fmla="*/ 754426 h 1635460"/>
              <a:gd name="connsiteX0" fmla="*/ 961 w 2673824"/>
              <a:gd name="connsiteY0" fmla="*/ 754355 h 1592873"/>
              <a:gd name="connsiteX1" fmla="*/ 1850265 w 2673824"/>
              <a:gd name="connsiteY1" fmla="*/ 5757 h 1592873"/>
              <a:gd name="connsiteX2" fmla="*/ 2673824 w 2673824"/>
              <a:gd name="connsiteY2" fmla="*/ 1163598 h 1592873"/>
              <a:gd name="connsiteX3" fmla="*/ 1611680 w 2673824"/>
              <a:gd name="connsiteY3" fmla="*/ 1575269 h 1592873"/>
              <a:gd name="connsiteX4" fmla="*/ 961 w 2673824"/>
              <a:gd name="connsiteY4" fmla="*/ 754355 h 1592873"/>
              <a:gd name="connsiteX0" fmla="*/ 62 w 2672925"/>
              <a:gd name="connsiteY0" fmla="*/ 773717 h 1612235"/>
              <a:gd name="connsiteX1" fmla="*/ 1553271 w 2672925"/>
              <a:gd name="connsiteY1" fmla="*/ 5607 h 1612235"/>
              <a:gd name="connsiteX2" fmla="*/ 2672925 w 2672925"/>
              <a:gd name="connsiteY2" fmla="*/ 1182960 h 1612235"/>
              <a:gd name="connsiteX3" fmla="*/ 1610781 w 2672925"/>
              <a:gd name="connsiteY3" fmla="*/ 1594631 h 1612235"/>
              <a:gd name="connsiteX4" fmla="*/ 62 w 2672925"/>
              <a:gd name="connsiteY4" fmla="*/ 773717 h 1612235"/>
              <a:gd name="connsiteX0" fmla="*/ 1550 w 2674413"/>
              <a:gd name="connsiteY0" fmla="*/ 773736 h 1624296"/>
              <a:gd name="connsiteX1" fmla="*/ 1554759 w 2674413"/>
              <a:gd name="connsiteY1" fmla="*/ 5626 h 1624296"/>
              <a:gd name="connsiteX2" fmla="*/ 2674413 w 2674413"/>
              <a:gd name="connsiteY2" fmla="*/ 1182979 h 1624296"/>
              <a:gd name="connsiteX3" fmla="*/ 1292798 w 2674413"/>
              <a:gd name="connsiteY3" fmla="*/ 1607658 h 1624296"/>
              <a:gd name="connsiteX4" fmla="*/ 1550 w 2674413"/>
              <a:gd name="connsiteY4" fmla="*/ 773736 h 1624296"/>
              <a:gd name="connsiteX0" fmla="*/ 1872 w 2674735"/>
              <a:gd name="connsiteY0" fmla="*/ 773843 h 1691984"/>
              <a:gd name="connsiteX1" fmla="*/ 1555081 w 2674735"/>
              <a:gd name="connsiteY1" fmla="*/ 5733 h 1691984"/>
              <a:gd name="connsiteX2" fmla="*/ 2674735 w 2674735"/>
              <a:gd name="connsiteY2" fmla="*/ 1183086 h 1691984"/>
              <a:gd name="connsiteX3" fmla="*/ 1269744 w 2674735"/>
              <a:gd name="connsiteY3" fmla="*/ 1679311 h 1691984"/>
              <a:gd name="connsiteX4" fmla="*/ 1872 w 2674735"/>
              <a:gd name="connsiteY4" fmla="*/ 773843 h 1691984"/>
              <a:gd name="connsiteX0" fmla="*/ 1949 w 2892986"/>
              <a:gd name="connsiteY0" fmla="*/ 773045 h 1688496"/>
              <a:gd name="connsiteX1" fmla="*/ 1555158 w 2892986"/>
              <a:gd name="connsiteY1" fmla="*/ 4935 h 1688496"/>
              <a:gd name="connsiteX2" fmla="*/ 2892986 w 2892986"/>
              <a:gd name="connsiteY2" fmla="*/ 1149767 h 1688496"/>
              <a:gd name="connsiteX3" fmla="*/ 1269821 w 2892986"/>
              <a:gd name="connsiteY3" fmla="*/ 1678513 h 1688496"/>
              <a:gd name="connsiteX4" fmla="*/ 1949 w 2892986"/>
              <a:gd name="connsiteY4" fmla="*/ 773045 h 1688496"/>
              <a:gd name="connsiteX0" fmla="*/ 1790 w 2986330"/>
              <a:gd name="connsiteY0" fmla="*/ 710410 h 1693791"/>
              <a:gd name="connsiteX1" fmla="*/ 1648502 w 2986330"/>
              <a:gd name="connsiteY1" fmla="*/ 7342 h 1693791"/>
              <a:gd name="connsiteX2" fmla="*/ 2986330 w 2986330"/>
              <a:gd name="connsiteY2" fmla="*/ 1152174 h 1693791"/>
              <a:gd name="connsiteX3" fmla="*/ 1363165 w 2986330"/>
              <a:gd name="connsiteY3" fmla="*/ 1680920 h 1693791"/>
              <a:gd name="connsiteX4" fmla="*/ 1790 w 2986330"/>
              <a:gd name="connsiteY4" fmla="*/ 710410 h 1693791"/>
              <a:gd name="connsiteX0" fmla="*/ 2080 w 2986620"/>
              <a:gd name="connsiteY0" fmla="*/ 601288 h 1584670"/>
              <a:gd name="connsiteX1" fmla="*/ 1672169 w 2986620"/>
              <a:gd name="connsiteY1" fmla="*/ 8791 h 1584670"/>
              <a:gd name="connsiteX2" fmla="*/ 2986620 w 2986620"/>
              <a:gd name="connsiteY2" fmla="*/ 1043052 h 1584670"/>
              <a:gd name="connsiteX3" fmla="*/ 1363455 w 2986620"/>
              <a:gd name="connsiteY3" fmla="*/ 1571798 h 1584670"/>
              <a:gd name="connsiteX4" fmla="*/ 2080 w 2986620"/>
              <a:gd name="connsiteY4" fmla="*/ 601288 h 1584670"/>
              <a:gd name="connsiteX0" fmla="*/ 324 w 2984864"/>
              <a:gd name="connsiteY0" fmla="*/ 600947 h 1473918"/>
              <a:gd name="connsiteX1" fmla="*/ 1670413 w 2984864"/>
              <a:gd name="connsiteY1" fmla="*/ 8450 h 1473918"/>
              <a:gd name="connsiteX2" fmla="*/ 2984864 w 2984864"/>
              <a:gd name="connsiteY2" fmla="*/ 1042711 h 1473918"/>
              <a:gd name="connsiteX3" fmla="*/ 1540914 w 2984864"/>
              <a:gd name="connsiteY3" fmla="*/ 1454382 h 1473918"/>
              <a:gd name="connsiteX4" fmla="*/ 324 w 2984864"/>
              <a:gd name="connsiteY4" fmla="*/ 600947 h 1473918"/>
              <a:gd name="connsiteX0" fmla="*/ 333 w 3171879"/>
              <a:gd name="connsiteY0" fmla="*/ 598132 h 1461290"/>
              <a:gd name="connsiteX1" fmla="*/ 1670422 w 3171879"/>
              <a:gd name="connsiteY1" fmla="*/ 5635 h 1461290"/>
              <a:gd name="connsiteX2" fmla="*/ 3171879 w 3171879"/>
              <a:gd name="connsiteY2" fmla="*/ 948837 h 1461290"/>
              <a:gd name="connsiteX3" fmla="*/ 1540923 w 3171879"/>
              <a:gd name="connsiteY3" fmla="*/ 1451567 h 1461290"/>
              <a:gd name="connsiteX4" fmla="*/ 333 w 3171879"/>
              <a:gd name="connsiteY4" fmla="*/ 598132 h 146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879" h="1461290">
                <a:moveTo>
                  <a:pt x="333" y="598132"/>
                </a:moveTo>
                <a:cubicBezTo>
                  <a:pt x="21916" y="357143"/>
                  <a:pt x="1141831" y="-52816"/>
                  <a:pt x="1670422" y="5635"/>
                </a:cubicBezTo>
                <a:cubicBezTo>
                  <a:pt x="2199013" y="64086"/>
                  <a:pt x="3171879" y="597449"/>
                  <a:pt x="3171879" y="948837"/>
                </a:cubicBezTo>
                <a:cubicBezTo>
                  <a:pt x="3171879" y="1300225"/>
                  <a:pt x="2069514" y="1510018"/>
                  <a:pt x="1540923" y="1451567"/>
                </a:cubicBezTo>
                <a:cubicBezTo>
                  <a:pt x="1012332" y="1393116"/>
                  <a:pt x="-21250" y="839121"/>
                  <a:pt x="333" y="598132"/>
                </a:cubicBezTo>
                <a:close/>
              </a:path>
            </a:pathLst>
          </a:cu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tx2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69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70687FD-403F-4392-BE6A-E9D847ADF6CC}"/>
              </a:ext>
            </a:extLst>
          </p:cNvPr>
          <p:cNvSpPr/>
          <p:nvPr/>
        </p:nvSpPr>
        <p:spPr>
          <a:xfrm>
            <a:off x="617061" y="767325"/>
            <a:ext cx="2475702" cy="1553842"/>
          </a:xfrm>
          <a:custGeom>
            <a:avLst/>
            <a:gdLst>
              <a:gd name="connsiteX0" fmla="*/ 776921 w 2475702"/>
              <a:gd name="connsiteY0" fmla="*/ 0 h 1553842"/>
              <a:gd name="connsiteX1" fmla="*/ 1211305 w 2475702"/>
              <a:gd name="connsiteY1" fmla="*/ 132686 h 1553842"/>
              <a:gd name="connsiteX2" fmla="*/ 1237851 w 2475702"/>
              <a:gd name="connsiteY2" fmla="*/ 154588 h 1553842"/>
              <a:gd name="connsiteX3" fmla="*/ 1264397 w 2475702"/>
              <a:gd name="connsiteY3" fmla="*/ 132686 h 1553842"/>
              <a:gd name="connsiteX4" fmla="*/ 1698781 w 2475702"/>
              <a:gd name="connsiteY4" fmla="*/ 0 h 1553842"/>
              <a:gd name="connsiteX5" fmla="*/ 2475702 w 2475702"/>
              <a:gd name="connsiteY5" fmla="*/ 776921 h 1553842"/>
              <a:gd name="connsiteX6" fmla="*/ 1698781 w 2475702"/>
              <a:gd name="connsiteY6" fmla="*/ 1553842 h 1553842"/>
              <a:gd name="connsiteX7" fmla="*/ 1264397 w 2475702"/>
              <a:gd name="connsiteY7" fmla="*/ 1421156 h 1553842"/>
              <a:gd name="connsiteX8" fmla="*/ 1237851 w 2475702"/>
              <a:gd name="connsiteY8" fmla="*/ 1399254 h 1553842"/>
              <a:gd name="connsiteX9" fmla="*/ 1211305 w 2475702"/>
              <a:gd name="connsiteY9" fmla="*/ 1421156 h 1553842"/>
              <a:gd name="connsiteX10" fmla="*/ 776921 w 2475702"/>
              <a:gd name="connsiteY10" fmla="*/ 1553842 h 1553842"/>
              <a:gd name="connsiteX11" fmla="*/ 0 w 2475702"/>
              <a:gd name="connsiteY11" fmla="*/ 776921 h 1553842"/>
              <a:gd name="connsiteX12" fmla="*/ 776921 w 2475702"/>
              <a:gd name="connsiteY12" fmla="*/ 0 h 155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75702" h="1553842">
                <a:moveTo>
                  <a:pt x="776921" y="0"/>
                </a:moveTo>
                <a:cubicBezTo>
                  <a:pt x="937827" y="0"/>
                  <a:pt x="1087308" y="48915"/>
                  <a:pt x="1211305" y="132686"/>
                </a:cubicBezTo>
                <a:lnTo>
                  <a:pt x="1237851" y="154588"/>
                </a:lnTo>
                <a:lnTo>
                  <a:pt x="1264397" y="132686"/>
                </a:lnTo>
                <a:cubicBezTo>
                  <a:pt x="1388394" y="48915"/>
                  <a:pt x="1537875" y="0"/>
                  <a:pt x="1698781" y="0"/>
                </a:cubicBezTo>
                <a:cubicBezTo>
                  <a:pt x="2127863" y="0"/>
                  <a:pt x="2475702" y="347839"/>
                  <a:pt x="2475702" y="776921"/>
                </a:cubicBezTo>
                <a:cubicBezTo>
                  <a:pt x="2475702" y="1206003"/>
                  <a:pt x="2127863" y="1553842"/>
                  <a:pt x="1698781" y="1553842"/>
                </a:cubicBezTo>
                <a:cubicBezTo>
                  <a:pt x="1537875" y="1553842"/>
                  <a:pt x="1388394" y="1504927"/>
                  <a:pt x="1264397" y="1421156"/>
                </a:cubicBezTo>
                <a:lnTo>
                  <a:pt x="1237851" y="1399254"/>
                </a:lnTo>
                <a:lnTo>
                  <a:pt x="1211305" y="1421156"/>
                </a:lnTo>
                <a:cubicBezTo>
                  <a:pt x="1087308" y="1504927"/>
                  <a:pt x="937827" y="1553842"/>
                  <a:pt x="776921" y="1553842"/>
                </a:cubicBezTo>
                <a:cubicBezTo>
                  <a:pt x="347839" y="1553842"/>
                  <a:pt x="0" y="1206003"/>
                  <a:pt x="0" y="776921"/>
                </a:cubicBezTo>
                <a:cubicBezTo>
                  <a:pt x="0" y="347839"/>
                  <a:pt x="347839" y="0"/>
                  <a:pt x="776921" y="0"/>
                </a:cubicBezTo>
                <a:close/>
              </a:path>
            </a:pathLst>
          </a:cu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reflection blurRad="6350" stA="50000" endA="300" endPos="55500" dist="50800" dir="5400000" sy="-100000" algn="bl" rotWithShape="0"/>
            <a:softEdge rad="12700"/>
          </a:effectLst>
          <a:scene3d>
            <a:camera prst="isometricRightUp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89F4F36-0C7D-4F7A-B8C2-7BAED4A6A213}"/>
              </a:ext>
            </a:extLst>
          </p:cNvPr>
          <p:cNvSpPr/>
          <p:nvPr/>
        </p:nvSpPr>
        <p:spPr>
          <a:xfrm>
            <a:off x="5894576" y="2154998"/>
            <a:ext cx="467859" cy="1022940"/>
          </a:xfrm>
          <a:custGeom>
            <a:avLst/>
            <a:gdLst>
              <a:gd name="connsiteX0" fmla="*/ 233929 w 467859"/>
              <a:gd name="connsiteY0" fmla="*/ 0 h 1022940"/>
              <a:gd name="connsiteX1" fmla="*/ 267461 w 467859"/>
              <a:gd name="connsiteY1" fmla="*/ 27666 h 1022940"/>
              <a:gd name="connsiteX2" fmla="*/ 467859 w 467859"/>
              <a:gd name="connsiteY2" fmla="*/ 511470 h 1022940"/>
              <a:gd name="connsiteX3" fmla="*/ 267461 w 467859"/>
              <a:gd name="connsiteY3" fmla="*/ 995274 h 1022940"/>
              <a:gd name="connsiteX4" fmla="*/ 233930 w 467859"/>
              <a:gd name="connsiteY4" fmla="*/ 1022940 h 1022940"/>
              <a:gd name="connsiteX5" fmla="*/ 200398 w 467859"/>
              <a:gd name="connsiteY5" fmla="*/ 995273 h 1022940"/>
              <a:gd name="connsiteX6" fmla="*/ 0 w 467859"/>
              <a:gd name="connsiteY6" fmla="*/ 511469 h 1022940"/>
              <a:gd name="connsiteX7" fmla="*/ 200398 w 467859"/>
              <a:gd name="connsiteY7" fmla="*/ 27665 h 1022940"/>
              <a:gd name="connsiteX8" fmla="*/ 233929 w 467859"/>
              <a:gd name="connsiteY8" fmla="*/ 0 h 102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859" h="1022940">
                <a:moveTo>
                  <a:pt x="233929" y="0"/>
                </a:moveTo>
                <a:lnTo>
                  <a:pt x="267461" y="27666"/>
                </a:lnTo>
                <a:cubicBezTo>
                  <a:pt x="391277" y="151483"/>
                  <a:pt x="467859" y="322533"/>
                  <a:pt x="467859" y="511470"/>
                </a:cubicBezTo>
                <a:cubicBezTo>
                  <a:pt x="467859" y="700407"/>
                  <a:pt x="391277" y="871458"/>
                  <a:pt x="267461" y="995274"/>
                </a:cubicBezTo>
                <a:lnTo>
                  <a:pt x="233930" y="1022940"/>
                </a:lnTo>
                <a:lnTo>
                  <a:pt x="200398" y="995273"/>
                </a:lnTo>
                <a:cubicBezTo>
                  <a:pt x="76582" y="871457"/>
                  <a:pt x="0" y="700406"/>
                  <a:pt x="0" y="511469"/>
                </a:cubicBezTo>
                <a:cubicBezTo>
                  <a:pt x="0" y="322532"/>
                  <a:pt x="76582" y="151482"/>
                  <a:pt x="200398" y="27665"/>
                </a:cubicBezTo>
                <a:lnTo>
                  <a:pt x="233929" y="0"/>
                </a:lnTo>
                <a:close/>
              </a:path>
            </a:pathLst>
          </a:custGeom>
          <a:solidFill>
            <a:srgbClr val="84C4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84C45A"/>
              </a:solidFill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F5FEA37-5140-4CA8-AE73-47D7AE743FFA}"/>
              </a:ext>
            </a:extLst>
          </p:cNvPr>
          <p:cNvSpPr/>
          <p:nvPr/>
        </p:nvSpPr>
        <p:spPr>
          <a:xfrm>
            <a:off x="6128505" y="1982264"/>
            <a:ext cx="1134475" cy="1368404"/>
          </a:xfrm>
          <a:custGeom>
            <a:avLst/>
            <a:gdLst>
              <a:gd name="connsiteX0" fmla="*/ 450273 w 1134475"/>
              <a:gd name="connsiteY0" fmla="*/ 0 h 1368404"/>
              <a:gd name="connsiteX1" fmla="*/ 1134475 w 1134475"/>
              <a:gd name="connsiteY1" fmla="*/ 684202 h 1368404"/>
              <a:gd name="connsiteX2" fmla="*/ 450273 w 1134475"/>
              <a:gd name="connsiteY2" fmla="*/ 1368404 h 1368404"/>
              <a:gd name="connsiteX3" fmla="*/ 67729 w 1134475"/>
              <a:gd name="connsiteY3" fmla="*/ 1251553 h 1368404"/>
              <a:gd name="connsiteX4" fmla="*/ 1 w 1134475"/>
              <a:gd name="connsiteY4" fmla="*/ 1195673 h 1368404"/>
              <a:gd name="connsiteX5" fmla="*/ 33532 w 1134475"/>
              <a:gd name="connsiteY5" fmla="*/ 1168007 h 1368404"/>
              <a:gd name="connsiteX6" fmla="*/ 233930 w 1134475"/>
              <a:gd name="connsiteY6" fmla="*/ 684203 h 1368404"/>
              <a:gd name="connsiteX7" fmla="*/ 33532 w 1134475"/>
              <a:gd name="connsiteY7" fmla="*/ 200399 h 1368404"/>
              <a:gd name="connsiteX8" fmla="*/ 0 w 1134475"/>
              <a:gd name="connsiteY8" fmla="*/ 172733 h 1368404"/>
              <a:gd name="connsiteX9" fmla="*/ 67729 w 1134475"/>
              <a:gd name="connsiteY9" fmla="*/ 116851 h 1368404"/>
              <a:gd name="connsiteX10" fmla="*/ 450273 w 1134475"/>
              <a:gd name="connsiteY10" fmla="*/ 0 h 13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4475" h="1368404">
                <a:moveTo>
                  <a:pt x="450273" y="0"/>
                </a:moveTo>
                <a:cubicBezTo>
                  <a:pt x="828147" y="0"/>
                  <a:pt x="1134475" y="306328"/>
                  <a:pt x="1134475" y="684202"/>
                </a:cubicBezTo>
                <a:cubicBezTo>
                  <a:pt x="1134475" y="1062076"/>
                  <a:pt x="828147" y="1368404"/>
                  <a:pt x="450273" y="1368404"/>
                </a:cubicBezTo>
                <a:cubicBezTo>
                  <a:pt x="308570" y="1368404"/>
                  <a:pt x="176929" y="1325327"/>
                  <a:pt x="67729" y="1251553"/>
                </a:cubicBezTo>
                <a:lnTo>
                  <a:pt x="1" y="1195673"/>
                </a:lnTo>
                <a:lnTo>
                  <a:pt x="33532" y="1168007"/>
                </a:lnTo>
                <a:cubicBezTo>
                  <a:pt x="157348" y="1044191"/>
                  <a:pt x="233930" y="873140"/>
                  <a:pt x="233930" y="684203"/>
                </a:cubicBezTo>
                <a:cubicBezTo>
                  <a:pt x="233930" y="495266"/>
                  <a:pt x="157348" y="324216"/>
                  <a:pt x="33532" y="200399"/>
                </a:cubicBezTo>
                <a:lnTo>
                  <a:pt x="0" y="172733"/>
                </a:lnTo>
                <a:lnTo>
                  <a:pt x="67729" y="116851"/>
                </a:lnTo>
                <a:cubicBezTo>
                  <a:pt x="176929" y="43077"/>
                  <a:pt x="308570" y="0"/>
                  <a:pt x="450273" y="0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71BDEBA-8A7A-47E5-918E-C2DFCEAD3300}"/>
              </a:ext>
            </a:extLst>
          </p:cNvPr>
          <p:cNvSpPr/>
          <p:nvPr/>
        </p:nvSpPr>
        <p:spPr>
          <a:xfrm>
            <a:off x="4994031" y="1982265"/>
            <a:ext cx="1134475" cy="1368404"/>
          </a:xfrm>
          <a:custGeom>
            <a:avLst/>
            <a:gdLst>
              <a:gd name="connsiteX0" fmla="*/ 684202 w 1134475"/>
              <a:gd name="connsiteY0" fmla="*/ 0 h 1368404"/>
              <a:gd name="connsiteX1" fmla="*/ 1066746 w 1134475"/>
              <a:gd name="connsiteY1" fmla="*/ 116851 h 1368404"/>
              <a:gd name="connsiteX2" fmla="*/ 1134474 w 1134475"/>
              <a:gd name="connsiteY2" fmla="*/ 172732 h 1368404"/>
              <a:gd name="connsiteX3" fmla="*/ 1100943 w 1134475"/>
              <a:gd name="connsiteY3" fmla="*/ 200397 h 1368404"/>
              <a:gd name="connsiteX4" fmla="*/ 900545 w 1134475"/>
              <a:gd name="connsiteY4" fmla="*/ 684201 h 1368404"/>
              <a:gd name="connsiteX5" fmla="*/ 1100943 w 1134475"/>
              <a:gd name="connsiteY5" fmla="*/ 1168005 h 1368404"/>
              <a:gd name="connsiteX6" fmla="*/ 1134475 w 1134475"/>
              <a:gd name="connsiteY6" fmla="*/ 1195672 h 1368404"/>
              <a:gd name="connsiteX7" fmla="*/ 1066746 w 1134475"/>
              <a:gd name="connsiteY7" fmla="*/ 1251553 h 1368404"/>
              <a:gd name="connsiteX8" fmla="*/ 684202 w 1134475"/>
              <a:gd name="connsiteY8" fmla="*/ 1368404 h 1368404"/>
              <a:gd name="connsiteX9" fmla="*/ 0 w 1134475"/>
              <a:gd name="connsiteY9" fmla="*/ 684202 h 1368404"/>
              <a:gd name="connsiteX10" fmla="*/ 684202 w 1134475"/>
              <a:gd name="connsiteY10" fmla="*/ 0 h 13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4475" h="1368404">
                <a:moveTo>
                  <a:pt x="684202" y="0"/>
                </a:moveTo>
                <a:cubicBezTo>
                  <a:pt x="825905" y="0"/>
                  <a:pt x="957547" y="43077"/>
                  <a:pt x="1066746" y="116851"/>
                </a:cubicBezTo>
                <a:lnTo>
                  <a:pt x="1134474" y="172732"/>
                </a:lnTo>
                <a:lnTo>
                  <a:pt x="1100943" y="200397"/>
                </a:lnTo>
                <a:cubicBezTo>
                  <a:pt x="977127" y="324214"/>
                  <a:pt x="900545" y="495264"/>
                  <a:pt x="900545" y="684201"/>
                </a:cubicBezTo>
                <a:cubicBezTo>
                  <a:pt x="900545" y="873138"/>
                  <a:pt x="977127" y="1044189"/>
                  <a:pt x="1100943" y="1168005"/>
                </a:cubicBezTo>
                <a:lnTo>
                  <a:pt x="1134475" y="1195672"/>
                </a:lnTo>
                <a:lnTo>
                  <a:pt x="1066746" y="1251553"/>
                </a:lnTo>
                <a:cubicBezTo>
                  <a:pt x="957547" y="1325327"/>
                  <a:pt x="825905" y="1368404"/>
                  <a:pt x="684202" y="1368404"/>
                </a:cubicBezTo>
                <a:cubicBezTo>
                  <a:pt x="306328" y="1368404"/>
                  <a:pt x="0" y="1062076"/>
                  <a:pt x="0" y="684202"/>
                </a:cubicBezTo>
                <a:cubicBezTo>
                  <a:pt x="0" y="306328"/>
                  <a:pt x="306328" y="0"/>
                  <a:pt x="684202" y="0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D133C57-D85D-470D-BDA6-0F9ECD6351F8}"/>
              </a:ext>
            </a:extLst>
          </p:cNvPr>
          <p:cNvSpPr/>
          <p:nvPr/>
        </p:nvSpPr>
        <p:spPr>
          <a:xfrm>
            <a:off x="2762383" y="3209909"/>
            <a:ext cx="1149929" cy="1304460"/>
          </a:xfrm>
          <a:custGeom>
            <a:avLst/>
            <a:gdLst>
              <a:gd name="connsiteX0" fmla="*/ 652230 w 1149929"/>
              <a:gd name="connsiteY0" fmla="*/ 0 h 1304460"/>
              <a:gd name="connsiteX1" fmla="*/ 1113427 w 1149929"/>
              <a:gd name="connsiteY1" fmla="*/ 191034 h 1304460"/>
              <a:gd name="connsiteX2" fmla="*/ 1149929 w 1149929"/>
              <a:gd name="connsiteY2" fmla="*/ 235275 h 1304460"/>
              <a:gd name="connsiteX3" fmla="*/ 1106789 w 1149929"/>
              <a:gd name="connsiteY3" fmla="*/ 287562 h 1304460"/>
              <a:gd name="connsiteX4" fmla="*/ 995398 w 1149929"/>
              <a:gd name="connsiteY4" fmla="*/ 652230 h 1304460"/>
              <a:gd name="connsiteX5" fmla="*/ 1106789 w 1149929"/>
              <a:gd name="connsiteY5" fmla="*/ 1016898 h 1304460"/>
              <a:gd name="connsiteX6" fmla="*/ 1149929 w 1149929"/>
              <a:gd name="connsiteY6" fmla="*/ 1069185 h 1304460"/>
              <a:gd name="connsiteX7" fmla="*/ 1113427 w 1149929"/>
              <a:gd name="connsiteY7" fmla="*/ 1113427 h 1304460"/>
              <a:gd name="connsiteX8" fmla="*/ 652230 w 1149929"/>
              <a:gd name="connsiteY8" fmla="*/ 1304460 h 1304460"/>
              <a:gd name="connsiteX9" fmla="*/ 0 w 1149929"/>
              <a:gd name="connsiteY9" fmla="*/ 652230 h 1304460"/>
              <a:gd name="connsiteX10" fmla="*/ 652230 w 1149929"/>
              <a:gd name="connsiteY10" fmla="*/ 0 h 130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9929" h="1304460">
                <a:moveTo>
                  <a:pt x="652230" y="0"/>
                </a:moveTo>
                <a:cubicBezTo>
                  <a:pt x="832339" y="0"/>
                  <a:pt x="995396" y="73003"/>
                  <a:pt x="1113427" y="191034"/>
                </a:cubicBezTo>
                <a:lnTo>
                  <a:pt x="1149929" y="235275"/>
                </a:lnTo>
                <a:lnTo>
                  <a:pt x="1106789" y="287562"/>
                </a:lnTo>
                <a:cubicBezTo>
                  <a:pt x="1036462" y="391659"/>
                  <a:pt x="995398" y="517149"/>
                  <a:pt x="995398" y="652230"/>
                </a:cubicBezTo>
                <a:cubicBezTo>
                  <a:pt x="995398" y="787312"/>
                  <a:pt x="1036462" y="912802"/>
                  <a:pt x="1106789" y="1016898"/>
                </a:cubicBezTo>
                <a:lnTo>
                  <a:pt x="1149929" y="1069185"/>
                </a:lnTo>
                <a:lnTo>
                  <a:pt x="1113427" y="1113427"/>
                </a:lnTo>
                <a:cubicBezTo>
                  <a:pt x="995396" y="1231457"/>
                  <a:pt x="832339" y="1304460"/>
                  <a:pt x="652230" y="1304460"/>
                </a:cubicBezTo>
                <a:cubicBezTo>
                  <a:pt x="292013" y="1304460"/>
                  <a:pt x="0" y="1012447"/>
                  <a:pt x="0" y="652230"/>
                </a:cubicBezTo>
                <a:cubicBezTo>
                  <a:pt x="0" y="292013"/>
                  <a:pt x="292013" y="0"/>
                  <a:pt x="652230" y="0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6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D68433F-F8F1-4328-86D5-05B9B22D481A}"/>
              </a:ext>
            </a:extLst>
          </p:cNvPr>
          <p:cNvSpPr/>
          <p:nvPr/>
        </p:nvSpPr>
        <p:spPr>
          <a:xfrm>
            <a:off x="-262171" y="-127888"/>
            <a:ext cx="13178870" cy="7180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48FC0-1D4A-4AF7-953A-961A098B3E3B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rgbClr val="5A976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2AE2A0-412C-49D9-9047-8AA8CAB0D7D0}"/>
              </a:ext>
            </a:extLst>
          </p:cNvPr>
          <p:cNvSpPr txBox="1"/>
          <p:nvPr/>
        </p:nvSpPr>
        <p:spPr>
          <a:xfrm>
            <a:off x="1380126" y="1106233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致青春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D029D2-321A-49AC-A55A-1831112B053E}"/>
              </a:ext>
            </a:extLst>
          </p:cNvPr>
          <p:cNvSpPr txBox="1"/>
          <p:nvPr/>
        </p:nvSpPr>
        <p:spPr>
          <a:xfrm>
            <a:off x="3114076" y="1841590"/>
            <a:ext cx="717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6">
                    <a:lumMod val="40000"/>
                    <a:lumOff val="60000"/>
                  </a:schemeClr>
                </a:solidFill>
                <a:latin typeface="文悦新青年体 (非商业使用) W8" pitchFamily="50" charset="-122"/>
                <a:ea typeface="文悦新青年体 (非商业使用) W8" pitchFamily="50" charset="-122"/>
              </a:rPr>
              <a:t>构建和谐注意设计，需要多看书！</a:t>
            </a:r>
          </a:p>
        </p:txBody>
      </p:sp>
    </p:spTree>
    <p:extLst>
      <p:ext uri="{BB962C8B-B14F-4D97-AF65-F5344CB8AC3E}">
        <p14:creationId xmlns:p14="http://schemas.microsoft.com/office/powerpoint/2010/main" val="48246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7030A0"/>
            </a:gs>
          </a:gsLst>
          <a:lin ang="15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85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8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  <a14:imgEffect>
                      <a14:sharpenSoften amount="10000"/>
                    </a14:imgEffect>
                    <a14:imgEffect>
                      <a14:colorTemperature colorTemp="11199"/>
                    </a14:imgEffect>
                    <a14:imgEffect>
                      <a14:saturation sat="18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197848A-F922-458A-B9E1-1FD35EF5C66B}"/>
              </a:ext>
            </a:extLst>
          </p:cNvPr>
          <p:cNvSpPr/>
          <p:nvPr/>
        </p:nvSpPr>
        <p:spPr>
          <a:xfrm>
            <a:off x="1" y="-863243"/>
            <a:ext cx="12192000" cy="7721243"/>
          </a:xfrm>
          <a:prstGeom prst="rect">
            <a:avLst/>
          </a:prstGeom>
          <a:blipFill dpi="0" rotWithShape="1">
            <a:blip r:embed="rId5">
              <a:alphaModFix amt="52000"/>
            </a:blip>
            <a:srcRect/>
            <a:tile tx="-177800" ty="0" sx="100000" sy="100000" flip="none" algn="b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135</Words>
  <Application>Microsoft Office PowerPoint</Application>
  <PresentationFormat>宽屏</PresentationFormat>
  <Paragraphs>17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文悦古典明朝体 (非商业使用) W5</vt:lpstr>
      <vt:lpstr>文悦新青年体 (非商业使用) W8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pleuvoir</dc:creator>
  <cp:lastModifiedBy>pleuvoir</cp:lastModifiedBy>
  <cp:revision>27</cp:revision>
  <dcterms:created xsi:type="dcterms:W3CDTF">2020-07-26T06:35:28Z</dcterms:created>
  <dcterms:modified xsi:type="dcterms:W3CDTF">2020-07-26T08:14:44Z</dcterms:modified>
</cp:coreProperties>
</file>