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9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3B2D2-533A-447D-96C9-BC26F7361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7BDB0C-F973-4B4A-8A0A-D6C44D6B3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D7168-4582-449D-94CD-94F3AE57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8535-7002-48EF-94A8-DE7D3C5B9654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E0C8E-41BD-46C7-A620-54BC79EA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E23E2-5BFD-40B1-8C4E-C4947BE0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5EB1-232F-4DCC-9535-0B59F5C71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2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AD1FD-BE69-42EF-BB04-1C329503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6F80B7-731E-4599-AA39-70AC6198D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295BB-2CED-47C2-A9BD-B55B1A4D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8535-7002-48EF-94A8-DE7D3C5B9654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5CD45-A429-478E-B3B5-D7590944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A6B32-C564-412A-A847-D9044F4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5EB1-232F-4DCC-9535-0B59F5C71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BCE7F8-8975-4C3E-B055-03DCFB8A1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D1893B-E899-4C35-A870-2B6110AE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46865-5F1B-4D0A-9824-A4E428D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8535-7002-48EF-94A8-DE7D3C5B9654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29928-CB01-4B46-866C-375A7D78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B2894-8B85-4E20-A413-201C1F60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5EB1-232F-4DCC-9535-0B59F5C71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3F401-7D81-48C3-8E71-11771A3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9D1E1-3862-48DF-A05A-CC60107F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E9911-631E-4CB1-AFF3-309CF1FF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8535-7002-48EF-94A8-DE7D3C5B9654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519F3-8477-427E-8EC6-02BBED38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F7B6F-74EB-46AA-8CD8-5ED7E8DA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5EB1-232F-4DCC-9535-0B59F5C71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5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B900E-F63C-4D24-A442-28B0DE60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58F1A-B369-44EB-9219-44CBA762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945C6-229D-4864-B5D5-5DDC56AF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8535-7002-48EF-94A8-DE7D3C5B9654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95490-A120-4F66-BE74-5A64A999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4EE04-A6D9-4316-A700-369F0E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5EB1-232F-4DCC-9535-0B59F5C71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6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67335-0A02-45EA-A243-0C25E801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197BF-1568-42B6-B863-B0D3CE5EF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847B4-BD11-47A7-A489-D57C9B58E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EB0EA-B0EC-493B-BBFD-63D7EBB8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8535-7002-48EF-94A8-DE7D3C5B9654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B850D-AEB9-49EA-8006-B8EC8C0E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16B56-304D-4054-9876-69CE0D61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5EB1-232F-4DCC-9535-0B59F5C71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93495-7535-4CAD-B221-85650625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40071-B4BF-4C4A-9C02-4C7079703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DC88E-CEF9-45F5-B12A-1D86138C0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2731F6-87FA-4743-B03D-1E31DB2F5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A65096-8EE8-4580-904C-C1FF86BC9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5CCEC9-DA33-41BC-AB92-1A86CB7C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8535-7002-48EF-94A8-DE7D3C5B9654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0206AA-D48C-48FA-9094-8DF2C276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38088-E56B-4136-8935-CB10BC9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5EB1-232F-4DCC-9535-0B59F5C71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7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EEBD9-FE67-4D9F-AA5E-766498A7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7CE939-AC3D-4074-AE4E-EDC2281C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8535-7002-48EF-94A8-DE7D3C5B9654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5AD439-8B96-4CC3-9092-CF7DEE1C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B8EAD6-87AC-44B6-86E8-D7D973C9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5EB1-232F-4DCC-9535-0B59F5C71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5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EECA5B-F089-4F51-93E5-0B6A574A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8535-7002-48EF-94A8-DE7D3C5B9654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F9C455-999C-4313-B4FF-B00D74BF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09EA99-A0FF-4C04-AA57-5A879B69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5EB1-232F-4DCC-9535-0B59F5C71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4435E-5B0B-4A40-9407-0A532AB7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79E98-6D08-473A-B2DE-82FA2FBA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E0071F-2617-4B11-9A39-447BCE0E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BDA89-A744-4B2D-8D3E-2D01319F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8535-7002-48EF-94A8-DE7D3C5B9654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8ED90-F73C-4B0E-9AF0-5A537009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039A9-2F5A-42DF-9459-B289CEC3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5EB1-232F-4DCC-9535-0B59F5C71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6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DD2BA-EE7A-4536-95C5-CCB17154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DC6487-8D96-4382-B059-3C692A21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22EF5-FBA2-47C3-BE89-21B08185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CA46A-11AA-44F2-ACC3-00001EA1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8535-7002-48EF-94A8-DE7D3C5B9654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957DA-B829-4FCA-BA73-0684A3D9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D65B8-04A8-491A-B8EA-C335C633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5EB1-232F-4DCC-9535-0B59F5C71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9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61B132-29F5-443C-A448-A889B768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182DA-CC60-4BAA-B70F-1A4A63DA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28548-FAA5-44BC-92D0-0D7043064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8535-7002-48EF-94A8-DE7D3C5B9654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C950B-FD51-4707-A649-730B6906F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0FE54-11C4-437F-AA0D-5E5C0BDF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5EB1-232F-4DCC-9535-0B59F5C71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7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956584-9C3D-4D54-A778-1A91C5148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204" l="9818" r="92943">
                        <a14:foregroundMark x1="55495" y1="17731" x2="57682" y2="26574"/>
                        <a14:foregroundMark x1="57943" y1="20880" x2="58542" y2="18935"/>
                        <a14:foregroundMark x1="57474" y1="20139" x2="58229" y2="17083"/>
                        <a14:foregroundMark x1="57422" y1="19676" x2="57057" y2="15741"/>
                        <a14:foregroundMark x1="55391" y1="18380" x2="53073" y2="12593"/>
                        <a14:foregroundMark x1="51458" y1="21620" x2="35833" y2="18380"/>
                        <a14:foregroundMark x1="43099" y1="25741" x2="25755" y2="16898"/>
                        <a14:foregroundMark x1="12214" y1="12963" x2="10026" y2="10093"/>
                        <a14:foregroundMark x1="24974" y1="27130" x2="9922" y2="11204"/>
                        <a14:foregroundMark x1="62109" y1="31250" x2="90156" y2="10278"/>
                        <a14:foregroundMark x1="89688" y1="41852" x2="92682" y2="10278"/>
                        <a14:foregroundMark x1="36823" y1="63194" x2="9818" y2="90833"/>
                        <a14:foregroundMark x1="39167" y1="61898" x2="48464" y2="91111"/>
                        <a14:foregroundMark x1="42995" y1="63287" x2="51510" y2="91204"/>
                        <a14:foregroundMark x1="53073" y1="60880" x2="92682" y2="91019"/>
                        <a14:foregroundMark x1="57734" y1="79167" x2="70443" y2="90370"/>
                        <a14:foregroundMark x1="69453" y1="78796" x2="79974" y2="89769"/>
                        <a14:foregroundMark x1="79089" y1="67315" x2="92109" y2="80463"/>
                        <a14:foregroundMark x1="77630" y1="63796" x2="88490" y2="75417"/>
                        <a14:foregroundMark x1="71120" y1="61528" x2="78620" y2="71898"/>
                        <a14:foregroundMark x1="68594" y1="61528" x2="80182" y2="73565"/>
                        <a14:foregroundMark x1="64661" y1="62824" x2="71849" y2="68704"/>
                        <a14:foregroundMark x1="59375" y1="58009" x2="67604" y2="62731"/>
                        <a14:foregroundMark x1="57995" y1="58565" x2="71432" y2="66481"/>
                        <a14:foregroundMark x1="56328" y1="61713" x2="66354" y2="68056"/>
                        <a14:foregroundMark x1="57005" y1="60417" x2="69219" y2="70231"/>
                        <a14:foregroundMark x1="35391" y1="72731" x2="26849" y2="82593"/>
                        <a14:foregroundMark x1="30677" y1="75972" x2="21354" y2="85880"/>
                        <a14:foregroundMark x1="31953" y1="77130" x2="19661" y2="85602"/>
                        <a14:foregroundMark x1="15104" y1="66852" x2="12214" y2="74861"/>
                        <a14:foregroundMark x1="13594" y1="63796" x2="11693" y2="73657"/>
                        <a14:foregroundMark x1="11016" y1="60972" x2="10443" y2="74120"/>
                        <a14:foregroundMark x1="31901" y1="80278" x2="30990" y2="85231"/>
                        <a14:foregroundMark x1="27682" y1="76157" x2="24115" y2="86620"/>
                        <a14:foregroundMark x1="33672" y1="82407" x2="31354" y2="88472"/>
                        <a14:foregroundMark x1="37656" y1="84861" x2="35286" y2="89491"/>
                        <a14:foregroundMark x1="44323" y1="84120" x2="41328" y2="88194"/>
                        <a14:foregroundMark x1="63359" y1="20787" x2="73177" y2="14352"/>
                        <a14:foregroundMark x1="64036" y1="18750" x2="71589" y2="16111"/>
                        <a14:foregroundMark x1="24271" y1="22824" x2="40911" y2="12222"/>
                        <a14:foregroundMark x1="22969" y1="17361" x2="31198" y2="13704"/>
                        <a14:foregroundMark x1="17474" y1="14907" x2="17630" y2="14630"/>
                        <a14:foregroundMark x1="13177" y1="20787" x2="12005" y2="15463"/>
                        <a14:foregroundMark x1="11224" y1="29907" x2="11276" y2="22546"/>
                        <a14:foregroundMark x1="12786" y1="28426" x2="11953" y2="19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369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796BF6-887F-4D90-A62D-7CC490B67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47" y="1618184"/>
            <a:ext cx="5162414" cy="2693195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5828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C43D2C-39B9-40D3-AE1D-C93AF9056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29" y="1086459"/>
            <a:ext cx="5676900" cy="5143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4527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pleuvoir</dc:creator>
  <cp:lastModifiedBy>pleuvoir</cp:lastModifiedBy>
  <cp:revision>5</cp:revision>
  <dcterms:created xsi:type="dcterms:W3CDTF">2020-07-26T08:14:40Z</dcterms:created>
  <dcterms:modified xsi:type="dcterms:W3CDTF">2020-07-26T09:10:09Z</dcterms:modified>
</cp:coreProperties>
</file>