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653E37-7D24-405B-9306-DAD2EF15F189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08FF75-A9C9-47D6-9EE2-1D182AADD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237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平滑移动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08FF75-A9C9-47D6-9EE2-1D182AADDE7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957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8DAE08-A6D1-4DCB-A5B4-1AA75BF78D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71D9D9C-3D6F-4E9F-85DB-355887D96B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77EDC2-0D46-46BF-B020-E4CC04023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3ADCA-9AB3-4F03-8057-5B5E1220E9DF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11C78D-45A4-4D95-A829-95A288480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DDB8C0-B770-4048-9C29-7C72DAB5D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61A07-4962-4E37-82BA-D6BFE60F95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722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B822E4-3955-46EC-88DD-154121E38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474201-6D0D-4C07-A32B-74D423023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D56701-3646-4809-A573-2B4971FB5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3ADCA-9AB3-4F03-8057-5B5E1220E9DF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533436-6B60-4479-9FE7-5335D4782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7C43A8-2583-4F7B-BEC3-81D88ED1D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61A07-4962-4E37-82BA-D6BFE60F95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588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889588-0215-4499-B33C-02007BF7EA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7367E1-639F-4171-8769-DF68A8FCF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B897C1-62E7-45C7-A36B-536CFFCC1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3ADCA-9AB3-4F03-8057-5B5E1220E9DF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5BF3B7-9C50-4E08-AEE5-5357819D5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1FD035-47FD-4F97-A556-3BE5C1AE9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61A07-4962-4E37-82BA-D6BFE60F95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170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106BA0-7EC2-43FE-8D54-8406DFB0D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B3EE71-ECD3-4D3C-B927-3227DC423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8764E3-30BF-4848-A012-26685D7D9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3ADCA-9AB3-4F03-8057-5B5E1220E9DF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308AA0-5514-414B-84A0-7DED8EA34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BE252B-32F1-400D-AC8E-C066E2EB7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61A07-4962-4E37-82BA-D6BFE60F95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065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B65378-B1D4-406F-864C-6EC27A6BC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001A19-69E2-4E2E-8FD9-0FCA2D4E8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3D71C3-1E00-438C-B161-C04E3DB7B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3ADCA-9AB3-4F03-8057-5B5E1220E9DF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BFDB3D-8276-4AD8-A0A1-7EA084ED3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ABD30A-9064-4570-9D0B-C1093F4A2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61A07-4962-4E37-82BA-D6BFE60F95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927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C55FC6-B5B8-4A45-81D3-958F8E26F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892398-DE65-4A66-B10E-DCD7CA3B45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937816-B45B-41E8-B18A-C8FDB37FC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849C10-A000-401D-B01F-6747E9CD6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3ADCA-9AB3-4F03-8057-5B5E1220E9DF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10682D-A695-440E-AC2D-FB0A39391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CA3F65-5682-4ABE-A991-7FE2528AE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61A07-4962-4E37-82BA-D6BFE60F95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609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204564-91AD-4337-8AFE-5F4B061C0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65D7D5-6F55-4FEA-8FC5-33A57D779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1471A5-3DB6-4F96-A551-16E119E9F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6FDD959-328C-4EE6-9F81-21260DA9F7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227D3CB-B6EC-4C34-89BD-434EDE7E54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6B71BA0-1D8D-423C-B4F7-47D3CAA6B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3ADCA-9AB3-4F03-8057-5B5E1220E9DF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2E036E6-B2A8-4278-908F-575E004EA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1EFB07-61A7-4ECC-A2B4-DEAD08A00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61A07-4962-4E37-82BA-D6BFE60F95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508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7EE1AF-E8A1-4EF9-A220-D09C6A683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5615EE4-47F8-4583-9986-5687E90D7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3ADCA-9AB3-4F03-8057-5B5E1220E9DF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9D332DB-D15B-41FF-9DEA-C2FCF3E93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224DD29-962A-4F76-9BC0-27D8EFD43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61A07-4962-4E37-82BA-D6BFE60F95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211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27100AA-C527-40D0-9EFC-C7D01035D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3ADCA-9AB3-4F03-8057-5B5E1220E9DF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35809C3-D1E2-4E45-B55C-6B0161B9C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72DAF8-169B-409A-A782-81EFFBC0B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61A07-4962-4E37-82BA-D6BFE60F95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422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EB4BAA-DEF8-447A-8F2F-DD942EB77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127E72-D408-4C04-B7AF-D18130D87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6766ED-862C-4F50-86C3-B76C4E841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0DBCDC-EA70-4EB5-B492-D0428498B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3ADCA-9AB3-4F03-8057-5B5E1220E9DF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B7F97D-FA07-408D-B250-D9B27664B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784DEC-BFEC-471A-90C8-9BB91C92A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61A07-4962-4E37-82BA-D6BFE60F95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543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AC752E-1592-4737-98EE-ADE441EC2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ACB2C51-D6E0-469E-AADE-629CA323BF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4E33B1-695E-434A-94B1-534B4592E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BDD35F-9A97-44EA-A913-2623F1F36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3ADCA-9AB3-4F03-8057-5B5E1220E9DF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26ACDC-1C11-4F2E-A39B-1D9897D4D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8BA749-3136-4004-BAC8-902ECE7C3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61A07-4962-4E37-82BA-D6BFE60F95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DF3BD66-4F7B-4823-AAF9-F776FFA3B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CBD739-C149-42F0-A6EC-E5F1C46EA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285181-71F0-4679-BC87-4BA9B55FEA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3ADCA-9AB3-4F03-8057-5B5E1220E9DF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108712-DC5C-4259-8090-1FAD5FA3FE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2BEBB6-2560-4944-8310-87E6137A5F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61A07-4962-4E37-82BA-D6BFE60F95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895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2DF79F4-DC20-4C37-A475-3814D6EFF151}"/>
              </a:ext>
            </a:extLst>
          </p:cNvPr>
          <p:cNvSpPr/>
          <p:nvPr/>
        </p:nvSpPr>
        <p:spPr>
          <a:xfrm>
            <a:off x="2692042" y="1254902"/>
            <a:ext cx="204622" cy="434819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15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3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9" presetID="1" presetClass="emph" presetSubtype="2" fill="hold" nodeType="afterEffect">
                                      <p:stCondLst>
                                        <p:cond delay="1500"/>
                                      </p:stCondLst>
                                      <p:childTnLst>
                                        <p:animClr clrSpc="rgb" dir="cw">
                                          <p:cBhvr>
                                            <p:cTn id="10" dur="3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00B0F0"/>
                                          </p:to>
                                        </p:animClr>
                                        <p:set>
                                          <p:cBhvr>
                                            <p:cTn id="11" dur="3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12" dur="3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9000"/>
                                </p:stCondLst>
                                <p:childTnLst>
                                  <p:par>
                                    <p:cTn id="14" presetID="63" presetClass="path" presetSubtype="0" accel="50000" fill="hold" grpId="1" nodeType="afterEffect" p14:presetBounceEnd="42000">
                                      <p:stCondLst>
                                        <p:cond delay="1500"/>
                                      </p:stCondLst>
                                      <p:childTnLst>
                                        <p:animMotion origin="layout" path="M 3.33333E-6 0 L 0.66028 0 " pathEditMode="relative" rAng="0" ptsTypes="AA" p14:bounceEnd="42000">
                                          <p:cBhvr>
                                            <p:cTn id="15" dur="3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008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3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9" presetID="1" presetClass="emph" presetSubtype="2" fill="hold" nodeType="afterEffect">
                                      <p:stCondLst>
                                        <p:cond delay="1500"/>
                                      </p:stCondLst>
                                      <p:childTnLst>
                                        <p:animClr clrSpc="rgb" dir="cw">
                                          <p:cBhvr>
                                            <p:cTn id="10" dur="3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00B0F0"/>
                                          </p:to>
                                        </p:animClr>
                                        <p:set>
                                          <p:cBhvr>
                                            <p:cTn id="11" dur="3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12" dur="3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9000"/>
                                </p:stCondLst>
                                <p:childTnLst>
                                  <p:par>
                                    <p:cTn id="14" presetID="63" presetClass="path" presetSubtype="0" accel="50000" fill="hold" grpId="1" nodeType="afterEffect">
                                      <p:stCondLst>
                                        <p:cond delay="1500"/>
                                      </p:stCondLst>
                                      <p:childTnLst>
                                        <p:animMotion origin="layout" path="M 3.33333E-6 0 L 0.66028 0 " pathEditMode="relative" rAng="0" ptsTypes="AA">
                                          <p:cBhvr>
                                            <p:cTn id="15" dur="3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008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" grpId="1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543D282F-3D35-4283-B417-E1B46A2896FA}"/>
              </a:ext>
            </a:extLst>
          </p:cNvPr>
          <p:cNvSpPr/>
          <p:nvPr/>
        </p:nvSpPr>
        <p:spPr>
          <a:xfrm>
            <a:off x="1477108" y="1061471"/>
            <a:ext cx="1298064" cy="7609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D1CA1A9-1C0C-4800-8D36-3E322644D9A5}"/>
              </a:ext>
            </a:extLst>
          </p:cNvPr>
          <p:cNvSpPr/>
          <p:nvPr/>
        </p:nvSpPr>
        <p:spPr>
          <a:xfrm>
            <a:off x="1477108" y="1834129"/>
            <a:ext cx="1298064" cy="7609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0912405-B883-4977-9599-FA03CEFF06F8}"/>
              </a:ext>
            </a:extLst>
          </p:cNvPr>
          <p:cNvSpPr/>
          <p:nvPr/>
        </p:nvSpPr>
        <p:spPr>
          <a:xfrm>
            <a:off x="1477108" y="2595064"/>
            <a:ext cx="1298064" cy="7609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9C81B6E-5FC4-43DC-9624-0DAA4FC27F19}"/>
              </a:ext>
            </a:extLst>
          </p:cNvPr>
          <p:cNvSpPr/>
          <p:nvPr/>
        </p:nvSpPr>
        <p:spPr>
          <a:xfrm>
            <a:off x="1477108" y="3367722"/>
            <a:ext cx="1298064" cy="7609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6AD97B7-6EF2-4E63-A10E-39ED4DDE159A}"/>
              </a:ext>
            </a:extLst>
          </p:cNvPr>
          <p:cNvSpPr/>
          <p:nvPr/>
        </p:nvSpPr>
        <p:spPr>
          <a:xfrm>
            <a:off x="1477108" y="4140380"/>
            <a:ext cx="1298064" cy="7609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3D56A3F5-E57F-4C43-825B-9D7EF8F57CB3}"/>
              </a:ext>
            </a:extLst>
          </p:cNvPr>
          <p:cNvSpPr/>
          <p:nvPr/>
        </p:nvSpPr>
        <p:spPr>
          <a:xfrm>
            <a:off x="4616762" y="1834129"/>
            <a:ext cx="1170176" cy="760935"/>
          </a:xfrm>
          <a:prstGeom prst="ellipse">
            <a:avLst/>
          </a:prstGeom>
          <a:ln>
            <a:solidFill>
              <a:schemeClr val="bg2">
                <a:lumMod val="90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5F700080-43DC-489C-8F8C-974908698732}"/>
              </a:ext>
            </a:extLst>
          </p:cNvPr>
          <p:cNvSpPr/>
          <p:nvPr/>
        </p:nvSpPr>
        <p:spPr>
          <a:xfrm>
            <a:off x="5786938" y="1834129"/>
            <a:ext cx="1170176" cy="760935"/>
          </a:xfrm>
          <a:prstGeom prst="ellipse">
            <a:avLst/>
          </a:prstGeom>
          <a:ln>
            <a:solidFill>
              <a:schemeClr val="bg2">
                <a:lumMod val="90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A68218C8-B21B-4B8B-8906-23C5048C0199}"/>
              </a:ext>
            </a:extLst>
          </p:cNvPr>
          <p:cNvSpPr/>
          <p:nvPr/>
        </p:nvSpPr>
        <p:spPr>
          <a:xfrm>
            <a:off x="6957114" y="1834129"/>
            <a:ext cx="1170176" cy="760935"/>
          </a:xfrm>
          <a:prstGeom prst="ellipse">
            <a:avLst/>
          </a:prstGeom>
          <a:ln>
            <a:solidFill>
              <a:schemeClr val="bg2">
                <a:lumMod val="90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8FD6641A-6A69-43EA-934B-AFB98C914F97}"/>
              </a:ext>
            </a:extLst>
          </p:cNvPr>
          <p:cNvSpPr/>
          <p:nvPr/>
        </p:nvSpPr>
        <p:spPr>
          <a:xfrm>
            <a:off x="8127290" y="1834129"/>
            <a:ext cx="1170176" cy="760935"/>
          </a:xfrm>
          <a:prstGeom prst="ellipse">
            <a:avLst/>
          </a:prstGeom>
          <a:ln>
            <a:solidFill>
              <a:schemeClr val="bg2">
                <a:lumMod val="90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38E7987A-1F12-4E57-8475-AD22EA148D42}"/>
              </a:ext>
            </a:extLst>
          </p:cNvPr>
          <p:cNvSpPr/>
          <p:nvPr/>
        </p:nvSpPr>
        <p:spPr>
          <a:xfrm>
            <a:off x="4538964" y="4140380"/>
            <a:ext cx="1170176" cy="760935"/>
          </a:xfrm>
          <a:prstGeom prst="ellipse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00218FB9-E286-4236-907D-1C997C5E7101}"/>
              </a:ext>
            </a:extLst>
          </p:cNvPr>
          <p:cNvSpPr/>
          <p:nvPr/>
        </p:nvSpPr>
        <p:spPr>
          <a:xfrm>
            <a:off x="5734717" y="4152103"/>
            <a:ext cx="1170176" cy="760935"/>
          </a:xfrm>
          <a:prstGeom prst="ellipse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95CF96E2-AA6E-478A-B111-90DFAE9E5BF3}"/>
              </a:ext>
            </a:extLst>
          </p:cNvPr>
          <p:cNvSpPr/>
          <p:nvPr/>
        </p:nvSpPr>
        <p:spPr>
          <a:xfrm>
            <a:off x="6956048" y="4140380"/>
            <a:ext cx="1170176" cy="760935"/>
          </a:xfrm>
          <a:prstGeom prst="ellipse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E93E6EA-3B61-4481-A2E6-1C24EE54D88B}"/>
              </a:ext>
            </a:extLst>
          </p:cNvPr>
          <p:cNvSpPr/>
          <p:nvPr/>
        </p:nvSpPr>
        <p:spPr>
          <a:xfrm>
            <a:off x="1477108" y="4913038"/>
            <a:ext cx="1298064" cy="7609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4" name="箭头: 下 33">
            <a:extLst>
              <a:ext uri="{FF2B5EF4-FFF2-40B4-BE49-F238E27FC236}">
                <a16:creationId xmlns:a16="http://schemas.microsoft.com/office/drawing/2014/main" id="{878D5331-BFB3-4ABE-A2BE-57CB611E8D6F}"/>
              </a:ext>
            </a:extLst>
          </p:cNvPr>
          <p:cNvSpPr/>
          <p:nvPr/>
        </p:nvSpPr>
        <p:spPr>
          <a:xfrm>
            <a:off x="3043737" y="1202148"/>
            <a:ext cx="345298" cy="53713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2767F44-23C0-4C05-B700-1B0A4690142C}"/>
              </a:ext>
            </a:extLst>
          </p:cNvPr>
          <p:cNvSpPr txBox="1"/>
          <p:nvPr/>
        </p:nvSpPr>
        <p:spPr>
          <a:xfrm>
            <a:off x="1674734" y="69107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时间刻度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80B5976-7A7F-4D32-8C6C-8A22B59C7071}"/>
              </a:ext>
            </a:extLst>
          </p:cNvPr>
          <p:cNvSpPr txBox="1"/>
          <p:nvPr/>
        </p:nvSpPr>
        <p:spPr>
          <a:xfrm>
            <a:off x="4301304" y="6457890"/>
            <a:ext cx="7890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任务在一天内：刻度走到对应的时间刻度即执行对应的任务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2FFC1C2-AAE4-48D4-B8CB-C1AE235FD5F2}"/>
              </a:ext>
            </a:extLst>
          </p:cNvPr>
          <p:cNvSpPr/>
          <p:nvPr/>
        </p:nvSpPr>
        <p:spPr>
          <a:xfrm>
            <a:off x="1477107" y="6004346"/>
            <a:ext cx="1298064" cy="7609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550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0.00185 L -3.75E-6 0.10903 " pathEditMode="fixed" rAng="0" ptsTypes="AA">
                                      <p:cBhvr>
                                        <p:cTn id="1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27" presetClass="emph" presetSubtype="0" fill="remove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950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6" dur="950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7" dur="950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950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900"/>
                            </p:stCondLst>
                            <p:childTnLst>
                              <p:par>
                                <p:cTn id="20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400"/>
                            </p:stCondLst>
                            <p:childTnLst>
                              <p:par>
                                <p:cTn id="24" presetID="47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400"/>
                            </p:stCondLst>
                            <p:childTnLst>
                              <p:par>
                                <p:cTn id="30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900"/>
                            </p:stCondLst>
                            <p:childTnLst>
                              <p:par>
                                <p:cTn id="34" presetID="47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8900"/>
                            </p:stCondLst>
                            <p:childTnLst>
                              <p:par>
                                <p:cTn id="40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9400"/>
                            </p:stCondLst>
                            <p:childTnLst>
                              <p:par>
                                <p:cTn id="44" presetID="47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400"/>
                            </p:stCondLst>
                            <p:childTnLst>
                              <p:par>
                                <p:cTn id="50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900"/>
                            </p:stCondLst>
                            <p:childTnLst>
                              <p:par>
                                <p:cTn id="54" presetID="47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1900"/>
                            </p:stCondLst>
                            <p:childTnLst>
                              <p:par>
                                <p:cTn id="60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0.10903 L -0.00104 0.22477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5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3900"/>
                            </p:stCondLst>
                            <p:childTnLst>
                              <p:par>
                                <p:cTn id="63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22477 L -0.00104 0.34144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6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900"/>
                            </p:stCondLst>
                            <p:childTnLst>
                              <p:par>
                                <p:cTn id="66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34143 L -0.00104 0.44861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7900"/>
                            </p:stCondLst>
                            <p:childTnLst>
                              <p:par>
                                <p:cTn id="69" presetID="27" presetClass="emph" presetSubtype="0" fill="remove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950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1" dur="950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2" dur="950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950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9800"/>
                            </p:stCondLst>
                            <p:childTnLst>
                              <p:par>
                                <p:cTn id="7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300"/>
                            </p:stCondLst>
                            <p:childTnLst>
                              <p:par>
                                <p:cTn id="79" presetID="47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1300"/>
                            </p:stCondLst>
                            <p:childTnLst>
                              <p:par>
                                <p:cTn id="8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1800"/>
                            </p:stCondLst>
                            <p:childTnLst>
                              <p:par>
                                <p:cTn id="89" presetID="47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2800"/>
                            </p:stCondLst>
                            <p:childTnLst>
                              <p:par>
                                <p:cTn id="9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7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3300"/>
                            </p:stCondLst>
                            <p:childTnLst>
                              <p:par>
                                <p:cTn id="99" presetID="47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4300"/>
                            </p:stCondLst>
                            <p:childTnLst>
                              <p:par>
                                <p:cTn id="105" presetID="42" presetClass="path" presetSubtype="0" accel="50000" decel="5000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44861 L -0.00104 0.56783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6300"/>
                            </p:stCondLst>
                            <p:childTnLst>
                              <p:par>
                                <p:cTn id="108" presetID="42" presetClass="path" presetSubtype="0" accel="50000" decel="5000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56783 L -0.00052 0.71528 " pathEditMode="relative" rAng="0" ptsTypes="AA">
                                      <p:cBhvr>
                                        <p:cTn id="109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7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8300"/>
                            </p:stCondLst>
                            <p:childTnLst>
                              <p:par>
                                <p:cTn id="111" presetID="16" presetClass="exit" presetSubtype="37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Vertical)">
                                      <p:cBhvr>
                                        <p:cTn id="1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4" grpId="0" animBg="1"/>
      <p:bldP spid="34" grpId="1" animBg="1"/>
      <p:bldP spid="34" grpId="2" animBg="1"/>
      <p:bldP spid="34" grpId="3" animBg="1"/>
      <p:bldP spid="34" grpId="4" animBg="1"/>
      <p:bldP spid="34" grpId="5" animBg="1"/>
      <p:bldP spid="34" grpId="6" animBg="1"/>
      <p:bldP spid="34" grpId="7" animBg="1"/>
      <p:bldP spid="34" grpId="8" animBg="1"/>
      <p:bldP spid="34" grpId="9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543D282F-3D35-4283-B417-E1B46A2896FA}"/>
              </a:ext>
            </a:extLst>
          </p:cNvPr>
          <p:cNvSpPr/>
          <p:nvPr/>
        </p:nvSpPr>
        <p:spPr>
          <a:xfrm>
            <a:off x="1477108" y="1061471"/>
            <a:ext cx="1298064" cy="7609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D1CA1A9-1C0C-4800-8D36-3E322644D9A5}"/>
              </a:ext>
            </a:extLst>
          </p:cNvPr>
          <p:cNvSpPr/>
          <p:nvPr/>
        </p:nvSpPr>
        <p:spPr>
          <a:xfrm>
            <a:off x="1477108" y="1834129"/>
            <a:ext cx="1298064" cy="7609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0912405-B883-4977-9599-FA03CEFF06F8}"/>
              </a:ext>
            </a:extLst>
          </p:cNvPr>
          <p:cNvSpPr/>
          <p:nvPr/>
        </p:nvSpPr>
        <p:spPr>
          <a:xfrm>
            <a:off x="1477108" y="2595064"/>
            <a:ext cx="1298064" cy="7609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9C81B6E-5FC4-43DC-9624-0DAA4FC27F19}"/>
              </a:ext>
            </a:extLst>
          </p:cNvPr>
          <p:cNvSpPr/>
          <p:nvPr/>
        </p:nvSpPr>
        <p:spPr>
          <a:xfrm>
            <a:off x="1477108" y="3367722"/>
            <a:ext cx="1298064" cy="7609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6AD97B7-6EF2-4E63-A10E-39ED4DDE159A}"/>
              </a:ext>
            </a:extLst>
          </p:cNvPr>
          <p:cNvSpPr/>
          <p:nvPr/>
        </p:nvSpPr>
        <p:spPr>
          <a:xfrm>
            <a:off x="1477108" y="4140380"/>
            <a:ext cx="1298064" cy="7609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28</a:t>
            </a:r>
            <a:endParaRPr lang="zh-CN" altLang="en-US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3D56A3F5-E57F-4C43-825B-9D7EF8F57CB3}"/>
              </a:ext>
            </a:extLst>
          </p:cNvPr>
          <p:cNvSpPr/>
          <p:nvPr/>
        </p:nvSpPr>
        <p:spPr>
          <a:xfrm>
            <a:off x="4616761" y="1834129"/>
            <a:ext cx="2090969" cy="760935"/>
          </a:xfrm>
          <a:prstGeom prst="ellipse">
            <a:avLst/>
          </a:prstGeom>
          <a:ln>
            <a:solidFill>
              <a:schemeClr val="bg2">
                <a:lumMod val="90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周一凌晨</a:t>
            </a:r>
            <a:r>
              <a:rPr lang="en-US" altLang="zh-CN" dirty="0"/>
              <a:t>2</a:t>
            </a:r>
            <a:r>
              <a:rPr lang="zh-CN" altLang="en-US" dirty="0"/>
              <a:t>点</a:t>
            </a: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38E7987A-1F12-4E57-8475-AD22EA148D42}"/>
              </a:ext>
            </a:extLst>
          </p:cNvPr>
          <p:cNvSpPr/>
          <p:nvPr/>
        </p:nvSpPr>
        <p:spPr>
          <a:xfrm>
            <a:off x="4538964" y="4140380"/>
            <a:ext cx="2090968" cy="760935"/>
          </a:xfrm>
          <a:prstGeom prst="ellipse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周二凌晨</a:t>
            </a:r>
            <a:r>
              <a:rPr lang="en-US" altLang="zh-CN" dirty="0"/>
              <a:t>4</a:t>
            </a:r>
            <a:r>
              <a:rPr lang="zh-CN" altLang="en-US" dirty="0"/>
              <a:t>点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E93E6EA-3B61-4481-A2E6-1C24EE54D88B}"/>
              </a:ext>
            </a:extLst>
          </p:cNvPr>
          <p:cNvSpPr/>
          <p:nvPr/>
        </p:nvSpPr>
        <p:spPr>
          <a:xfrm>
            <a:off x="1477108" y="4913038"/>
            <a:ext cx="1298064" cy="7609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34" name="箭头: 下 33">
            <a:extLst>
              <a:ext uri="{FF2B5EF4-FFF2-40B4-BE49-F238E27FC236}">
                <a16:creationId xmlns:a16="http://schemas.microsoft.com/office/drawing/2014/main" id="{878D5331-BFB3-4ABE-A2BE-57CB611E8D6F}"/>
              </a:ext>
            </a:extLst>
          </p:cNvPr>
          <p:cNvSpPr/>
          <p:nvPr/>
        </p:nvSpPr>
        <p:spPr>
          <a:xfrm>
            <a:off x="3043737" y="1202148"/>
            <a:ext cx="345298" cy="53713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2767F44-23C0-4C05-B700-1B0A4690142C}"/>
              </a:ext>
            </a:extLst>
          </p:cNvPr>
          <p:cNvSpPr txBox="1"/>
          <p:nvPr/>
        </p:nvSpPr>
        <p:spPr>
          <a:xfrm>
            <a:off x="1674734" y="69107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时间刻度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80B5976-7A7F-4D32-8C6C-8A22B59C7071}"/>
              </a:ext>
            </a:extLst>
          </p:cNvPr>
          <p:cNvSpPr txBox="1"/>
          <p:nvPr/>
        </p:nvSpPr>
        <p:spPr>
          <a:xfrm>
            <a:off x="4301304" y="6457890"/>
            <a:ext cx="7890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任务在一周内：刻度走到对应的时间刻度即执行对应的任务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2FFC1C2-AAE4-48D4-B8CB-C1AE235FD5F2}"/>
              </a:ext>
            </a:extLst>
          </p:cNvPr>
          <p:cNvSpPr/>
          <p:nvPr/>
        </p:nvSpPr>
        <p:spPr>
          <a:xfrm>
            <a:off x="1477107" y="6004346"/>
            <a:ext cx="1298064" cy="7609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9905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0.00185 L -4.16667E-6 0.10903 " pathEditMode="fixed" rAng="0" ptsTypes="AA">
                                      <p:cBhvr>
                                        <p:cTn id="1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27" presetClass="emph" presetSubtype="0" fill="remove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950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6" dur="950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7" dur="950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950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900"/>
                            </p:stCondLst>
                            <p:childTnLst>
                              <p:par>
                                <p:cTn id="20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400"/>
                            </p:stCondLst>
                            <p:childTnLst>
                              <p:par>
                                <p:cTn id="24" presetID="47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400"/>
                            </p:stCondLst>
                            <p:childTnLst>
                              <p:par>
                                <p:cTn id="30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0.10903 L -0.00104 0.22477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5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400"/>
                            </p:stCondLst>
                            <p:childTnLst>
                              <p:par>
                                <p:cTn id="33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22477 L -0.00104 0.34144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1400"/>
                            </p:stCondLst>
                            <p:childTnLst>
                              <p:par>
                                <p:cTn id="36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34144 L -0.00104 0.44861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3400"/>
                            </p:stCondLst>
                            <p:childTnLst>
                              <p:par>
                                <p:cTn id="39" presetID="27" presetClass="emph" presetSubtype="0" fill="remove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950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41" dur="950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2" dur="950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950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300"/>
                            </p:stCondLst>
                            <p:childTnLst>
                              <p:par>
                                <p:cTn id="4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800"/>
                            </p:stCondLst>
                            <p:childTnLst>
                              <p:par>
                                <p:cTn id="49" presetID="47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6800"/>
                            </p:stCondLst>
                            <p:childTnLst>
                              <p:par>
                                <p:cTn id="55" presetID="42" presetClass="path" presetSubtype="0" accel="50000" decel="5000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44861 L -0.00104 0.56783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8800"/>
                            </p:stCondLst>
                            <p:childTnLst>
                              <p:par>
                                <p:cTn id="58" presetID="42" presetClass="path" presetSubtype="0" accel="50000" decel="5000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56783 L -0.00052 0.71621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7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800"/>
                            </p:stCondLst>
                            <p:childTnLst>
                              <p:par>
                                <p:cTn id="61" presetID="16" presetClass="exit" presetSubtype="37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Vertical)">
                                      <p:cBhvr>
                                        <p:cTn id="6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9" grpId="0" animBg="1"/>
      <p:bldP spid="29" grpId="1" animBg="1"/>
      <p:bldP spid="34" grpId="0" animBg="1"/>
      <p:bldP spid="34" grpId="1" animBg="1"/>
      <p:bldP spid="34" grpId="2" animBg="1"/>
      <p:bldP spid="34" grpId="3" animBg="1"/>
      <p:bldP spid="34" grpId="4" animBg="1"/>
      <p:bldP spid="34" grpId="5" animBg="1"/>
      <p:bldP spid="34" grpId="6" animBg="1"/>
      <p:bldP spid="34" grpId="7" animBg="1"/>
      <p:bldP spid="34" grpId="8" animBg="1"/>
      <p:bldP spid="34" grpId="9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543D282F-3D35-4283-B417-E1B46A2896FA}"/>
              </a:ext>
            </a:extLst>
          </p:cNvPr>
          <p:cNvSpPr/>
          <p:nvPr/>
        </p:nvSpPr>
        <p:spPr>
          <a:xfrm>
            <a:off x="1477108" y="1061471"/>
            <a:ext cx="1298064" cy="7609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D1CA1A9-1C0C-4800-8D36-3E322644D9A5}"/>
              </a:ext>
            </a:extLst>
          </p:cNvPr>
          <p:cNvSpPr/>
          <p:nvPr/>
        </p:nvSpPr>
        <p:spPr>
          <a:xfrm>
            <a:off x="1477108" y="1834129"/>
            <a:ext cx="1298064" cy="7609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0912405-B883-4977-9599-FA03CEFF06F8}"/>
              </a:ext>
            </a:extLst>
          </p:cNvPr>
          <p:cNvSpPr/>
          <p:nvPr/>
        </p:nvSpPr>
        <p:spPr>
          <a:xfrm>
            <a:off x="1477107" y="2627481"/>
            <a:ext cx="1298064" cy="7609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9C81B6E-5FC4-43DC-9624-0DAA4FC27F19}"/>
              </a:ext>
            </a:extLst>
          </p:cNvPr>
          <p:cNvSpPr/>
          <p:nvPr/>
        </p:nvSpPr>
        <p:spPr>
          <a:xfrm>
            <a:off x="1477107" y="3428999"/>
            <a:ext cx="1298064" cy="7609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34" name="箭头: 下 33">
            <a:extLst>
              <a:ext uri="{FF2B5EF4-FFF2-40B4-BE49-F238E27FC236}">
                <a16:creationId xmlns:a16="http://schemas.microsoft.com/office/drawing/2014/main" id="{878D5331-BFB3-4ABE-A2BE-57CB611E8D6F}"/>
              </a:ext>
            </a:extLst>
          </p:cNvPr>
          <p:cNvSpPr/>
          <p:nvPr/>
        </p:nvSpPr>
        <p:spPr>
          <a:xfrm>
            <a:off x="3043737" y="1202148"/>
            <a:ext cx="345298" cy="53713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2767F44-23C0-4C05-B700-1B0A4690142C}"/>
              </a:ext>
            </a:extLst>
          </p:cNvPr>
          <p:cNvSpPr txBox="1"/>
          <p:nvPr/>
        </p:nvSpPr>
        <p:spPr>
          <a:xfrm>
            <a:off x="1674734" y="69107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时间刻度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80B5976-7A7F-4D32-8C6C-8A22B59C7071}"/>
              </a:ext>
            </a:extLst>
          </p:cNvPr>
          <p:cNvSpPr txBox="1"/>
          <p:nvPr/>
        </p:nvSpPr>
        <p:spPr>
          <a:xfrm>
            <a:off x="4301304" y="6457890"/>
            <a:ext cx="7890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每过一轮 </a:t>
            </a:r>
            <a:r>
              <a:rPr lang="en-US" altLang="zh-CN" sz="2000" dirty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Round -1 </a:t>
            </a:r>
            <a:r>
              <a:rPr lang="zh-CN" altLang="en-US" sz="2000" dirty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执行 </a:t>
            </a:r>
            <a:r>
              <a:rPr lang="en-US" altLang="zh-CN" sz="2000" dirty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Round = 0 </a:t>
            </a:r>
            <a:r>
              <a:rPr lang="zh-CN" altLang="en-US" sz="2000" dirty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的任务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2FFC1C2-AAE4-48D4-B8CB-C1AE235FD5F2}"/>
              </a:ext>
            </a:extLst>
          </p:cNvPr>
          <p:cNvSpPr/>
          <p:nvPr/>
        </p:nvSpPr>
        <p:spPr>
          <a:xfrm>
            <a:off x="1477107" y="4347812"/>
            <a:ext cx="1298064" cy="7609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24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CA88C78-3F7C-4968-915A-6C5641E60875}"/>
              </a:ext>
            </a:extLst>
          </p:cNvPr>
          <p:cNvSpPr/>
          <p:nvPr/>
        </p:nvSpPr>
        <p:spPr>
          <a:xfrm>
            <a:off x="4857617" y="32174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假设现在是礼拜一的早</a:t>
            </a:r>
            <a:r>
              <a:rPr lang="en-US" altLang="zh-CN" dirty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9</a:t>
            </a:r>
            <a:r>
              <a:rPr lang="zh-CN" altLang="en-US" dirty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点。</a:t>
            </a:r>
            <a:br>
              <a:rPr lang="en-US" altLang="zh-CN" dirty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en-US" altLang="zh-CN" dirty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·</a:t>
            </a:r>
            <a:r>
              <a:rPr lang="zh-CN" altLang="en-US" dirty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任务</a:t>
            </a:r>
            <a:r>
              <a:rPr lang="en-US" altLang="zh-CN" dirty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dirty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需要在礼拜一早</a:t>
            </a:r>
            <a:r>
              <a:rPr lang="en-US" altLang="zh-CN" dirty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dirty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点执行</a:t>
            </a:r>
            <a:br>
              <a:rPr lang="en-US" altLang="zh-CN" dirty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en-US" altLang="zh-CN" dirty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·</a:t>
            </a:r>
            <a:r>
              <a:rPr lang="zh-CN" altLang="en-US" dirty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任务</a:t>
            </a:r>
            <a:r>
              <a:rPr lang="en-US" altLang="zh-CN" dirty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dirty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需要在礼拜二早</a:t>
            </a:r>
            <a:r>
              <a:rPr lang="en-US" altLang="zh-CN" dirty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dirty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点执行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B2A0F49-A639-419C-A622-42FED16E7758}"/>
              </a:ext>
            </a:extLst>
          </p:cNvPr>
          <p:cNvSpPr/>
          <p:nvPr/>
        </p:nvSpPr>
        <p:spPr>
          <a:xfrm>
            <a:off x="4857617" y="1802339"/>
            <a:ext cx="1376823" cy="760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</a:t>
            </a:r>
            <a:r>
              <a:rPr lang="en-US" altLang="zh-CN" dirty="0"/>
              <a:t>1</a:t>
            </a:r>
            <a:br>
              <a:rPr lang="en-US" altLang="zh-CN" dirty="0"/>
            </a:br>
            <a:r>
              <a:rPr lang="en-US" altLang="zh-CN" dirty="0"/>
              <a:t>Round 1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2CF62C3-F6E2-4F16-BBA2-6E8CEBD30065}"/>
              </a:ext>
            </a:extLst>
          </p:cNvPr>
          <p:cNvSpPr/>
          <p:nvPr/>
        </p:nvSpPr>
        <p:spPr>
          <a:xfrm>
            <a:off x="6753297" y="1801711"/>
            <a:ext cx="1376823" cy="760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</a:t>
            </a:r>
            <a:r>
              <a:rPr lang="en-US" altLang="zh-CN" dirty="0"/>
              <a:t>2</a:t>
            </a:r>
            <a:br>
              <a:rPr lang="en-US" altLang="zh-CN" dirty="0"/>
            </a:br>
            <a:r>
              <a:rPr lang="en-US" altLang="zh-CN" dirty="0"/>
              <a:t>Round 0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9F2DF9D-F605-4253-8465-565B59753D10}"/>
              </a:ext>
            </a:extLst>
          </p:cNvPr>
          <p:cNvSpPr txBox="1"/>
          <p:nvPr/>
        </p:nvSpPr>
        <p:spPr>
          <a:xfrm>
            <a:off x="5015624" y="3105834"/>
            <a:ext cx="101299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  任务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Round 0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191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2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2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2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1" presetID="42" presetClass="path" presetSubtype="0" accel="50000" decel="5000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8.33333E-7 -0.00185 L -8.33333E-7 0.10903 " pathEditMode="fixed" rAng="0" ptsTypes="AA">
                                          <p:cBhvr>
                                            <p:cTn id="12" dur="2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5532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14" presetID="26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" dur="58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1822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664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664" tmFilter="0, 0; 0.125,0.2665; 0.25,0.4; 0.375,0.465; 0.5,0.5;  0.625,0.535; 0.75,0.6; 0.875,0.7335; 1,1">
                                              <p:stCondLst>
                                                <p:cond delay="664"/>
                                              </p:stCondLst>
                                            </p:cTn>
                                            <p:tgtEl>
                                              <p:spTgt spid="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332" tmFilter="0, 0; 0.125,0.2665; 0.25,0.4; 0.375,0.465; 0.5,0.5;  0.625,0.535; 0.75,0.6; 0.875,0.7335; 1,1">
                                              <p:stCondLst>
                                                <p:cond delay="1324"/>
                                              </p:stCondLst>
                                            </p:cTn>
                                            <p:tgtEl>
                                              <p:spTgt spid="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64" tmFilter="0, 0; 0.125,0.2665; 0.25,0.4; 0.375,0.465; 0.5,0.5;  0.625,0.535; 0.75,0.6; 0.875,0.7335; 1,1">
                                              <p:stCondLst>
                                                <p:cond delay="1656"/>
                                              </p:stCondLst>
                                            </p:cTn>
                                            <p:tgtEl>
                                              <p:spTgt spid="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22" dur="26">
                                              <p:stCondLst>
                                                <p:cond delay="650"/>
                                              </p:stCondLst>
                                            </p:cTn>
                                            <p:tgtEl>
                                              <p:spTgt spid="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23" dur="166" decel="50000">
                                              <p:stCondLst>
                                                <p:cond delay="676"/>
                                              </p:stCondLst>
                                            </p:cTn>
                                            <p:tgtEl>
                                              <p:spTgt spid="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24" dur="26">
                                              <p:stCondLst>
                                                <p:cond delay="1312"/>
                                              </p:stCondLst>
                                            </p:cTn>
                                            <p:tgtEl>
                                              <p:spTgt spid="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25" dur="166" decel="50000">
                                              <p:stCondLst>
                                                <p:cond delay="1338"/>
                                              </p:stCondLst>
                                            </p:cTn>
                                            <p:tgtEl>
                                              <p:spTgt spid="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26" dur="26">
                                              <p:stCondLst>
                                                <p:cond delay="1642"/>
                                              </p:stCondLst>
                                            </p:cTn>
                                            <p:tgtEl>
                                              <p:spTgt spid="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27" dur="166" decel="50000">
                                              <p:stCondLst>
                                                <p:cond delay="1668"/>
                                              </p:stCondLst>
                                            </p:cTn>
                                            <p:tgtEl>
                                              <p:spTgt spid="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28" dur="26">
                                              <p:stCondLst>
                                                <p:cond delay="1808"/>
                                              </p:stCondLst>
                                            </p:cTn>
                                            <p:tgtEl>
                                              <p:spTgt spid="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29" dur="166" decel="50000">
                                              <p:stCondLst>
                                                <p:cond delay="1834"/>
                                              </p:stCondLst>
                                            </p:cTn>
                                            <p:tgtEl>
                                              <p:spTgt spid="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31" presetID="64" presetClass="path" presetSubtype="0" accel="50000" de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0248 0.00903 L -0.00235 -0.18056 " pathEditMode="relative" rAng="0" ptsTypes="AA">
                                          <p:cBhvr>
                                            <p:cTn id="32" dur="2000" fill="hold"/>
                                            <p:tgtEl>
                                              <p:spTgt spid="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949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34" presetID="22" presetClass="exit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35" dur="500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8500"/>
                                </p:stCondLst>
                                <p:childTnLst>
                                  <p:par>
                                    <p:cTn id="38" presetID="26" presetClass="emph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9" dur="500" tmFilter="0, 0; .2, .5; .8, .5; 1, 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0" dur="250" autoRev="1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9000"/>
                                </p:stCondLst>
                                <p:childTnLst>
                                  <p:par>
                                    <p:cTn id="42" presetID="47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3" dur="10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4" dur="100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100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-.1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10000"/>
                                </p:stCondLst>
                                <p:childTnLst>
                                  <p:par>
                                    <p:cTn id="48" presetID="42" presetClass="path" presetSubtype="0" accel="50000" decel="50000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08333E-6 0.10903 L 0.00065 0.2294 " pathEditMode="relative" rAng="0" ptsTypes="AA">
                                          <p:cBhvr>
                                            <p:cTn id="49" dur="2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6" y="601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12000"/>
                                </p:stCondLst>
                                <p:childTnLst>
                                  <p:par>
                                    <p:cTn id="51" presetID="42" presetClass="path" presetSubtype="0" accel="50000" decel="50000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065 0.2294 L -4.16667E-7 0.35903 " pathEditMode="relative" rAng="0" ptsTypes="AA">
                                          <p:cBhvr>
                                            <p:cTn id="52" dur="2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9" y="648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14000"/>
                                </p:stCondLst>
                                <p:childTnLst>
                                  <p:par>
                                    <p:cTn id="54" presetID="42" presetClass="path" presetSubtype="0" accel="50000" decel="50000" fill="hold" grpId="4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84314E-17 0.35903 L -0.00078 0.47014 " pathEditMode="relative" rAng="0" ptsTypes="AA">
                                          <p:cBhvr>
                                            <p:cTn id="55" dur="2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6" y="6852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16000"/>
                                </p:stCondLst>
                                <p:childTnLst>
                                  <p:par>
                                    <p:cTn id="57" presetID="0" presetClass="path" presetSubtype="0" accel="50000" fill="hold" grpId="5" nodeType="afterEffect" p14:presetBounceEnd="23000">
                                      <p:stCondLst>
                                        <p:cond delay="200"/>
                                      </p:stCondLst>
                                      <p:childTnLst>
                                        <p:animMotion origin="layout" path="M -0.00078 0.47014 L -0.00078 0.47037 C -0.0013 0.50139 -0.00065 0.48496 -0.00156 0.50162 C -0.00169 0.50417 -0.00169 0.50695 -0.00195 0.5095 C -0.00221 0.51135 -0.00273 0.5132 -0.00286 0.51482 C -0.00325 0.51829 -0.00325 0.52292 -0.00456 0.5257 C -0.00495 0.52639 -0.00547 0.52686 -0.00586 0.52732 C -0.00612 0.52848 -0.00638 0.5294 -0.00677 0.52987 C -0.00716 0.53102 -0.00768 0.53125 -0.0082 0.53195 C -0.00846 0.53287 -0.00885 0.5338 -0.00937 0.53473 C -0.00976 0.53542 -0.01028 0.53565 -0.01067 0.53612 C -0.01107 0.53727 -0.01146 0.53843 -0.01198 0.53912 C -0.01237 0.53982 -0.01315 0.54005 -0.01367 0.54075 C -0.01406 0.5419 -0.01445 0.54306 -0.01497 0.54375 C -0.01536 0.54422 -0.01575 0.54422 -0.01627 0.54468 C -0.01719 0.54537 -0.01797 0.547 -0.01888 0.54815 L -0.02148 0.55162 L -0.02278 0.55348 C -0.02317 0.55417 -0.02357 0.55463 -0.02396 0.55533 C -0.02734 0.55741 -0.02317 0.5544 -0.02656 0.55764 C -0.02708 0.55834 -0.02747 0.55834 -0.02799 0.5588 C -0.02838 0.55926 -0.02877 0.56019 -0.02916 0.56042 C -0.02969 0.56088 -0.03008 0.56088 -0.0306 0.56158 C -0.03112 0.56204 -0.03164 0.56274 -0.03229 0.5632 C -0.03385 0.56459 -0.03567 0.56551 -0.03737 0.56667 C -0.03815 0.56737 -0.0388 0.56829 -0.03958 0.56852 C -0.0414 0.56968 -0.04219 0.56945 -0.04388 0.57061 C -0.04453 0.57107 -0.04505 0.572 -0.04557 0.57246 C -0.04674 0.57315 -0.04765 0.57292 -0.0487 0.57431 C -0.04909 0.57477 -0.04948 0.57547 -0.05 0.5757 C -0.05078 0.57662 -0.05169 0.57709 -0.0526 0.57778 L -0.05377 0.57871 C -0.05429 0.57871 -0.05469 0.57917 -0.05521 0.57963 L -0.05729 0.58033 C -0.06185 0.58473 -0.05521 0.57871 -0.06419 0.58403 C -0.06523 0.5845 -0.06614 0.58496 -0.06719 0.58565 C -0.07226 0.58797 -0.06758 0.58496 -0.072 0.5875 C -0.07357 0.5882 -0.07317 0.58866 -0.075 0.58936 C -0.07643 0.58982 -0.07786 0.58982 -0.07929 0.59028 C -0.08021 0.59051 -0.08099 0.59075 -0.0819 0.59075 C -0.0845 0.5919 -0.08802 0.5926 -0.09062 0.59283 C -0.09466 0.59329 -0.09857 0.59329 -0.1026 0.59375 C -0.10521 0.59375 -0.10781 0.59422 -0.11041 0.59468 C -0.13333 0.59676 -0.11484 0.59422 -0.13073 0.59676 C -0.13594 0.59607 -0.14114 0.59607 -0.14622 0.59561 C -0.14674 0.59537 -0.14713 0.59514 -0.14765 0.59468 C -0.14804 0.59399 -0.14844 0.59352 -0.14883 0.59283 C -0.14922 0.5919 -0.14935 0.59075 -0.14974 0.59028 C -0.15026 0.58936 -0.15091 0.58912 -0.15143 0.5882 C -0.15234 0.58727 -0.15325 0.58612 -0.15403 0.58473 C -0.15482 0.58403 -0.1556 0.58334 -0.15625 0.58195 C -0.1569 0.58125 -0.15742 0.58056 -0.15794 0.57963 C -0.16054 0.575 -0.15885 0.57662 -0.16185 0.57246 C -0.16289 0.57084 -0.16419 0.56945 -0.16523 0.56783 C -0.16575 0.56644 -0.16601 0.56528 -0.16666 0.56389 C -0.16745 0.56274 -0.16836 0.56181 -0.16927 0.56042 C -0.17018 0.55926 -0.17096 0.55764 -0.17187 0.55625 C -0.17851 0.54306 -0.17304 0.55232 -0.17786 0.54468 C -0.17825 0.54306 -0.17864 0.54167 -0.17916 0.54005 C -0.17969 0.53843 -0.18034 0.53704 -0.18086 0.53542 C -0.18112 0.53473 -0.18099 0.53334 -0.18125 0.53287 C -0.18164 0.53172 -0.18229 0.53125 -0.18255 0.52987 C -0.1832 0.52848 -0.18346 0.52662 -0.18385 0.52477 C -0.18437 0.52292 -0.18502 0.52107 -0.18567 0.51945 C -0.18607 0.51783 -0.18646 0.51598 -0.18685 0.51412 C -0.18802 0.51042 -0.18945 0.50718 -0.19036 0.50301 C -0.19088 0.50162 -0.19114 0.49954 -0.19166 0.49792 C -0.19219 0.49607 -0.19297 0.49468 -0.19336 0.4926 C -0.19596 0.4801 -0.19336 0.49213 -0.19648 0.48079 C -0.19687 0.47917 -0.19726 0.47732 -0.19765 0.47524 C -0.19791 0.47454 -0.19831 0.47385 -0.19857 0.47292 C -0.19883 0.472 -0.19883 0.47107 -0.19909 0.47014 C -0.19948 0.46829 -0.20026 0.46644 -0.20078 0.46482 C -0.20104 0.46343 -0.2013 0.4625 -0.20156 0.46135 C -0.20195 0.45973 -0.20247 0.45834 -0.20286 0.45672 C -0.20325 0.4551 -0.20351 0.45371 -0.20377 0.45209 C -0.20403 0.45047 -0.20403 0.44838 -0.20469 0.44676 L -0.20638 0.44144 C -0.20651 0.44028 -0.20651 0.43889 -0.20677 0.43797 C -0.20703 0.43704 -0.20742 0.43588 -0.20768 0.43519 C -0.20794 0.43403 -0.2082 0.43264 -0.20846 0.43172 C -0.20872 0.43056 -0.20872 0.42917 -0.20898 0.42801 C -0.20911 0.42662 -0.20963 0.42616 -0.20989 0.42524 C -0.21067 0.42176 -0.21146 0.41829 -0.21198 0.41436 L -0.21289 0.40926 C -0.21302 0.40834 -0.21315 0.40741 -0.21328 0.40672 L -0.21406 0.40209 C -0.21419 0.40024 -0.21432 0.39838 -0.21458 0.39653 C -0.21497 0.3919 -0.21562 0.38774 -0.21627 0.38334 C -0.2164 0.38195 -0.21706 0.3713 -0.21719 0.36968 C -0.21771 0.36505 -0.21888 0.35556 -0.21888 0.35579 C -0.21888 0.35463 -0.21953 0.34283 -0.21979 0.34098 C -0.21992 0.33982 -0.22031 0.33866 -0.22057 0.3375 C -0.2207 0.33311 -0.22135 0.3095 -0.22135 0.30625 C -0.22135 0.27593 -0.22135 0.24584 -0.22109 0.21575 C -0.22083 0.20417 -0.22044 0.21019 -0.21979 0.20394 C -0.21771 0.18473 -0.22239 0.22176 -0.21758 0.18797 C -0.21692 0.18287 -0.2164 0.17755 -0.21549 0.17269 C -0.21484 0.16968 -0.21419 0.16667 -0.21367 0.16366 C -0.21315 0.16088 -0.21276 0.15787 -0.21237 0.15487 C -0.21172 0.14931 -0.21133 0.14399 -0.21067 0.13866 C -0.21054 0.1375 -0.21041 0.13612 -0.21028 0.13496 C -0.20989 0.13334 -0.20976 0.13149 -0.20937 0.12963 C -0.20924 0.12732 -0.20963 0.12431 -0.20898 0.12246 C -0.20846 0.12107 -0.20742 0.12176 -0.20677 0.12153 C -0.20638 0.12107 -0.20586 0.12084 -0.20547 0.12061 C -0.20482 0.11598 -0.20521 0.11945 -0.20469 0.1125 C -0.20456 0.11112 -0.20456 0.1095 -0.20416 0.10811 C -0.2039 0.10695 -0.20325 0.10602 -0.20286 0.10556 C -0.20273 0.10417 -0.2026 0.10301 -0.20247 0.10186 C -0.20221 0.10047 -0.20182 0.09908 -0.20156 0.09746 C -0.20143 0.09607 -0.20143 0.09422 -0.20117 0.09283 C -0.20078 0.09075 -0.20026 0.08912 -0.19987 0.0875 C -0.19935 0.08473 -0.19909 0.08218 -0.19857 0.0794 C -0.19831 0.07801 -0.19804 0.07662 -0.19765 0.075 C -0.19726 0.07246 -0.197 0.06945 -0.19648 0.06667 C -0.19609 0.06551 -0.19583 0.06436 -0.19557 0.0632 C -0.19427 0.05672 -0.19596 0.0625 -0.19427 0.05695 C -0.19323 0.04792 -0.19466 0.05926 -0.19297 0.05 C -0.19271 0.04885 -0.19271 0.04746 -0.19245 0.0463 C -0.19245 0.04537 -0.19232 0.04445 -0.19206 0.04375 C -0.19166 0.04121 -0.19114 0.03866 -0.19088 0.03635 C -0.19036 0.0338 -0.18997 0.03102 -0.18945 0.02825 C -0.18919 0.02686 -0.18893 0.02547 -0.18867 0.02385 C -0.18841 0.02246 -0.18841 0.02084 -0.18828 0.01945 C -0.1875 0.01459 -0.18763 0.01829 -0.18646 0.01135 C -0.18607 0.00903 -0.18594 0.00649 -0.18567 0.00417 C -0.18528 0.00186 -0.18463 -0.00023 -0.18424 -0.00208 C -0.18398 -0.00416 -0.18385 -0.00625 -0.18346 -0.00856 C -0.18307 -0.01041 -0.18255 -0.0125 -0.18216 -0.01458 C -0.18151 -0.01828 -0.18099 -0.02199 -0.18047 -0.02546 C -0.18021 -0.02638 -0.18008 -0.02731 -0.18008 -0.028 C -0.17969 -0.02963 -0.17942 -0.03148 -0.17916 -0.03263 C -0.17877 -0.03402 -0.17825 -0.03541 -0.17786 -0.03703 C -0.17747 -0.03865 -0.17734 -0.04074 -0.17695 -0.04236 C -0.175 -0.05092 -0.17734 -0.0405 -0.17526 -0.05138 C -0.1737 -0.05925 -0.17513 -0.05115 -0.17357 -0.05763 C -0.17331 -0.05856 -0.17331 -0.05949 -0.17304 -0.06041 C -0.17278 -0.06157 -0.17252 -0.06273 -0.17226 -0.06388 C -0.17187 -0.06527 -0.17174 -0.06689 -0.17135 -0.06828 C -0.17109 -0.06944 -0.17083 -0.0706 -0.17044 -0.07199 C -0.17018 -0.07361 -0.17005 -0.07523 -0.16966 -0.07662 C -0.16914 -0.07847 -0.16823 -0.07986 -0.16784 -0.08194 C -0.16771 -0.08379 -0.16758 -0.08564 -0.16706 -0.08726 L -0.16523 -0.09259 C -0.1651 -0.09351 -0.16458 -0.09421 -0.16445 -0.09513 C -0.16341 -0.10208 -0.16484 -0.09375 -0.16315 -0.10069 C -0.16289 -0.10162 -0.16289 -0.10254 -0.16276 -0.10347 C -0.16224 -0.10532 -0.16159 -0.10694 -0.16107 -0.10879 C -0.16067 -0.10972 -0.16028 -0.11041 -0.16015 -0.11157 C -0.15989 -0.11273 -0.1595 -0.11388 -0.15924 -0.11504 C -0.15911 -0.11597 -0.15911 -0.11689 -0.15885 -0.11759 C -0.15807 -0.1206 -0.15625 -0.12361 -0.15586 -0.12662 C -0.15508 -0.13148 -0.1556 -0.1287 -0.15364 -0.13472 L -0.15286 -0.1375 C -0.15247 -0.13842 -0.15234 -0.13958 -0.15195 -0.14004 L -0.15065 -0.14189 C -0.15026 -0.14398 -0.15013 -0.1456 -0.14935 -0.14722 C -0.14596 -0.15416 -0.15026 -0.14305 -0.14674 -0.15162 C -0.14531 -0.15532 -0.14674 -0.1537 -0.14453 -0.15532 C -0.14297 -0.16041 -0.14453 -0.15648 -0.14245 -0.15902 C -0.14153 -0.15995 -0.14088 -0.16203 -0.13984 -0.1625 C -0.13541 -0.16481 -0.14088 -0.1618 -0.13633 -0.16527 C -0.13581 -0.16574 -0.13528 -0.16574 -0.13463 -0.1662 C -0.13255 -0.16736 -0.13385 -0.16689 -0.13125 -0.16875 C -0.13021 -0.16944 -0.12916 -0.1699 -0.12812 -0.1706 C -0.12773 -0.17083 -0.12721 -0.17129 -0.12682 -0.17152 C -0.12448 -0.17268 -0.12435 -0.17222 -0.12161 -0.17314 C -0.12109 -0.17338 -0.12057 -0.17361 -0.11992 -0.17407 C -0.1194 -0.17453 -0.11888 -0.17546 -0.11823 -0.17592 C -0.11601 -0.17731 -0.11432 -0.17777 -0.11224 -0.17847 C -0.1082 -0.18171 -0.11172 -0.17916 -0.10781 -0.18125 C -0.10742 -0.18148 -0.10703 -0.18194 -0.10664 -0.18217 C -0.10195 -0.18449 -0.1056 -0.18194 -0.1026 -0.18379 C -0.09883 -0.18356 -0.09492 -0.18356 -0.09101 -0.1831 C -0.09049 -0.18287 -0.0901 -0.1824 -0.08971 -0.18217 C -0.08489 -0.17963 -0.09049 -0.18333 -0.08502 -0.17939 L -0.08359 -0.17847 C -0.0832 -0.17824 -0.08268 -0.17824 -0.08242 -0.17777 C -0.0819 -0.17708 -0.08151 -0.17638 -0.08099 -0.17592 C -0.08021 -0.17523 -0.07929 -0.17523 -0.07851 -0.17407 C -0.07799 -0.17361 -0.07773 -0.17268 -0.07721 -0.17245 C -0.0763 -0.17152 -0.07539 -0.17106 -0.07461 -0.1706 L -0.07331 -0.16967 C -0.07291 -0.16875 -0.07278 -0.16759 -0.07239 -0.16713 C -0.07187 -0.16643 -0.07122 -0.16643 -0.0707 -0.1662 C -0.06979 -0.1655 -0.06888 -0.1655 -0.0681 -0.16435 C -0.06719 -0.16319 -0.06653 -0.16157 -0.06549 -0.16088 C -0.06458 -0.16018 -0.06367 -0.15995 -0.06289 -0.15902 C -0.0625 -0.15833 -0.06198 -0.15763 -0.06159 -0.15717 C -0.0612 -0.15694 -0.06081 -0.15648 -0.06028 -0.15625 C -0.05885 -0.15555 -0.05742 -0.15509 -0.05599 -0.15439 C -0.05482 -0.1537 -0.05377 -0.153 -0.0526 -0.15254 C -0.05117 -0.15208 -0.04961 -0.15185 -0.04817 -0.15069 C -0.04049 -0.14537 -0.05026 -0.15185 -0.04349 -0.14814 C -0.04258 -0.14768 -0.04179 -0.14652 -0.04088 -0.14629 C -0.03984 -0.14606 -0.0388 -0.14583 -0.03789 -0.14537 C -0.03268 -0.14351 -0.03893 -0.1456 -0.03476 -0.14375 C -0.03398 -0.14328 -0.03307 -0.14328 -0.03229 -0.14282 C -0.03177 -0.14259 -0.03138 -0.14213 -0.03099 -0.14189 C -0.03008 -0.14143 -0.02916 -0.14143 -0.02838 -0.14097 C -0.02799 -0.14074 -0.02747 -0.14027 -0.02708 -0.14004 C -0.02643 -0.13981 -0.02591 -0.13958 -0.02552 -0.13935 C -0.02461 -0.13865 -0.02396 -0.13796 -0.02317 -0.1375 C -0.02252 -0.13703 -0.022 -0.13703 -0.02148 -0.13657 C -0.02083 -0.13611 -0.02031 -0.13541 -0.01979 -0.13472 C -0.01745 -0.13287 -0.01797 -0.13495 -0.01497 -0.13032 C -0.0138 -0.12847 -0.01289 -0.12569 -0.01159 -0.12476 L -0.00898 -0.12291 C -0.00768 -0.1206 -0.00742 -0.11967 -0.00586 -0.11759 C -0.00534 -0.11689 -0.00469 -0.11689 -0.00416 -0.11597 C -0.00338 -0.11481 -0.00247 -0.11342 -0.00156 -0.11226 L -0.00026 -0.11064 C 0.00026 -0.10879 0.00117 -0.10717 0.00143 -0.10532 C 0.00156 -0.10439 0.00156 -0.10347 0.00183 -0.10254 C 0.00209 -0.10162 0.00248 -0.10092 0.00274 -0.09976 C 0.00313 -0.09791 0.00326 -0.09606 0.00365 -0.09444 L 0.00417 -0.09166 C 0.00391 -0.08379 0.00378 -0.07407 0.00326 -0.06574 C 0.00313 -0.06458 0.00287 -0.06342 0.00274 -0.06203 C 0.00209 -0.04513 0.003 -0.05625 0.00183 -0.04907 C 0.00169 -0.04768 0.00183 -0.04629 0.00143 -0.04513 C 0.00117 -0.04421 0.00065 -0.04467 0.00013 -0.04421 C -2.08333E-6 -0.04398 -0.00013 -0.04351 -0.00026 -0.04351 L 0.00065 -0.03263 " pathEditMode="relative" rAng="0" ptsTypes="AAAAAAAAAAAAAAAAAAAAAAAAAAAAAAAAAAAAAAAAAAAAAAAAAAAAAAAAAAAAAAAAAAAAAAAAAAAAAAAAAAAAAAAAAAAAAAAAAAAAAAAAAAAAAAAAAAAAAAAAAAAAAAAAAAAAAAAAAAAAAAAAAAAAAAAAAAAAAAAAAAAAAAAAAAAAAAAAAAAAAAAAAAAAAAAAAAAAAAAAAAAAAAAAAAAAAAAAAAAAAAAAA" p14:bounceEnd="23000">
                                          <p:cBhvr>
                                            <p:cTn id="58" dur="3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781" y="-2636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19700"/>
                                </p:stCondLst>
                                <p:childTnLst>
                                  <p:par>
                                    <p:cTn id="60" presetID="42" presetClass="path" presetSubtype="0" accel="50000" decel="50000" fill="hold" grpId="6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08333E-6 -1.85185E-6 L -2.5E-6 0.10903 " pathEditMode="relative" rAng="0" ptsTypes="AA">
                                          <p:cBhvr>
                                            <p:cTn id="61" dur="2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" y="5532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21700"/>
                                </p:stCondLst>
                                <p:childTnLst>
                                  <p:par>
                                    <p:cTn id="63" presetID="47" presetClass="exit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4" dur="1000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5" dur="1000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1000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-.1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8" presetID="47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9" dur="1000"/>
                                            <p:tgtEl>
                                              <p:spTgt spid="3">
                                                <p:bg/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0" dur="1000"/>
                                            <p:tgtEl>
                                              <p:spTgt spid="3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1000"/>
                                            <p:tgtEl>
                                              <p:spTgt spid="3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-.1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3" fill="hold">
                          <p:stCondLst>
                            <p:cond delay="indefinite"/>
                          </p:stCondLst>
                          <p:childTnLst>
                            <p:par>
                              <p:cTn id="7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5" presetID="47" presetClass="exit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6" dur="1000"/>
                                            <p:tgtEl>
                                              <p:spTgt spid="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7" dur="1000"/>
                                            <p:tgtEl>
                                              <p:spTgt spid="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1000"/>
                                            <p:tgtEl>
                                              <p:spTgt spid="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-.1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" grpId="0" animBg="1"/>
          <p:bldP spid="34" grpId="1" animBg="1"/>
          <p:bldP spid="34" grpId="2" animBg="1"/>
          <p:bldP spid="34" grpId="3" animBg="1"/>
          <p:bldP spid="34" grpId="4" animBg="1"/>
          <p:bldP spid="34" grpId="5" animBg="1"/>
          <p:bldP spid="34" grpId="6" animBg="1"/>
          <p:bldP spid="3" grpId="0" uiExpand="1" build="allAtOnce" animBg="1"/>
          <p:bldP spid="23" grpId="0" animBg="1"/>
          <p:bldP spid="23" grpId="1" animBg="1"/>
          <p:bldP spid="5" grpId="0" build="allAtOnce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2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2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2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1" presetID="42" presetClass="path" presetSubtype="0" accel="50000" decel="5000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8.33333E-7 -0.00185 L -8.33333E-7 0.10903 " pathEditMode="fixed" rAng="0" ptsTypes="AA">
                                          <p:cBhvr>
                                            <p:cTn id="12" dur="2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5532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14" presetID="26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" dur="58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1822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664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664" tmFilter="0, 0; 0.125,0.2665; 0.25,0.4; 0.375,0.465; 0.5,0.5;  0.625,0.535; 0.75,0.6; 0.875,0.7335; 1,1">
                                              <p:stCondLst>
                                                <p:cond delay="664"/>
                                              </p:stCondLst>
                                            </p:cTn>
                                            <p:tgtEl>
                                              <p:spTgt spid="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332" tmFilter="0, 0; 0.125,0.2665; 0.25,0.4; 0.375,0.465; 0.5,0.5;  0.625,0.535; 0.75,0.6; 0.875,0.7335; 1,1">
                                              <p:stCondLst>
                                                <p:cond delay="1324"/>
                                              </p:stCondLst>
                                            </p:cTn>
                                            <p:tgtEl>
                                              <p:spTgt spid="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64" tmFilter="0, 0; 0.125,0.2665; 0.25,0.4; 0.375,0.465; 0.5,0.5;  0.625,0.535; 0.75,0.6; 0.875,0.7335; 1,1">
                                              <p:stCondLst>
                                                <p:cond delay="1656"/>
                                              </p:stCondLst>
                                            </p:cTn>
                                            <p:tgtEl>
                                              <p:spTgt spid="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22" dur="26">
                                              <p:stCondLst>
                                                <p:cond delay="650"/>
                                              </p:stCondLst>
                                            </p:cTn>
                                            <p:tgtEl>
                                              <p:spTgt spid="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23" dur="166" decel="50000">
                                              <p:stCondLst>
                                                <p:cond delay="676"/>
                                              </p:stCondLst>
                                            </p:cTn>
                                            <p:tgtEl>
                                              <p:spTgt spid="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24" dur="26">
                                              <p:stCondLst>
                                                <p:cond delay="1312"/>
                                              </p:stCondLst>
                                            </p:cTn>
                                            <p:tgtEl>
                                              <p:spTgt spid="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25" dur="166" decel="50000">
                                              <p:stCondLst>
                                                <p:cond delay="1338"/>
                                              </p:stCondLst>
                                            </p:cTn>
                                            <p:tgtEl>
                                              <p:spTgt spid="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26" dur="26">
                                              <p:stCondLst>
                                                <p:cond delay="1642"/>
                                              </p:stCondLst>
                                            </p:cTn>
                                            <p:tgtEl>
                                              <p:spTgt spid="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27" dur="166" decel="50000">
                                              <p:stCondLst>
                                                <p:cond delay="1668"/>
                                              </p:stCondLst>
                                            </p:cTn>
                                            <p:tgtEl>
                                              <p:spTgt spid="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28" dur="26">
                                              <p:stCondLst>
                                                <p:cond delay="1808"/>
                                              </p:stCondLst>
                                            </p:cTn>
                                            <p:tgtEl>
                                              <p:spTgt spid="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29" dur="166" decel="50000">
                                              <p:stCondLst>
                                                <p:cond delay="1834"/>
                                              </p:stCondLst>
                                            </p:cTn>
                                            <p:tgtEl>
                                              <p:spTgt spid="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31" presetID="64" presetClass="path" presetSubtype="0" accel="50000" de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0248 0.00903 L -0.00235 -0.18056 " pathEditMode="relative" rAng="0" ptsTypes="AA">
                                          <p:cBhvr>
                                            <p:cTn id="32" dur="2000" fill="hold"/>
                                            <p:tgtEl>
                                              <p:spTgt spid="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949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34" presetID="22" presetClass="exit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35" dur="500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8500"/>
                                </p:stCondLst>
                                <p:childTnLst>
                                  <p:par>
                                    <p:cTn id="38" presetID="26" presetClass="emph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9" dur="500" tmFilter="0, 0; .2, .5; .8, .5; 1, 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0" dur="250" autoRev="1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9000"/>
                                </p:stCondLst>
                                <p:childTnLst>
                                  <p:par>
                                    <p:cTn id="42" presetID="47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3" dur="10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4" dur="100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100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-.1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10000"/>
                                </p:stCondLst>
                                <p:childTnLst>
                                  <p:par>
                                    <p:cTn id="48" presetID="42" presetClass="path" presetSubtype="0" accel="50000" decel="50000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08333E-6 0.10903 L 0.00065 0.2294 " pathEditMode="relative" rAng="0" ptsTypes="AA">
                                          <p:cBhvr>
                                            <p:cTn id="49" dur="2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6" y="601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12000"/>
                                </p:stCondLst>
                                <p:childTnLst>
                                  <p:par>
                                    <p:cTn id="51" presetID="42" presetClass="path" presetSubtype="0" accel="50000" decel="50000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065 0.2294 L -4.16667E-7 0.35903 " pathEditMode="relative" rAng="0" ptsTypes="AA">
                                          <p:cBhvr>
                                            <p:cTn id="52" dur="2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9" y="648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14000"/>
                                </p:stCondLst>
                                <p:childTnLst>
                                  <p:par>
                                    <p:cTn id="54" presetID="42" presetClass="path" presetSubtype="0" accel="50000" decel="50000" fill="hold" grpId="4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84314E-17 0.35903 L -0.00078 0.47014 " pathEditMode="relative" rAng="0" ptsTypes="AA">
                                          <p:cBhvr>
                                            <p:cTn id="55" dur="2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6" y="6852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16000"/>
                                </p:stCondLst>
                                <p:childTnLst>
                                  <p:par>
                                    <p:cTn id="57" presetID="0" presetClass="path" presetSubtype="0" accel="50000" fill="hold" grpId="5" nodeType="afterEffect">
                                      <p:stCondLst>
                                        <p:cond delay="200"/>
                                      </p:stCondLst>
                                      <p:childTnLst>
                                        <p:animMotion origin="layout" path="M -0.00078 0.47014 L -0.00078 0.47037 C -0.0013 0.50139 -0.00065 0.48496 -0.00156 0.50162 C -0.00169 0.50417 -0.00169 0.50695 -0.00195 0.5095 C -0.00221 0.51135 -0.00273 0.5132 -0.00286 0.51482 C -0.00325 0.51829 -0.00325 0.52292 -0.00456 0.5257 C -0.00495 0.52639 -0.00547 0.52686 -0.00586 0.52732 C -0.00612 0.52848 -0.00638 0.5294 -0.00677 0.52987 C -0.00716 0.53102 -0.00768 0.53125 -0.0082 0.53195 C -0.00846 0.53287 -0.00885 0.5338 -0.00937 0.53473 C -0.00976 0.53542 -0.01028 0.53565 -0.01067 0.53612 C -0.01107 0.53727 -0.01146 0.53843 -0.01198 0.53912 C -0.01237 0.53982 -0.01315 0.54005 -0.01367 0.54075 C -0.01406 0.5419 -0.01445 0.54306 -0.01497 0.54375 C -0.01536 0.54422 -0.01575 0.54422 -0.01627 0.54468 C -0.01719 0.54537 -0.01797 0.547 -0.01888 0.54815 L -0.02148 0.55162 L -0.02278 0.55348 C -0.02317 0.55417 -0.02357 0.55463 -0.02396 0.55533 C -0.02734 0.55741 -0.02317 0.5544 -0.02656 0.55764 C -0.02708 0.55834 -0.02747 0.55834 -0.02799 0.5588 C -0.02838 0.55926 -0.02877 0.56019 -0.02916 0.56042 C -0.02969 0.56088 -0.03008 0.56088 -0.0306 0.56158 C -0.03112 0.56204 -0.03164 0.56274 -0.03229 0.5632 C -0.03385 0.56459 -0.03567 0.56551 -0.03737 0.56667 C -0.03815 0.56737 -0.0388 0.56829 -0.03958 0.56852 C -0.0414 0.56968 -0.04219 0.56945 -0.04388 0.57061 C -0.04453 0.57107 -0.04505 0.572 -0.04557 0.57246 C -0.04674 0.57315 -0.04765 0.57292 -0.0487 0.57431 C -0.04909 0.57477 -0.04948 0.57547 -0.05 0.5757 C -0.05078 0.57662 -0.05169 0.57709 -0.0526 0.57778 L -0.05377 0.57871 C -0.05429 0.57871 -0.05469 0.57917 -0.05521 0.57963 L -0.05729 0.58033 C -0.06185 0.58473 -0.05521 0.57871 -0.06419 0.58403 C -0.06523 0.5845 -0.06614 0.58496 -0.06719 0.58565 C -0.07226 0.58797 -0.06758 0.58496 -0.072 0.5875 C -0.07357 0.5882 -0.07317 0.58866 -0.075 0.58936 C -0.07643 0.58982 -0.07786 0.58982 -0.07929 0.59028 C -0.08021 0.59051 -0.08099 0.59075 -0.0819 0.59075 C -0.0845 0.5919 -0.08802 0.5926 -0.09062 0.59283 C -0.09466 0.59329 -0.09857 0.59329 -0.1026 0.59375 C -0.10521 0.59375 -0.10781 0.59422 -0.11041 0.59468 C -0.13333 0.59676 -0.11484 0.59422 -0.13073 0.59676 C -0.13594 0.59607 -0.14114 0.59607 -0.14622 0.59561 C -0.14674 0.59537 -0.14713 0.59514 -0.14765 0.59468 C -0.14804 0.59399 -0.14844 0.59352 -0.14883 0.59283 C -0.14922 0.5919 -0.14935 0.59075 -0.14974 0.59028 C -0.15026 0.58936 -0.15091 0.58912 -0.15143 0.5882 C -0.15234 0.58727 -0.15325 0.58612 -0.15403 0.58473 C -0.15482 0.58403 -0.1556 0.58334 -0.15625 0.58195 C -0.1569 0.58125 -0.15742 0.58056 -0.15794 0.57963 C -0.16054 0.575 -0.15885 0.57662 -0.16185 0.57246 C -0.16289 0.57084 -0.16419 0.56945 -0.16523 0.56783 C -0.16575 0.56644 -0.16601 0.56528 -0.16666 0.56389 C -0.16745 0.56274 -0.16836 0.56181 -0.16927 0.56042 C -0.17018 0.55926 -0.17096 0.55764 -0.17187 0.55625 C -0.17851 0.54306 -0.17304 0.55232 -0.17786 0.54468 C -0.17825 0.54306 -0.17864 0.54167 -0.17916 0.54005 C -0.17969 0.53843 -0.18034 0.53704 -0.18086 0.53542 C -0.18112 0.53473 -0.18099 0.53334 -0.18125 0.53287 C -0.18164 0.53172 -0.18229 0.53125 -0.18255 0.52987 C -0.1832 0.52848 -0.18346 0.52662 -0.18385 0.52477 C -0.18437 0.52292 -0.18502 0.52107 -0.18567 0.51945 C -0.18607 0.51783 -0.18646 0.51598 -0.18685 0.51412 C -0.18802 0.51042 -0.18945 0.50718 -0.19036 0.50301 C -0.19088 0.50162 -0.19114 0.49954 -0.19166 0.49792 C -0.19219 0.49607 -0.19297 0.49468 -0.19336 0.4926 C -0.19596 0.4801 -0.19336 0.49213 -0.19648 0.48079 C -0.19687 0.47917 -0.19726 0.47732 -0.19765 0.47524 C -0.19791 0.47454 -0.19831 0.47385 -0.19857 0.47292 C -0.19883 0.472 -0.19883 0.47107 -0.19909 0.47014 C -0.19948 0.46829 -0.20026 0.46644 -0.20078 0.46482 C -0.20104 0.46343 -0.2013 0.4625 -0.20156 0.46135 C -0.20195 0.45973 -0.20247 0.45834 -0.20286 0.45672 C -0.20325 0.4551 -0.20351 0.45371 -0.20377 0.45209 C -0.20403 0.45047 -0.20403 0.44838 -0.20469 0.44676 L -0.20638 0.44144 C -0.20651 0.44028 -0.20651 0.43889 -0.20677 0.43797 C -0.20703 0.43704 -0.20742 0.43588 -0.20768 0.43519 C -0.20794 0.43403 -0.2082 0.43264 -0.20846 0.43172 C -0.20872 0.43056 -0.20872 0.42917 -0.20898 0.42801 C -0.20911 0.42662 -0.20963 0.42616 -0.20989 0.42524 C -0.21067 0.42176 -0.21146 0.41829 -0.21198 0.41436 L -0.21289 0.40926 C -0.21302 0.40834 -0.21315 0.40741 -0.21328 0.40672 L -0.21406 0.40209 C -0.21419 0.40024 -0.21432 0.39838 -0.21458 0.39653 C -0.21497 0.3919 -0.21562 0.38774 -0.21627 0.38334 C -0.2164 0.38195 -0.21706 0.3713 -0.21719 0.36968 C -0.21771 0.36505 -0.21888 0.35556 -0.21888 0.35579 C -0.21888 0.35463 -0.21953 0.34283 -0.21979 0.34098 C -0.21992 0.33982 -0.22031 0.33866 -0.22057 0.3375 C -0.2207 0.33311 -0.22135 0.3095 -0.22135 0.30625 C -0.22135 0.27593 -0.22135 0.24584 -0.22109 0.21575 C -0.22083 0.20417 -0.22044 0.21019 -0.21979 0.20394 C -0.21771 0.18473 -0.22239 0.22176 -0.21758 0.18797 C -0.21692 0.18287 -0.2164 0.17755 -0.21549 0.17269 C -0.21484 0.16968 -0.21419 0.16667 -0.21367 0.16366 C -0.21315 0.16088 -0.21276 0.15787 -0.21237 0.15487 C -0.21172 0.14931 -0.21133 0.14399 -0.21067 0.13866 C -0.21054 0.1375 -0.21041 0.13612 -0.21028 0.13496 C -0.20989 0.13334 -0.20976 0.13149 -0.20937 0.12963 C -0.20924 0.12732 -0.20963 0.12431 -0.20898 0.12246 C -0.20846 0.12107 -0.20742 0.12176 -0.20677 0.12153 C -0.20638 0.12107 -0.20586 0.12084 -0.20547 0.12061 C -0.20482 0.11598 -0.20521 0.11945 -0.20469 0.1125 C -0.20456 0.11112 -0.20456 0.1095 -0.20416 0.10811 C -0.2039 0.10695 -0.20325 0.10602 -0.20286 0.10556 C -0.20273 0.10417 -0.2026 0.10301 -0.20247 0.10186 C -0.20221 0.10047 -0.20182 0.09908 -0.20156 0.09746 C -0.20143 0.09607 -0.20143 0.09422 -0.20117 0.09283 C -0.20078 0.09075 -0.20026 0.08912 -0.19987 0.0875 C -0.19935 0.08473 -0.19909 0.08218 -0.19857 0.0794 C -0.19831 0.07801 -0.19804 0.07662 -0.19765 0.075 C -0.19726 0.07246 -0.197 0.06945 -0.19648 0.06667 C -0.19609 0.06551 -0.19583 0.06436 -0.19557 0.0632 C -0.19427 0.05672 -0.19596 0.0625 -0.19427 0.05695 C -0.19323 0.04792 -0.19466 0.05926 -0.19297 0.05 C -0.19271 0.04885 -0.19271 0.04746 -0.19245 0.0463 C -0.19245 0.04537 -0.19232 0.04445 -0.19206 0.04375 C -0.19166 0.04121 -0.19114 0.03866 -0.19088 0.03635 C -0.19036 0.0338 -0.18997 0.03102 -0.18945 0.02825 C -0.18919 0.02686 -0.18893 0.02547 -0.18867 0.02385 C -0.18841 0.02246 -0.18841 0.02084 -0.18828 0.01945 C -0.1875 0.01459 -0.18763 0.01829 -0.18646 0.01135 C -0.18607 0.00903 -0.18594 0.00649 -0.18567 0.00417 C -0.18528 0.00186 -0.18463 -0.00023 -0.18424 -0.00208 C -0.18398 -0.00416 -0.18385 -0.00625 -0.18346 -0.00856 C -0.18307 -0.01041 -0.18255 -0.0125 -0.18216 -0.01458 C -0.18151 -0.01828 -0.18099 -0.02199 -0.18047 -0.02546 C -0.18021 -0.02638 -0.18008 -0.02731 -0.18008 -0.028 C -0.17969 -0.02963 -0.17942 -0.03148 -0.17916 -0.03263 C -0.17877 -0.03402 -0.17825 -0.03541 -0.17786 -0.03703 C -0.17747 -0.03865 -0.17734 -0.04074 -0.17695 -0.04236 C -0.175 -0.05092 -0.17734 -0.0405 -0.17526 -0.05138 C -0.1737 -0.05925 -0.17513 -0.05115 -0.17357 -0.05763 C -0.17331 -0.05856 -0.17331 -0.05949 -0.17304 -0.06041 C -0.17278 -0.06157 -0.17252 -0.06273 -0.17226 -0.06388 C -0.17187 -0.06527 -0.17174 -0.06689 -0.17135 -0.06828 C -0.17109 -0.06944 -0.17083 -0.0706 -0.17044 -0.07199 C -0.17018 -0.07361 -0.17005 -0.07523 -0.16966 -0.07662 C -0.16914 -0.07847 -0.16823 -0.07986 -0.16784 -0.08194 C -0.16771 -0.08379 -0.16758 -0.08564 -0.16706 -0.08726 L -0.16523 -0.09259 C -0.1651 -0.09351 -0.16458 -0.09421 -0.16445 -0.09513 C -0.16341 -0.10208 -0.16484 -0.09375 -0.16315 -0.10069 C -0.16289 -0.10162 -0.16289 -0.10254 -0.16276 -0.10347 C -0.16224 -0.10532 -0.16159 -0.10694 -0.16107 -0.10879 C -0.16067 -0.10972 -0.16028 -0.11041 -0.16015 -0.11157 C -0.15989 -0.11273 -0.1595 -0.11388 -0.15924 -0.11504 C -0.15911 -0.11597 -0.15911 -0.11689 -0.15885 -0.11759 C -0.15807 -0.1206 -0.15625 -0.12361 -0.15586 -0.12662 C -0.15508 -0.13148 -0.1556 -0.1287 -0.15364 -0.13472 L -0.15286 -0.1375 C -0.15247 -0.13842 -0.15234 -0.13958 -0.15195 -0.14004 L -0.15065 -0.14189 C -0.15026 -0.14398 -0.15013 -0.1456 -0.14935 -0.14722 C -0.14596 -0.15416 -0.15026 -0.14305 -0.14674 -0.15162 C -0.14531 -0.15532 -0.14674 -0.1537 -0.14453 -0.15532 C -0.14297 -0.16041 -0.14453 -0.15648 -0.14245 -0.15902 C -0.14153 -0.15995 -0.14088 -0.16203 -0.13984 -0.1625 C -0.13541 -0.16481 -0.14088 -0.1618 -0.13633 -0.16527 C -0.13581 -0.16574 -0.13528 -0.16574 -0.13463 -0.1662 C -0.13255 -0.16736 -0.13385 -0.16689 -0.13125 -0.16875 C -0.13021 -0.16944 -0.12916 -0.1699 -0.12812 -0.1706 C -0.12773 -0.17083 -0.12721 -0.17129 -0.12682 -0.17152 C -0.12448 -0.17268 -0.12435 -0.17222 -0.12161 -0.17314 C -0.12109 -0.17338 -0.12057 -0.17361 -0.11992 -0.17407 C -0.1194 -0.17453 -0.11888 -0.17546 -0.11823 -0.17592 C -0.11601 -0.17731 -0.11432 -0.17777 -0.11224 -0.17847 C -0.1082 -0.18171 -0.11172 -0.17916 -0.10781 -0.18125 C -0.10742 -0.18148 -0.10703 -0.18194 -0.10664 -0.18217 C -0.10195 -0.18449 -0.1056 -0.18194 -0.1026 -0.18379 C -0.09883 -0.18356 -0.09492 -0.18356 -0.09101 -0.1831 C -0.09049 -0.18287 -0.0901 -0.1824 -0.08971 -0.18217 C -0.08489 -0.17963 -0.09049 -0.18333 -0.08502 -0.17939 L -0.08359 -0.17847 C -0.0832 -0.17824 -0.08268 -0.17824 -0.08242 -0.17777 C -0.0819 -0.17708 -0.08151 -0.17638 -0.08099 -0.17592 C -0.08021 -0.17523 -0.07929 -0.17523 -0.07851 -0.17407 C -0.07799 -0.17361 -0.07773 -0.17268 -0.07721 -0.17245 C -0.0763 -0.17152 -0.07539 -0.17106 -0.07461 -0.1706 L -0.07331 -0.16967 C -0.07291 -0.16875 -0.07278 -0.16759 -0.07239 -0.16713 C -0.07187 -0.16643 -0.07122 -0.16643 -0.0707 -0.1662 C -0.06979 -0.1655 -0.06888 -0.1655 -0.0681 -0.16435 C -0.06719 -0.16319 -0.06653 -0.16157 -0.06549 -0.16088 C -0.06458 -0.16018 -0.06367 -0.15995 -0.06289 -0.15902 C -0.0625 -0.15833 -0.06198 -0.15763 -0.06159 -0.15717 C -0.0612 -0.15694 -0.06081 -0.15648 -0.06028 -0.15625 C -0.05885 -0.15555 -0.05742 -0.15509 -0.05599 -0.15439 C -0.05482 -0.1537 -0.05377 -0.153 -0.0526 -0.15254 C -0.05117 -0.15208 -0.04961 -0.15185 -0.04817 -0.15069 C -0.04049 -0.14537 -0.05026 -0.15185 -0.04349 -0.14814 C -0.04258 -0.14768 -0.04179 -0.14652 -0.04088 -0.14629 C -0.03984 -0.14606 -0.0388 -0.14583 -0.03789 -0.14537 C -0.03268 -0.14351 -0.03893 -0.1456 -0.03476 -0.14375 C -0.03398 -0.14328 -0.03307 -0.14328 -0.03229 -0.14282 C -0.03177 -0.14259 -0.03138 -0.14213 -0.03099 -0.14189 C -0.03008 -0.14143 -0.02916 -0.14143 -0.02838 -0.14097 C -0.02799 -0.14074 -0.02747 -0.14027 -0.02708 -0.14004 C -0.02643 -0.13981 -0.02591 -0.13958 -0.02552 -0.13935 C -0.02461 -0.13865 -0.02396 -0.13796 -0.02317 -0.1375 C -0.02252 -0.13703 -0.022 -0.13703 -0.02148 -0.13657 C -0.02083 -0.13611 -0.02031 -0.13541 -0.01979 -0.13472 C -0.01745 -0.13287 -0.01797 -0.13495 -0.01497 -0.13032 C -0.0138 -0.12847 -0.01289 -0.12569 -0.01159 -0.12476 L -0.00898 -0.12291 C -0.00768 -0.1206 -0.00742 -0.11967 -0.00586 -0.11759 C -0.00534 -0.11689 -0.00469 -0.11689 -0.00416 -0.11597 C -0.00338 -0.11481 -0.00247 -0.11342 -0.00156 -0.11226 L -0.00026 -0.11064 C 0.00026 -0.10879 0.00117 -0.10717 0.00143 -0.10532 C 0.00156 -0.10439 0.00156 -0.10347 0.00183 -0.10254 C 0.00209 -0.10162 0.00248 -0.10092 0.00274 -0.09976 C 0.00313 -0.09791 0.00326 -0.09606 0.00365 -0.09444 L 0.00417 -0.09166 C 0.00391 -0.08379 0.00378 -0.07407 0.00326 -0.06574 C 0.00313 -0.06458 0.00287 -0.06342 0.00274 -0.06203 C 0.00209 -0.04513 0.003 -0.05625 0.00183 -0.04907 C 0.00169 -0.04768 0.00183 -0.04629 0.00143 -0.04513 C 0.00117 -0.04421 0.00065 -0.04467 0.00013 -0.04421 C -2.08333E-6 -0.04398 -0.00013 -0.04351 -0.00026 -0.04351 L 0.00065 -0.03263 " pathEditMode="relative" rAng="0" ptsTypes="AAAAAAAAAAAAAAAAAAAAAAAAAAAAAAAAAAAAAAAAAAAAAAAAAAAAAAAAAAAAAAAAAAAAAAAAAAAAAAAAAAAAAAAAAAAAAAAAAAAAAAAAAAAAAAAAAAAAAAAAAAAAAAAAAAAAAAAAAAAAAAAAAAAAAAAAAAAAAAAAAAAAAAAAAAAAAAAAAAAAAAAAAAAAAAAAAAAAAAAAAAAAAAAAAAAAAAAAAAAAAAAAA">
                                          <p:cBhvr>
                                            <p:cTn id="58" dur="3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781" y="-2636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19700"/>
                                </p:stCondLst>
                                <p:childTnLst>
                                  <p:par>
                                    <p:cTn id="60" presetID="42" presetClass="path" presetSubtype="0" accel="50000" decel="50000" fill="hold" grpId="6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08333E-6 -1.85185E-6 L -2.5E-6 0.10903 " pathEditMode="relative" rAng="0" ptsTypes="AA">
                                          <p:cBhvr>
                                            <p:cTn id="61" dur="2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" y="5532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21700"/>
                                </p:stCondLst>
                                <p:childTnLst>
                                  <p:par>
                                    <p:cTn id="63" presetID="47" presetClass="exit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4" dur="1000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5" dur="1000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1000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-.1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8" presetID="47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9" dur="1000"/>
                                            <p:tgtEl>
                                              <p:spTgt spid="3">
                                                <p:bg/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0" dur="1000"/>
                                            <p:tgtEl>
                                              <p:spTgt spid="3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1000"/>
                                            <p:tgtEl>
                                              <p:spTgt spid="3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-.1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3" fill="hold">
                          <p:stCondLst>
                            <p:cond delay="indefinite"/>
                          </p:stCondLst>
                          <p:childTnLst>
                            <p:par>
                              <p:cTn id="7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5" presetID="47" presetClass="exit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6" dur="1000"/>
                                            <p:tgtEl>
                                              <p:spTgt spid="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7" dur="1000"/>
                                            <p:tgtEl>
                                              <p:spTgt spid="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1000"/>
                                            <p:tgtEl>
                                              <p:spTgt spid="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-.1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" grpId="0" animBg="1"/>
          <p:bldP spid="34" grpId="1" animBg="1"/>
          <p:bldP spid="34" grpId="2" animBg="1"/>
          <p:bldP spid="34" grpId="3" animBg="1"/>
          <p:bldP spid="34" grpId="4" animBg="1"/>
          <p:bldP spid="34" grpId="5" animBg="1"/>
          <p:bldP spid="34" grpId="6" animBg="1"/>
          <p:bldP spid="3" grpId="0" uiExpand="1" build="allAtOnce" animBg="1"/>
          <p:bldP spid="23" grpId="0" animBg="1"/>
          <p:bldP spid="23" grpId="1" animBg="1"/>
          <p:bldP spid="5" grpId="0" build="allAtOnce"/>
        </p:bldLst>
      </p:timing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109</Words>
  <Application>Microsoft Office PowerPoint</Application>
  <PresentationFormat>宽屏</PresentationFormat>
  <Paragraphs>40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隶书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pleuvoir</dc:creator>
  <cp:lastModifiedBy>pleuvoir</cp:lastModifiedBy>
  <cp:revision>33</cp:revision>
  <dcterms:created xsi:type="dcterms:W3CDTF">2020-07-26T09:24:21Z</dcterms:created>
  <dcterms:modified xsi:type="dcterms:W3CDTF">2020-07-26T14:19:01Z</dcterms:modified>
</cp:coreProperties>
</file>