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670A5-8008-8C8E-9A74-67C25C296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2AC0A-8DA2-C11C-1406-2A255FB1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3C65F-2509-17CD-F970-661009EB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34E87-EF7D-3492-4CE3-1C3BDB5D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A40B1-5176-34BF-D204-31CFDABD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6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918B8-89B4-C3BB-39FE-587A169F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5C9244-DDC9-5A0B-B565-4CAAE5AA7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F0D65-46DA-C70C-2576-472D1C00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99636-9C27-D9FB-4190-FCB78BCE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D1FC-73FE-10F4-4611-E908C86C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7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847759-C2C4-5288-01CA-B9C04E45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B9B627-3FB3-0F38-ED95-BE79940E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E4B73-CFC2-877A-49DB-88E06356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D47A0-0530-0943-EFFF-FFA1933F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6A3C3-7E04-2D50-4718-DBD1A1F3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B630B-EC2E-CE22-848E-8E65F1D5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02670-1CD9-1789-F8AC-86D6C39C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EA1F-F789-76FC-56B9-2E7EB597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911B0-D531-F7E2-8D2F-7B968F27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4A528-8DE9-6E92-6CEF-E2761AF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3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91312-3303-76F8-1BC4-6DA4C490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71882-26BB-F170-B196-4D43066F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B8121-8235-BAE7-C2A2-1B743CA4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CCBC4-AC11-BACC-447F-A6568640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5E290-E46E-8BB2-F6D7-B3F639FD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932B3-A298-A2DF-55B7-BB50597C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91BC-418B-F764-6B50-E8AA8F2EB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3E509D-C3F4-DE0B-2189-8472B666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E25C1-226F-B027-E106-A816425D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69E91-510F-1CD7-C4A6-AE442BA8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EE31C-FF65-12F7-1B4A-6DDCA1DB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44DE-83A1-B47F-9C1A-CF7EB698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20D7B-AF86-B071-40C9-B4D1CA1B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8B92E-D40C-4734-B1AA-DB13A5654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0510DB-F4E4-A572-1CFD-B604DA98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8AD48C-7FB5-B67F-B5B6-50EA7C74E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117695-C94D-44B9-8985-3531FAC2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C1E48B-E08D-A9AA-6D20-0EDB956E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0948B8-93F0-1897-CC41-8BEFE6C0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9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E3E47-3477-0171-942A-52417087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5E61E-4E53-0AA1-7681-93AA8F9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CA0F80-16EA-B035-3F27-B764145F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DA4EB4-7914-BE12-4F86-804080D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4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6E4D55-D90C-3CF6-7D15-D83852C5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435B8D-95AF-DD7A-DE1A-09DE2BD9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135F1-09EF-AE46-8EDA-DF17BE9D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A3086-61BE-E4BA-9873-3E13B2BC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19150-E1C1-9DC9-2D0F-72DA252C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E73A6-58A0-4CEC-A954-0FA17186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EF3D7-C976-0D6A-6DDD-1243E187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6F6CF-24A0-E118-FC99-9A7A7E52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B605A-911C-0359-23F8-818AA6C5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7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734DC-2024-B81B-1C36-D28130DC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AD9710-62A5-065E-5A6D-E0546171E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3EDEA-B18B-4D57-866F-677A6E8F0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89568-40F9-B83F-8EAF-7C7986C4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6C800-8F48-EC22-B937-FAAA82E5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4754A-C45A-1C4C-15F2-2C74C985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5EDAA-2C06-7BAC-5E3A-68B83C3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65BE7-DD14-72B7-3E8B-E0D5DF90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E15B0-479F-8590-7884-DD763101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697E-6E9E-49A1-B38A-25145B63C297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90D98-E409-E16C-581F-E7649ED9C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34757-00FB-2093-DFEF-477F67A0B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BD71-A815-4493-ADD3-31C7A156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1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46E4-433B-63B5-48AC-5ED7394D3885}"/>
              </a:ext>
            </a:extLst>
          </p:cNvPr>
          <p:cNvSpPr txBox="1"/>
          <p:nvPr/>
        </p:nvSpPr>
        <p:spPr>
          <a:xfrm>
            <a:off x="651933" y="1110102"/>
            <a:ext cx="391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KOL: @ZachXBT @NFTethics</a:t>
            </a:r>
          </a:p>
          <a:p>
            <a:r>
              <a:rPr lang="en-US" altLang="zh-CN" dirty="0"/>
              <a:t>Hashtag: #nftsafety</a:t>
            </a:r>
            <a:r>
              <a:rPr lang="zh-CN" altLang="en-US" dirty="0"/>
              <a:t>   </a:t>
            </a:r>
            <a:r>
              <a:rPr lang="en-US" altLang="zh-CN" dirty="0"/>
              <a:t>#nftethics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6F2E95-33EC-612F-DB18-CD17BF97EB0E}"/>
              </a:ext>
            </a:extLst>
          </p:cNvPr>
          <p:cNvSpPr txBox="1"/>
          <p:nvPr/>
        </p:nvSpPr>
        <p:spPr>
          <a:xfrm>
            <a:off x="651933" y="431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Twitter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6C6A85-57AA-4EC5-8AE7-2E33111C04EC}"/>
              </a:ext>
            </a:extLst>
          </p:cNvPr>
          <p:cNvSpPr txBox="1"/>
          <p:nvPr/>
        </p:nvSpPr>
        <p:spPr>
          <a:xfrm>
            <a:off x="6096000" y="44553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Reddit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6E1E5C-3243-7235-9B97-F6E626200114}"/>
              </a:ext>
            </a:extLst>
          </p:cNvPr>
          <p:cNvSpPr txBox="1"/>
          <p:nvPr/>
        </p:nvSpPr>
        <p:spPr>
          <a:xfrm>
            <a:off x="6096000" y="1110102"/>
            <a:ext cx="5137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Discussion at the most popular NFT marketplaces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OpenSea</a:t>
            </a:r>
            <a:r>
              <a:rPr lang="en-US" altLang="zh-CN" dirty="0"/>
              <a:t>/discussion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756575-1345-2892-3BB8-A27B51C8B640}"/>
              </a:ext>
            </a:extLst>
          </p:cNvPr>
          <p:cNvSpPr txBox="1"/>
          <p:nvPr/>
        </p:nvSpPr>
        <p:spPr>
          <a:xfrm>
            <a:off x="651933" y="5660955"/>
            <a:ext cx="7292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Fairness</a:t>
            </a:r>
            <a:r>
              <a:rPr lang="zh-CN" altLang="en-US" dirty="0"/>
              <a:t> </a:t>
            </a:r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racial, racism, discrimination, equality, diversity, ethics,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F7A1AE-1A8F-E80B-0526-28E3E8D2E1C5}"/>
              </a:ext>
            </a:extLst>
          </p:cNvPr>
          <p:cNvSpPr txBox="1"/>
          <p:nvPr/>
        </p:nvSpPr>
        <p:spPr>
          <a:xfrm>
            <a:off x="651933" y="5293246"/>
            <a:ext cx="7633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keywords: </a:t>
            </a:r>
            <a:r>
              <a:rPr lang="en-GB" altLang="zh-CN" dirty="0" err="1"/>
              <a:t>nft</a:t>
            </a:r>
            <a:r>
              <a:rPr lang="en-GB" altLang="zh-CN" dirty="0"/>
              <a:t> ,blockchain ,scam ,</a:t>
            </a:r>
            <a:r>
              <a:rPr lang="en-GB" altLang="zh-CN" dirty="0" err="1"/>
              <a:t>ponzi</a:t>
            </a:r>
            <a:r>
              <a:rPr lang="en-GB" altLang="zh-CN" dirty="0"/>
              <a:t>, rug pull ,backlash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63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A9DE24-076C-9EE2-1A0A-A0A5BA625AD5}"/>
              </a:ext>
            </a:extLst>
          </p:cNvPr>
          <p:cNvSpPr txBox="1"/>
          <p:nvPr/>
        </p:nvSpPr>
        <p:spPr>
          <a:xfrm>
            <a:off x="245534" y="264068"/>
            <a:ext cx="1651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Twitter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0DC48C-0AFB-D78F-249A-AFEE46C2ACB4}"/>
              </a:ext>
            </a:extLst>
          </p:cNvPr>
          <p:cNvSpPr txBox="1"/>
          <p:nvPr/>
        </p:nvSpPr>
        <p:spPr>
          <a:xfrm>
            <a:off x="476395" y="1784205"/>
            <a:ext cx="30904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Snscrape</a:t>
            </a:r>
            <a:r>
              <a:rPr lang="en-US" altLang="zh-CN" sz="2000" b="1" dirty="0"/>
              <a:t> API</a:t>
            </a:r>
          </a:p>
          <a:p>
            <a:r>
              <a:rPr lang="en-US" altLang="zh-CN" sz="2000" b="1" dirty="0"/>
              <a:t>Keyword groups</a:t>
            </a:r>
          </a:p>
          <a:p>
            <a:r>
              <a:rPr lang="en-US" altLang="zh-CN" sz="2000" b="1" dirty="0"/>
              <a:t>Tweets + replies</a:t>
            </a:r>
          </a:p>
          <a:p>
            <a:r>
              <a:rPr lang="en-US" altLang="zh-CN" sz="2000" b="1" dirty="0"/>
              <a:t>From 2021.6 to 2022.6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6DE2D0-3072-8E1A-5839-42435580A4C6}"/>
              </a:ext>
            </a:extLst>
          </p:cNvPr>
          <p:cNvSpPr txBox="1"/>
          <p:nvPr/>
        </p:nvSpPr>
        <p:spPr>
          <a:xfrm>
            <a:off x="6172992" y="1785562"/>
            <a:ext cx="4855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Only English words(delete links, @ etc.)</a:t>
            </a:r>
          </a:p>
          <a:p>
            <a:r>
              <a:rPr lang="en-US" altLang="zh-CN" sz="2000" b="1" dirty="0"/>
              <a:t>Remove stopwords</a:t>
            </a:r>
          </a:p>
          <a:p>
            <a:r>
              <a:rPr lang="en-US" altLang="zh-CN" sz="2000" b="1" dirty="0"/>
              <a:t>Capital to lowercase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A95CC1-B8EE-5035-BA9A-CC53F38A265D}"/>
              </a:ext>
            </a:extLst>
          </p:cNvPr>
          <p:cNvSpPr txBox="1"/>
          <p:nvPr/>
        </p:nvSpPr>
        <p:spPr>
          <a:xfrm>
            <a:off x="245534" y="949716"/>
            <a:ext cx="32596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Data acquisition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89F138-C767-E6CC-B521-131A80D3AB6D}"/>
              </a:ext>
            </a:extLst>
          </p:cNvPr>
          <p:cNvSpPr txBox="1"/>
          <p:nvPr/>
        </p:nvSpPr>
        <p:spPr>
          <a:xfrm>
            <a:off x="6104732" y="956339"/>
            <a:ext cx="2760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Data cleaning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EF62F2-1E3D-E274-062C-80B4D11FFA4F}"/>
              </a:ext>
            </a:extLst>
          </p:cNvPr>
          <p:cNvSpPr txBox="1"/>
          <p:nvPr/>
        </p:nvSpPr>
        <p:spPr>
          <a:xfrm>
            <a:off x="245534" y="3480253"/>
            <a:ext cx="3768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Sentiment Analysis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2C94D1-D3E4-AB1F-8BB1-E306986BC6FE}"/>
              </a:ext>
            </a:extLst>
          </p:cNvPr>
          <p:cNvSpPr txBox="1"/>
          <p:nvPr/>
        </p:nvSpPr>
        <p:spPr>
          <a:xfrm>
            <a:off x="6028265" y="3480254"/>
            <a:ext cx="3116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4124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F5FD-B77E-FF99-5225-5FD68CD6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78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89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Bufan</dc:creator>
  <cp:lastModifiedBy>Deng Bufan</cp:lastModifiedBy>
  <cp:revision>26</cp:revision>
  <dcterms:created xsi:type="dcterms:W3CDTF">2022-06-16T10:01:29Z</dcterms:created>
  <dcterms:modified xsi:type="dcterms:W3CDTF">2022-07-09T14:17:16Z</dcterms:modified>
</cp:coreProperties>
</file>