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E95D2-5477-4BEB-AF65-E79B532831D0}" type="datetimeFigureOut">
              <a:rPr lang="cs-CZ" smtClean="0"/>
              <a:t>21.03.2020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A801F-A763-49F0-9340-9CE6E525A0F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8298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68DE67-1BFE-4B37-BFF2-B86BD3E1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80DB342-C423-43CF-8A98-0C87E15A8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532C7AE-754D-487E-BAB1-051418C63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7587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4EE7D89-7E9F-4B05-83A2-B44959254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E018707-03C8-46D1-B798-CCB12E535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A87912-12C0-43C5-821B-918650C5A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11431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E56EE464-5DD3-4041-B4D2-1291CE992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1F99CFC-FB2D-470A-858D-95612AE08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915DBE-BDF2-4055-AF18-FBB773748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38752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BC4894-B2DA-441B-BC28-C66BF3C5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29C4FF5-FF0E-4DE9-AC12-E1F5E29B2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31B5451-B7E0-48B2-9F9F-2B638770E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737306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33D67A-6C03-4222-A48F-1C4CFB75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1A7D9D5-7A26-49F8-BE6A-38AE5234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E74540-31A8-4139-A456-9E6D807D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928597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7F6455-B2CA-4E81-891B-1AFB6CE4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5CAE9A1-D7A7-4A01-82EA-75340C9E3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4CC34C5-5114-4577-864A-604EE493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700EB63-55EE-4AFD-82D0-16C2ABBA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88618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B1D775-BD07-4564-8C2B-177B2B56E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4AB2E856-0B53-485E-9070-1BF54FFC6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5D30BB9C-C25C-47E0-A5A7-5B0D011EA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1581CA38-3004-4BB0-A625-30E2008B55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29E876CC-5FB3-48CA-B844-E2F9BF68E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C1199C1-628E-46E9-A512-5401616E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16867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B89DC5-ADB1-48C3-8528-09BB4EF6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F3A7104-2765-4DC6-97CF-FD25051B8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71433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DD441B6-499C-414C-A3D7-5D494BA1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798480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B05EDA-329B-404D-90D4-B9734A072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3EA6B376-5F0D-40B7-950F-FF2F890CB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0B487BCD-07EE-4C41-90BD-C5282858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E854C7E-C4C0-4892-99D3-658E5314A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8533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F8E48C7-43AD-455E-8D05-2245B1F04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827DABC-1041-4517-BBBC-899806444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5E028655-D3FC-4A85-A798-692589C4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EF5A51C-6B69-4A75-9DBE-7F362CF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581569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03BD797-EAB1-4449-B220-C0D620413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C9350D1-0950-4CD7-9C36-4F055C226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19F95A-9100-4BB4-86EA-2168467D68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61917" y="6369797"/>
            <a:ext cx="3173506" cy="3651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dirty="0"/>
              <a:t>Středoškolská odborná činnost 2020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94F54974-254F-49ED-AE38-4CC4B51D410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954" y="6199701"/>
            <a:ext cx="334219" cy="58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C8612-9103-4582-A3A5-A7B9AA0BF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17" y="2617692"/>
            <a:ext cx="11604812" cy="344693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Název práce:</a:t>
            </a:r>
            <a:br>
              <a:rPr lang="cs-CZ" dirty="0"/>
            </a:br>
            <a:r>
              <a:rPr lang="cs-CZ" dirty="0"/>
              <a:t>Jméno:</a:t>
            </a:r>
            <a:br>
              <a:rPr lang="cs-CZ" dirty="0"/>
            </a:br>
            <a:r>
              <a:rPr lang="cs-CZ" sz="4400" dirty="0"/>
              <a:t>Škola:</a:t>
            </a:r>
            <a:br>
              <a:rPr lang="cs-CZ" sz="4400" dirty="0"/>
            </a:br>
            <a:r>
              <a:rPr lang="cs-CZ" sz="4400" dirty="0"/>
              <a:t>Kraj:</a:t>
            </a: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C7560B1-72B6-4800-9480-2B7B735FD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6"/>
          <a:stretch/>
        </p:blipFill>
        <p:spPr>
          <a:xfrm>
            <a:off x="1" y="0"/>
            <a:ext cx="4603376" cy="2662518"/>
          </a:xfrm>
          <a:prstGeom prst="rect">
            <a:avLst/>
          </a:prstGeom>
        </p:spPr>
      </p:pic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B7B2C3B0-DD33-46E3-89B7-181610C19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Středoškolská odborná činnost 2020</a:t>
            </a:r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43C86918-7174-4C10-AE58-66D312E70443}"/>
              </a:ext>
            </a:extLst>
          </p:cNvPr>
          <p:cNvSpPr txBox="1"/>
          <p:nvPr/>
        </p:nvSpPr>
        <p:spPr>
          <a:xfrm>
            <a:off x="5446059" y="793376"/>
            <a:ext cx="61004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dirty="0">
                <a:latin typeface="+mj-lt"/>
                <a:ea typeface="+mj-ea"/>
                <a:cs typeface="+mj-cs"/>
              </a:rPr>
              <a:t>Obor:</a:t>
            </a:r>
          </a:p>
        </p:txBody>
      </p:sp>
    </p:spTree>
    <p:extLst>
      <p:ext uri="{BB962C8B-B14F-4D97-AF65-F5344CB8AC3E}">
        <p14:creationId xmlns:p14="http://schemas.microsoft.com/office/powerpoint/2010/main" val="139315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A87C31-DD22-4213-8129-C9A39317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45FE01E1-9C56-4561-A5D7-A6F51AF88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B27D3F6-3CB4-4850-8A53-BD5299C67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204294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515866-E3D9-422D-86B9-9662833DD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ED24C5-5067-45ED-9318-6847CB13A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3B8CD76-0C13-4A26-B605-1D939F6A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Středoškolská odborná činnost 2020</a:t>
            </a:r>
          </a:p>
        </p:txBody>
      </p:sp>
    </p:spTree>
    <p:extLst>
      <p:ext uri="{BB962C8B-B14F-4D97-AF65-F5344CB8AC3E}">
        <p14:creationId xmlns:p14="http://schemas.microsoft.com/office/powerpoint/2010/main" val="3525622788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Šablona pro práci" id="{E9ACF355-B523-4978-95F0-FF2226777EC6}" vid="{8C11293C-8D81-426F-A8AC-FF11C43C3C4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Šablona pro práci</Template>
  <TotalTime>6</TotalTime>
  <Words>26</Words>
  <Application>Microsoft Office PowerPoint</Application>
  <PresentationFormat>Širokoúhlá obrazovka</PresentationFormat>
  <Paragraphs>5</Paragraphs>
  <Slides>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Motiv Office</vt:lpstr>
      <vt:lpstr>Název práce: Jméno: Škola: Kraj: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Název práce: Jméno: Škola: Kraj:</dc:title>
  <dc:creator>Petr Mazouch</dc:creator>
  <cp:lastModifiedBy>Petr Mazouch</cp:lastModifiedBy>
  <cp:revision>3</cp:revision>
  <dcterms:created xsi:type="dcterms:W3CDTF">2020-03-21T20:56:17Z</dcterms:created>
  <dcterms:modified xsi:type="dcterms:W3CDTF">2020-03-21T21:03:05Z</dcterms:modified>
</cp:coreProperties>
</file>