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09" autoAdjust="0"/>
  </p:normalViewPr>
  <p:slideViewPr>
    <p:cSldViewPr>
      <p:cViewPr varScale="1">
        <p:scale>
          <a:sx n="115" d="100"/>
          <a:sy n="115" d="100"/>
        </p:scale>
        <p:origin x="-152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31.03.2025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Прямоугольник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ая соединительная линия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Прямая соединительная линия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Овал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Овал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Овал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31.03.2025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med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31.03.2025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med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B106E36-FD25-4E2D-B0AA-010F637433A0}" type="datetimeFigureOut">
              <a:rPr lang="ru-RU" smtClean="0"/>
              <a:pPr/>
              <a:t>31.03.2025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  <p:transition spd="med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31.03.2025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ая соединительная линия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Прямая соединительная линия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Овал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Овал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Овал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Прямая соединительная линия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31.03.2025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  <p:transition spd="med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31.03.2025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  <p:transition spd="med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B106E36-FD25-4E2D-B0AA-010F637433A0}" type="datetimeFigureOut">
              <a:rPr lang="ru-RU" smtClean="0"/>
              <a:pPr/>
              <a:t>31.03.2025</a:t>
            </a:fld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  <p:transition spd="med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31.03.2025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med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Содержимое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B106E36-FD25-4E2D-B0AA-010F637433A0}" type="datetimeFigureOut">
              <a:rPr lang="ru-RU" smtClean="0"/>
              <a:pPr/>
              <a:t>31.03.2025</a:t>
            </a:fld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3" name="Нижний колонтитул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Прямая соединительная линия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Дата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B106E36-FD25-4E2D-B0AA-010F637433A0}" type="datetimeFigureOut">
              <a:rPr lang="ru-RU" smtClean="0"/>
              <a:pPr/>
              <a:t>31.03.2025</a:t>
            </a:fld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  <p:transition spd="med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31.03.2025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ransition spd="med">
    <p:push dir="u"/>
  </p:transition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Системы счисления в окружающем мире</a:t>
            </a:r>
            <a:endParaRPr lang="ru-RU" sz="3600" dirty="0"/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Описание </a:t>
            </a:r>
            <a:r>
              <a:rPr lang="ru-RU" sz="3600" dirty="0" smtClean="0"/>
              <a:t>и</a:t>
            </a:r>
            <a:r>
              <a:rPr lang="ru-RU" sz="3600" dirty="0" smtClean="0"/>
              <a:t> примеры 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060848"/>
            <a:ext cx="6984776" cy="4272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/>
              <a:t>Добавление дополнительной информации</a:t>
            </a:r>
            <a:endParaRPr lang="ru-RU" sz="3600" dirty="0"/>
          </a:p>
        </p:txBody>
      </p:sp>
      <p:pic>
        <p:nvPicPr>
          <p:cNvPr id="4" name="Содержимое 3"/>
          <p:cNvPicPr>
            <a:picLocks noGrp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772816"/>
            <a:ext cx="7467600" cy="4787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Что такое система счисления?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sz="2800" dirty="0" smtClean="0"/>
              <a:t>Система счисления – это способ записи любых чисел понятных для человека</a:t>
            </a:r>
            <a:endParaRPr lang="ru-RU" sz="2800" dirty="0"/>
          </a:p>
        </p:txBody>
      </p:sp>
      <p:pic>
        <p:nvPicPr>
          <p:cNvPr id="15364" name="Picture 4" descr="Ноутбук С Цифры Выходящими Из Экран — стоковая векторная графика и другие  изображения на тему Без людей - Без людей, Беспроводная технология,  Векторная графика - iStoc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2492896"/>
            <a:ext cx="5829300" cy="4191001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Виды систем счисления</a:t>
            </a:r>
            <a:endParaRPr lang="ru-RU" sz="3600" dirty="0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Каждая цифра в числе имеет свою позицию и при ее смене число меняется</a:t>
            </a:r>
            <a:endParaRPr lang="ru-RU" sz="2800" dirty="0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Цифру можно писать где угодно и смысл не изменится</a:t>
            </a:r>
            <a:endParaRPr lang="ru-RU" sz="2800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ru-RU" sz="2400" dirty="0" smtClean="0"/>
              <a:t>позиционная</a:t>
            </a:r>
            <a:endParaRPr lang="ru-RU" sz="2400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sz="2400" dirty="0" smtClean="0"/>
              <a:t>непозиционная</a:t>
            </a:r>
            <a:endParaRPr lang="ru-RU" sz="2400" dirty="0"/>
          </a:p>
        </p:txBody>
      </p:sp>
    </p:spTree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Что такое основание и Алфавит ?</a:t>
            </a:r>
            <a:endParaRPr lang="ru-RU" sz="3600" dirty="0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Основание – это общее количество цифр входящие в алфавит</a:t>
            </a:r>
          </a:p>
          <a:p>
            <a:r>
              <a:rPr lang="ru-RU" sz="2800" dirty="0" smtClean="0"/>
              <a:t>Алфавит – это набор цифр которые содержатся в конкретной системе счисления</a:t>
            </a:r>
            <a:endParaRPr lang="ru-RU" sz="2800" dirty="0"/>
          </a:p>
        </p:txBody>
      </p:sp>
    </p:spTree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/>
              <a:t>Виды записи цифр систем счисления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Краткая </a:t>
            </a:r>
            <a:r>
              <a:rPr lang="en-US" sz="2800" dirty="0" smtClean="0"/>
              <a:t>:</a:t>
            </a:r>
            <a:endParaRPr lang="ru-RU" sz="2800" dirty="0" smtClean="0"/>
          </a:p>
          <a:p>
            <a:pPr lvl="1"/>
            <a:r>
              <a:rPr lang="ru-RU" sz="2800" dirty="0" smtClean="0"/>
              <a:t>12345</a:t>
            </a:r>
            <a:endParaRPr lang="en-US" sz="2800" dirty="0" smtClean="0"/>
          </a:p>
          <a:p>
            <a:r>
              <a:rPr lang="ru-RU" sz="2800" dirty="0" smtClean="0"/>
              <a:t>Развернутая </a:t>
            </a:r>
            <a:r>
              <a:rPr lang="en-US" sz="2800" dirty="0" smtClean="0"/>
              <a:t>:</a:t>
            </a:r>
            <a:endParaRPr lang="ru-RU" sz="2800" dirty="0" smtClean="0"/>
          </a:p>
          <a:p>
            <a:pPr lvl="1"/>
            <a:r>
              <a:rPr lang="ru-RU" sz="2800" dirty="0" smtClean="0"/>
              <a:t>10000+2000+300+40+5</a:t>
            </a:r>
          </a:p>
        </p:txBody>
      </p:sp>
    </p:spTree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/>
              <a:t>Чем могут различаться системы счисления друг от друга?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sz="2800" dirty="0" smtClean="0"/>
              <a:t>О</a:t>
            </a:r>
            <a:r>
              <a:rPr lang="ru-RU" sz="2800" dirty="0" smtClean="0"/>
              <a:t>снованием </a:t>
            </a:r>
          </a:p>
          <a:p>
            <a:r>
              <a:rPr lang="ru-RU" sz="2800" dirty="0" smtClean="0"/>
              <a:t>Алфавитом</a:t>
            </a:r>
          </a:p>
          <a:p>
            <a:r>
              <a:rPr lang="ru-RU" sz="2800" dirty="0" smtClean="0"/>
              <a:t>Позиционностью</a:t>
            </a:r>
          </a:p>
          <a:p>
            <a:r>
              <a:rPr lang="ru-RU" sz="2800" dirty="0" smtClean="0"/>
              <a:t>Чтением </a:t>
            </a:r>
          </a:p>
          <a:p>
            <a:r>
              <a:rPr lang="ru-RU" sz="2800" dirty="0" smtClean="0"/>
              <a:t>Записью</a:t>
            </a:r>
          </a:p>
          <a:p>
            <a:endParaRPr lang="ru-RU" dirty="0"/>
          </a:p>
        </p:txBody>
      </p:sp>
    </p:spTree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Первые системы счисления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sz="2800" dirty="0" smtClean="0"/>
              <a:t>Унарная системы счисления </a:t>
            </a:r>
            <a:r>
              <a:rPr lang="en-US" sz="2800" dirty="0" smtClean="0"/>
              <a:t>:</a:t>
            </a:r>
            <a:r>
              <a:rPr lang="ru-RU" sz="2800" dirty="0" smtClean="0"/>
              <a:t> 5 -</a:t>
            </a:r>
            <a:r>
              <a:rPr lang="en-US" sz="2800" dirty="0" smtClean="0"/>
              <a:t>&gt;</a:t>
            </a:r>
            <a:r>
              <a:rPr lang="ru-RU" sz="2800" dirty="0" smtClean="0"/>
              <a:t> </a:t>
            </a:r>
            <a:r>
              <a:rPr lang="en-US" sz="2800" dirty="0" smtClean="0"/>
              <a:t>|||||</a:t>
            </a:r>
          </a:p>
          <a:p>
            <a:r>
              <a:rPr lang="ru-RU" sz="2800" dirty="0" smtClean="0"/>
              <a:t>Египетская .</a:t>
            </a:r>
          </a:p>
          <a:p>
            <a:r>
              <a:rPr lang="ru-RU" sz="2800" dirty="0" smtClean="0"/>
              <a:t>Римская </a:t>
            </a:r>
            <a:r>
              <a:rPr lang="en-US" sz="2800" dirty="0" smtClean="0"/>
              <a:t>:</a:t>
            </a:r>
            <a:r>
              <a:rPr lang="ru-RU" sz="2800" dirty="0" smtClean="0"/>
              <a:t> 5 -</a:t>
            </a:r>
            <a:r>
              <a:rPr lang="en-US" sz="2800" dirty="0" smtClean="0"/>
              <a:t>&gt;</a:t>
            </a:r>
            <a:r>
              <a:rPr lang="ru-RU" sz="2800" dirty="0" smtClean="0"/>
              <a:t> </a:t>
            </a:r>
            <a:r>
              <a:rPr lang="en-US" sz="2800" dirty="0" smtClean="0"/>
              <a:t>V</a:t>
            </a:r>
            <a:endParaRPr lang="ru-RU" sz="2800" dirty="0" smtClean="0"/>
          </a:p>
          <a:p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3140968"/>
            <a:ext cx="6984776" cy="3635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Практическая часть проекта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Используемые программы </a:t>
            </a:r>
            <a:r>
              <a:rPr lang="en-US" sz="2800" dirty="0" smtClean="0"/>
              <a:t>:</a:t>
            </a:r>
            <a:endParaRPr lang="ru-RU" sz="2800" dirty="0"/>
          </a:p>
        </p:txBody>
      </p:sp>
      <p:pic>
        <p:nvPicPr>
          <p:cNvPr id="17411" name="Picture 3" descr="D:\Undertale_FE\новый-игровой-проект\Новая папка\whiteboar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2564904"/>
            <a:ext cx="4392488" cy="2927182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Основные блоки .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2276872"/>
            <a:ext cx="5939790" cy="3674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Эркер">
  <a:themeElements>
    <a:clrScheme name="Эркер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Эрке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Эрке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26</TotalTime>
  <Words>133</Words>
  <Application>Microsoft Office PowerPoint</Application>
  <PresentationFormat>Экран (4:3)</PresentationFormat>
  <Paragraphs>31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Эркер</vt:lpstr>
      <vt:lpstr>Системы счисления в окружающем мире</vt:lpstr>
      <vt:lpstr>Что такое система счисления?</vt:lpstr>
      <vt:lpstr>Виды систем счисления</vt:lpstr>
      <vt:lpstr>Что такое основание и Алфавит ?</vt:lpstr>
      <vt:lpstr>Виды записи цифр систем счисления</vt:lpstr>
      <vt:lpstr>Чем могут различаться системы счисления друг от друга?</vt:lpstr>
      <vt:lpstr>Первые системы счисления</vt:lpstr>
      <vt:lpstr>Практическая часть проекта</vt:lpstr>
      <vt:lpstr>Основные блоки .</vt:lpstr>
      <vt:lpstr>Описание и примеры </vt:lpstr>
      <vt:lpstr>Добавление дополнительной информации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Системы счисления в окружающем мире</dc:title>
  <dc:creator>RcSCat</dc:creator>
  <cp:lastModifiedBy>Hi-tech</cp:lastModifiedBy>
  <cp:revision>5</cp:revision>
  <dcterms:created xsi:type="dcterms:W3CDTF">2025-03-31T20:39:50Z</dcterms:created>
  <dcterms:modified xsi:type="dcterms:W3CDTF">2025-03-31T21:16:45Z</dcterms:modified>
</cp:coreProperties>
</file>