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236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7B183-656D-419B-9092-87C24D1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AE1D0-F041-46EA-9235-2C1BB656E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79744-CED8-4677-8B14-492DC00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9C915-3EEF-41FF-9F07-B3523E6C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ACC0B-883A-4856-BBFA-B25194D8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D6EC2-8ACA-41CE-A5C9-CF27475B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24EA29-BB4F-4CB1-A0DE-34FCCE4F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F8FA7-41C9-4448-922E-C3A37765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C4B3C2-F043-4163-8B4A-DE3F00E3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DFDCDB-1AA6-485F-8E49-CEA67012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8E0BDC-5671-41EA-B7DD-C70A8A01E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664C7-2FE3-45C0-B4A5-9937536F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5C96F-1A96-49DB-B208-160EE50E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0740-0FB5-49EE-9F02-D8ABAC7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26ABA-F416-48FB-8519-DD5C4F4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B39ED-286A-43A0-B186-0CAD8D33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22593-B917-4335-AEDF-11BD2AEE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DC3FB-7322-4CF2-9B96-339438A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E6B1D-4410-4055-9B86-DE5C9429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62917-E7D4-47FC-B51A-1A1C1D41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362F3-1324-4239-AF3C-D003EA10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608AE-00B5-4F37-9CCF-8E0629BD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2BA9B-42B6-41EE-9C1A-91D47CF8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8E5BB4-37C4-47A6-ADA2-CD31D24B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58F61-35BE-4B55-BA30-93E84629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C4E5A-E5C9-4436-BAA3-B096C8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14D4D-9EE8-44FB-BBC3-CF080605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B1BB7E-D08E-44F4-A531-3F04AE9E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25626-B07A-4CB7-910E-60B47CA3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E37A-8DDE-47BC-B1F1-CE81ABE8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F5455-9683-49B3-BAD7-7FA432E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1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7AA4A-2CF2-4569-95E1-057F0130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62F051-94A7-4BC8-A3E5-102006E3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952DFA-9FCD-48D0-9B3C-DED4587DB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61DA55-6C93-495E-A3C7-A4177FC6A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61C4D5-2966-483A-BA3D-9F9BB5DBD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906864-B773-4287-B820-1D9FE008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8F4AC2-2F54-49EA-B113-CE10DC4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DB1101-1BEF-4F6E-8292-199FB02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AB059-2E55-44CF-963D-3E634DBB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9FB023-D9E3-4F22-9FFC-22DB3E4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3F56ED-EAB5-40CB-BD47-4F61A480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1D55FF-DC66-458E-A7BF-03ED91A1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10314F-8C73-4005-A008-178ED360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574434-EF0A-4930-9FE3-ED1FA6A6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5C94B-9FA9-466C-8674-EC7E88D3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C32F7-B0A7-406D-B933-8B6F9963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DE027-2D41-48DF-B63F-56782FB2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A8B1C-5718-488E-88A3-4446AFC16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2C6C2F-3625-4879-990C-448E37A8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22F86-0EF7-4699-A6A3-58B24E73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8A31C-08B8-4D46-BC70-88855BE8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7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37217-A21E-42C9-ABC8-3F5EA84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6746AC-976B-4784-A204-2D3864E94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C47925-2D4D-4994-826C-3C85E217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86D162-1BDD-436F-BDDE-CBF50DE6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2A71C-EF73-4301-9433-F00645E3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7F97AF-CAE8-47BF-86F4-A69C25D3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EF81-4878-44A6-8FDD-7BEB67EE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28B1-CAB4-4248-8F27-24CF98AE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E1219-E0DC-4541-A318-508AC1E0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1C48-9883-4C4B-8619-61CF5DF2A840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FD087-2364-4B75-8402-C51A0B1C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C606D-04D2-44AF-A385-4EB4A5EA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17BA-7C01-4E80-A793-55C91A5EE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2C835-531C-41BE-8378-B61245A6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99"/>
            <a:ext cx="8686800" cy="715963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Учебная практика</a:t>
            </a:r>
            <a:br>
              <a:rPr lang="ru-RU" sz="1800" dirty="0"/>
            </a:br>
            <a:r>
              <a:rPr lang="ru-RU" sz="1800" dirty="0"/>
              <a:t> по специальности</a:t>
            </a:r>
            <a:br>
              <a:rPr lang="ru-RU" sz="1800" dirty="0"/>
            </a:br>
            <a:r>
              <a:rPr lang="ru-RU" sz="1800" dirty="0"/>
              <a:t> 09.02.07 – Информационные системы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BC581F-4581-437D-B1A3-93B34E2B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512300" cy="2874962"/>
          </a:xfrm>
        </p:spPr>
        <p:txBody>
          <a:bodyPr>
            <a:noAutofit/>
          </a:bodyPr>
          <a:lstStyle/>
          <a:p>
            <a:r>
              <a:rPr lang="ru-RU" sz="4800" dirty="0"/>
              <a:t>Тема: «Мобильная игра «Найди пару»» Выполнил студент группы ИС-32 </a:t>
            </a:r>
            <a:r>
              <a:rPr lang="ru-RU" sz="4800" dirty="0" err="1"/>
              <a:t>Запорожец.Д.М</a:t>
            </a:r>
            <a:r>
              <a:rPr lang="ru-RU" sz="4800" dirty="0"/>
              <a:t> Руководитель УП: </a:t>
            </a:r>
            <a:r>
              <a:rPr lang="ru-RU" sz="4800" dirty="0" err="1"/>
              <a:t>Грахов</a:t>
            </a:r>
            <a:r>
              <a:rPr lang="ru-RU" sz="4800" dirty="0"/>
              <a:t> И.В</a:t>
            </a:r>
          </a:p>
        </p:txBody>
      </p:sp>
    </p:spTree>
    <p:extLst>
      <p:ext uri="{BB962C8B-B14F-4D97-AF65-F5344CB8AC3E}">
        <p14:creationId xmlns:p14="http://schemas.microsoft.com/office/powerpoint/2010/main" val="541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FC499-DA00-4D2F-BEE8-CB0C8F37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F18FF-7999-49E3-9F4A-F6582772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5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DCCB-532D-4E5E-A646-BDC9786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B0E93-A768-4D34-8977-3CB87CA0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3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23F29-345A-4FDD-8C25-C646B22B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71289-8D78-4671-9E9B-9D1EE05D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55A795-134E-4C1F-AF52-021CBA9A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4"/>
            <a:ext cx="11036300" cy="6556375"/>
          </a:xfrm>
        </p:spPr>
        <p:txBody>
          <a:bodyPr>
            <a:normAutofit/>
          </a:bodyPr>
          <a:lstStyle/>
          <a:p>
            <a:endParaRPr lang="ru-RU" sz="4000" dirty="0"/>
          </a:p>
          <a:p>
            <a:r>
              <a:rPr lang="ru-RU" sz="4000" dirty="0"/>
              <a:t>Цель проекта – разработка игры «Найди пару» на </a:t>
            </a:r>
            <a:r>
              <a:rPr lang="ru-RU" sz="4000" dirty="0" err="1"/>
              <a:t>android</a:t>
            </a:r>
            <a:r>
              <a:rPr lang="ru-RU" sz="4000" dirty="0"/>
              <a:t>. </a:t>
            </a:r>
          </a:p>
          <a:p>
            <a:endParaRPr lang="ru-RU" sz="4000" dirty="0"/>
          </a:p>
          <a:p>
            <a:r>
              <a:rPr lang="ru-RU" sz="4000" dirty="0"/>
              <a:t>Объект исследования – мобильные приложения</a:t>
            </a:r>
          </a:p>
          <a:p>
            <a:endParaRPr lang="ru-RU" sz="4000" dirty="0"/>
          </a:p>
          <a:p>
            <a:r>
              <a:rPr lang="ru-RU" sz="4000" dirty="0"/>
              <a:t> Предмет исследования – особенности реализации приложения для ОС </a:t>
            </a:r>
            <a:r>
              <a:rPr lang="ru-RU" sz="4000" dirty="0" err="1"/>
              <a:t>Android</a:t>
            </a:r>
            <a:r>
              <a:rPr lang="ru-RU" sz="4000" dirty="0"/>
              <a:t>, а также средства реализации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15934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C42C7-91DE-41E5-8876-17091EB3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достижения поставленной цели в данном проекте были решены следующие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ECC21-3459-4DB2-8EED-5DA8A06E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Выбрано направление;</a:t>
            </a:r>
          </a:p>
          <a:p>
            <a:endParaRPr lang="ru-RU" dirty="0"/>
          </a:p>
          <a:p>
            <a:r>
              <a:rPr lang="ru-RU" dirty="0"/>
              <a:t>Спроектированы структура и функциональность приложения; </a:t>
            </a:r>
          </a:p>
          <a:p>
            <a:endParaRPr lang="ru-RU" dirty="0"/>
          </a:p>
          <a:p>
            <a:r>
              <a:rPr lang="ru-RU" dirty="0"/>
              <a:t>Изучены и выбраны средства разработки мобильных приложений;</a:t>
            </a:r>
          </a:p>
          <a:p>
            <a:endParaRPr lang="ru-RU" dirty="0"/>
          </a:p>
          <a:p>
            <a:r>
              <a:rPr lang="ru-RU" dirty="0"/>
              <a:t>Разработан дизайн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769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0672-AE2B-4A54-B097-F3C505D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инструментальных средств: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D626D5-7955-4309-8F4E-9DA079BA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9" y="2081212"/>
            <a:ext cx="5564606" cy="306228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A1542-768C-4552-A82D-1134E5049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45" y="2081211"/>
            <a:ext cx="4754144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A11A7C-E3E8-4F78-BC22-C3DB4CB2F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9973"/>
            <a:ext cx="6206195" cy="248802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A8B8E-62CA-4EC4-AB06-B301D2FAA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23" y="-5142"/>
            <a:ext cx="5463291" cy="4986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C59DD1-E2FB-44C9-B22B-B99E9ACE3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76" y="2256971"/>
            <a:ext cx="4297125" cy="460102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A44811-7ED8-4FDC-B5DA-BA55982D6834}"/>
              </a:ext>
            </a:extLst>
          </p:cNvPr>
          <p:cNvSpPr/>
          <p:nvPr/>
        </p:nvSpPr>
        <p:spPr>
          <a:xfrm>
            <a:off x="-122036" y="374940"/>
            <a:ext cx="5463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Фрагменты кода</a:t>
            </a:r>
          </a:p>
        </p:txBody>
      </p:sp>
    </p:spTree>
    <p:extLst>
      <p:ext uri="{BB962C8B-B14F-4D97-AF65-F5344CB8AC3E}">
        <p14:creationId xmlns:p14="http://schemas.microsoft.com/office/powerpoint/2010/main" val="128961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5E7BB-2F61-44E4-B1DB-E4D077D9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14" y="-375103"/>
            <a:ext cx="10515600" cy="1325563"/>
          </a:xfrm>
        </p:spPr>
        <p:txBody>
          <a:bodyPr/>
          <a:lstStyle/>
          <a:p>
            <a:r>
              <a:rPr lang="ru-RU" dirty="0"/>
              <a:t>Начальное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DAC07D-00A1-4BBF-9E75-8928D351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20" y="704244"/>
            <a:ext cx="4934691" cy="5634739"/>
          </a:xfrm>
        </p:spPr>
      </p:pic>
    </p:spTree>
    <p:extLst>
      <p:ext uri="{BB962C8B-B14F-4D97-AF65-F5344CB8AC3E}">
        <p14:creationId xmlns:p14="http://schemas.microsoft.com/office/powerpoint/2010/main" val="24389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ED606-38D1-443F-B8C3-4001088D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31775"/>
            <a:ext cx="10515600" cy="1325563"/>
          </a:xfrm>
        </p:spPr>
        <p:txBody>
          <a:bodyPr/>
          <a:lstStyle/>
          <a:p>
            <a:r>
              <a:rPr lang="ru-RU" dirty="0"/>
              <a:t>Окно с игрой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5F5A33-DAE0-4EA6-B998-88AB85299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01" y="1464230"/>
            <a:ext cx="2722597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C3478C-6232-4B6C-870F-C6A350D80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8" y="1093788"/>
            <a:ext cx="2180134" cy="47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F78BA-C9D1-4266-8CC5-E53B5C32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0" y="187325"/>
            <a:ext cx="10515600" cy="1325563"/>
          </a:xfrm>
        </p:spPr>
        <p:txBody>
          <a:bodyPr/>
          <a:lstStyle/>
          <a:p>
            <a:r>
              <a:rPr lang="ru-RU" dirty="0"/>
              <a:t>Конец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8C974-E3F5-42FD-B191-E511E8EE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98" y="1118338"/>
            <a:ext cx="4213802" cy="5399937"/>
          </a:xfrm>
        </p:spPr>
      </p:pic>
    </p:spTree>
    <p:extLst>
      <p:ext uri="{BB962C8B-B14F-4D97-AF65-F5344CB8AC3E}">
        <p14:creationId xmlns:p14="http://schemas.microsoft.com/office/powerpoint/2010/main" val="336561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1BE24-0C51-46A3-B166-82172C8E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224472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33285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109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Учебная практика  по специальности  09.02.07 – Информационные системы и программирование</vt:lpstr>
      <vt:lpstr>Презентация PowerPoint</vt:lpstr>
      <vt:lpstr>Для достижения поставленной цели в данном проекте были решены следующие задачи:</vt:lpstr>
      <vt:lpstr>Выбор инструментальных средств:</vt:lpstr>
      <vt:lpstr>Презентация PowerPoint</vt:lpstr>
      <vt:lpstr>Начальное окно</vt:lpstr>
      <vt:lpstr>Окно с игрой</vt:lpstr>
      <vt:lpstr>Конец</vt:lpstr>
      <vt:lpstr>Спасибо за внимание!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 по специальности  09.02.07 – Информационные системы и программирование</dc:title>
  <dc:creator>Student</dc:creator>
  <cp:lastModifiedBy>Student</cp:lastModifiedBy>
  <cp:revision>3</cp:revision>
  <dcterms:created xsi:type="dcterms:W3CDTF">2022-11-25T10:41:34Z</dcterms:created>
  <dcterms:modified xsi:type="dcterms:W3CDTF">2022-11-25T11:12:19Z</dcterms:modified>
</cp:coreProperties>
</file>