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7" r:id="rId6"/>
    <p:sldId id="260" r:id="rId7"/>
    <p:sldId id="263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3CE2-0BF4-44AA-BF52-3879699617BE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7625C-8EFC-4276-8462-A7C8ECDBB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good AI’s is a hard problem, requiring both programming skills and a thorough understanding of how to best play the game.</a:t>
            </a:r>
          </a:p>
          <a:p>
            <a:r>
              <a:rPr lang="en-US" dirty="0"/>
              <a:t>My goal is to separate these 2 concerns, so that a programmer does not need to teach the game how to play well, but can instead be taught by another's input.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7625C-8EFC-4276-8462-A7C8ECDBB2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7625C-8EFC-4276-8462-A7C8ECDBB2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experiments I run 2 big computations, </a:t>
            </a:r>
          </a:p>
          <a:p>
            <a:pPr lvl="1"/>
            <a:r>
              <a:rPr lang="en-US" dirty="0"/>
              <a:t>One where good experience behavior is added to memory</a:t>
            </a:r>
          </a:p>
          <a:p>
            <a:pPr lvl="1"/>
            <a:r>
              <a:rPr lang="en-US" dirty="0"/>
              <a:t>And one where the system learns like a normal deep learning system without adding to its own memory</a:t>
            </a:r>
          </a:p>
          <a:p>
            <a:r>
              <a:rPr lang="en-US" dirty="0"/>
              <a:t>The basis for the code came from assignment 3, modified for my experiments and to use my custom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7625C-8EFC-4276-8462-A7C8ECDBB2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At this point, I decided a new approach was necessary, I changed to gathering epsilon learning expert experience in the first section, then exploring and learning in the second section. With this approach I hoped that the experts good actions would supplement the agents exploration to get good results.</a:t>
            </a:r>
          </a:p>
          <a:p>
            <a:r>
              <a:rPr lang="en-US" sz="1200" dirty="0"/>
              <a:t>This method worked! It solved the problem about twice as fast as the standard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7625C-8EFC-4276-8462-A7C8ECDBB2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6444-6DF0-4A52-9ECF-12C4EE32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41446-F550-4678-A825-44D93CA5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25C8-EA35-4FF8-8FE7-70EDD78B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D70B-5CA8-4D2B-AFBC-4406095F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B6F4-A33E-49B2-A20E-BA90413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DF7E-3ED6-46D1-A61B-4C1D034A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2C2E-D1CC-4FEA-8CA8-D4A6BC85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A362-524A-4F1B-8360-A3C2DD72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D02F-8C84-4D80-AD8E-9005C66D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7133-7CD8-4786-839F-3096BB42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2A553-EF73-4400-A4DF-B2B0859C4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79448-B052-4945-9B7A-9A4E5018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65A6B-08CA-44DE-9813-5B7AD641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73A7-7957-4CF9-B4A4-C0F82433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869F-B12F-40D3-9423-B7AAB1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7774-24DB-4D4F-81D2-8E3C2F11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0B49-6E0F-44DA-A7CE-968E5680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C4DF-20BD-4319-AAD2-5C22CA0D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0953-5CBF-4D76-80AC-C431FD99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C7E0-F78A-4C89-AFBD-C7CDD6DA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0F8-1F3E-4FBB-9D81-E8571DDB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4AF1-D71C-42C9-886D-38DAE5F5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D6F2-E32D-4C1D-86BC-E9769A01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0D94-676B-4AAE-974F-0AA57E4E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00118-BADA-4B5F-B0E3-07726E38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210C-81D1-4D86-9158-31194608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C97B-92BD-463B-B221-219BE3FA8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2C51-BCD0-4EF8-9109-34932921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B8B8-42FA-4EA8-9041-6E6AEF5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9E90-9714-4C46-BCE6-0DA8DB45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4B29-5E50-40A2-9390-8C5AD93D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DDA2-3B27-4BEA-95C5-31E7D7AE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7AE9-985E-4992-A1FE-152F8DFC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ABC0B-668A-4D4D-9E1B-A3C3F8A4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95A6D-E48E-48E9-A08F-54591B255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9CE5A-AD70-4340-925E-FF322EB43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1F7A9-125C-42B8-A147-C26A7D02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405C-344D-4B1A-B5A3-78ADBFD3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F9E44-46B2-4AF1-AC7D-EA54F91D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CE79-6AD5-4710-8EF2-402A0E0F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12606-95FF-4743-A96F-463B06E5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E19B8-1FDB-4762-8007-F3386A2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31AAA-1617-4ECD-A35C-DAB138CD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4FE9-3969-469B-A81B-14A221D7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CEF9-E485-455B-A906-2EC3A92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30C74-7E5F-4523-BE79-30310976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173B-354D-48E8-8CF2-9FA56EC2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8372-EFA5-4BFF-B514-A1AEAC95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A6CD9-1DEC-4C46-9C18-D5FBE2B3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9C02A-40C7-49CE-9284-6F51420B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179B-037F-439B-89C8-CA8AD74C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54F-A1D3-47BA-A0C7-397D7154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4E3F-0719-47D1-B3BB-1521AE6C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DD157-7580-4AB8-8DF7-17D3F2A83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D3FA-64CB-4FB6-99EB-62D2CD72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CBC75-50FC-4A34-9D19-70F63C34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61984-6B02-4833-A3E1-9731CC6A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9D95-2B64-41D9-914C-F987B45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2E978-0737-4A89-994E-2C8E1AFA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499-A583-4448-9621-D91BB453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57E5-0603-4F0A-9AF3-34AE2F5C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BB98F-0347-48DE-9ACF-9B0E01B70E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E851-5BA8-4AE3-9FED-15B8FEFA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4604-FB04-48E4-A637-BC5F3C79F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9D20-7418-4144-9025-C703183A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F58FF-EFA0-4FF0-B401-8B5BD916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 fontScale="90000"/>
          </a:bodyPr>
          <a:lstStyle/>
          <a:p>
            <a:r>
              <a:rPr lang="en-US" sz="6600" dirty="0"/>
              <a:t> Human Actor as Policy for a Reinforcement Learner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874599-8036-47F3-8521-4174BDD47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dirty="0"/>
              <a:t>Johnathan Kunz 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ad_play">
            <a:hlinkClick r:id="" action="ppaction://media"/>
            <a:extLst>
              <a:ext uri="{FF2B5EF4-FFF2-40B4-BE49-F238E27FC236}">
                <a16:creationId xmlns:a16="http://schemas.microsoft.com/office/drawing/2014/main" id="{7F78CA30-298C-4C99-A2C8-F1347AC8AE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0586" y="2642616"/>
            <a:ext cx="5373324" cy="3605784"/>
          </a:xfrm>
          <a:prstGeom prst="rect">
            <a:avLst/>
          </a:prstGeom>
        </p:spPr>
      </p:pic>
      <p:pic>
        <p:nvPicPr>
          <p:cNvPr id="5" name="good_play">
            <a:hlinkClick r:id="" action="ppaction://media"/>
            <a:extLst>
              <a:ext uri="{FF2B5EF4-FFF2-40B4-BE49-F238E27FC236}">
                <a16:creationId xmlns:a16="http://schemas.microsoft.com/office/drawing/2014/main" id="{4F779863-0379-4510-8D13-8582D9C757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75042" y="2642616"/>
            <a:ext cx="5373324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7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E118-FCF6-487F-8B7C-2FC5663B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87CF-9D7B-4C34-A4F4-85C63A31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Trained the agent almost twice as fast as normal agent</a:t>
            </a:r>
          </a:p>
          <a:p>
            <a:r>
              <a:rPr lang="en-US" sz="2000" dirty="0"/>
              <a:t>Methodology 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d_play">
            <a:hlinkClick r:id="" action="ppaction://media"/>
            <a:extLst>
              <a:ext uri="{FF2B5EF4-FFF2-40B4-BE49-F238E27FC236}">
                <a16:creationId xmlns:a16="http://schemas.microsoft.com/office/drawing/2014/main" id="{90C1542E-27BB-41F1-937C-6FD399CF7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05862" y="1409356"/>
            <a:ext cx="6019331" cy="4039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455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1849-9E30-4A2B-B8DF-16093AFA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A95A-8B54-4C85-B6C8-89BCBA8C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AI’s are Important</a:t>
            </a:r>
          </a:p>
          <a:p>
            <a:r>
              <a:rPr lang="en-US" dirty="0"/>
              <a:t>Designing or training good AI’s is a hard, and time consuming </a:t>
            </a:r>
          </a:p>
          <a:p>
            <a:r>
              <a:rPr lang="en-US" dirty="0"/>
              <a:t>My goal is teach an agent from an experts actions.</a:t>
            </a:r>
          </a:p>
        </p:txBody>
      </p:sp>
    </p:spTree>
    <p:extLst>
      <p:ext uri="{BB962C8B-B14F-4D97-AF65-F5344CB8AC3E}">
        <p14:creationId xmlns:p14="http://schemas.microsoft.com/office/powerpoint/2010/main" val="225600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5E0F-3963-4A02-AF69-52AAB3C3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80BA-0C8F-4D49-94EB-D8BCA4D40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Simple Pong Like Game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max number of bounces to win the game is 10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d_play">
            <a:hlinkClick r:id="" action="ppaction://media"/>
            <a:extLst>
              <a:ext uri="{FF2B5EF4-FFF2-40B4-BE49-F238E27FC236}">
                <a16:creationId xmlns:a16="http://schemas.microsoft.com/office/drawing/2014/main" id="{8A5099C6-8490-4B73-B96F-7D6633F06B4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05862" y="1409356"/>
            <a:ext cx="6019331" cy="4039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15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23B9-B574-4EC4-B5AC-2C00068D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CA33-FADE-4F3D-B56B-C1EEC557F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71179" cy="4351338"/>
          </a:xfrm>
        </p:spPr>
        <p:txBody>
          <a:bodyPr/>
          <a:lstStyle/>
          <a:p>
            <a:r>
              <a:rPr lang="en-US" dirty="0"/>
              <a:t>For experiments I run 2 big computations, </a:t>
            </a:r>
          </a:p>
          <a:p>
            <a:pPr lvl="1"/>
            <a:r>
              <a:rPr lang="en-US" dirty="0"/>
              <a:t>Expert Experience Gathering</a:t>
            </a:r>
          </a:p>
          <a:p>
            <a:pPr lvl="1"/>
            <a:r>
              <a:rPr lang="en-US" dirty="0"/>
              <a:t>Agent learning</a:t>
            </a:r>
          </a:p>
          <a:p>
            <a:r>
              <a:rPr lang="en-US" dirty="0"/>
              <a:t>Normal Reward Structure</a:t>
            </a:r>
          </a:p>
          <a:p>
            <a:pPr lvl="1"/>
            <a:r>
              <a:rPr lang="en-US" dirty="0"/>
              <a:t>+10 x number of bounces</a:t>
            </a:r>
          </a:p>
          <a:p>
            <a:pPr lvl="1"/>
            <a:r>
              <a:rPr lang="en-US" dirty="0"/>
              <a:t>+5 if ball is even with paddle</a:t>
            </a:r>
          </a:p>
          <a:p>
            <a:pPr lvl="1"/>
            <a:r>
              <a:rPr lang="en-US" dirty="0"/>
              <a:t>-25 if the game has been lost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6B4DD-E1D2-4372-948F-BE8BE8230D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good_play">
            <a:hlinkClick r:id="" action="ppaction://media"/>
            <a:extLst>
              <a:ext uri="{FF2B5EF4-FFF2-40B4-BE49-F238E27FC236}">
                <a16:creationId xmlns:a16="http://schemas.microsoft.com/office/drawing/2014/main" id="{6E70D9FB-C2D9-466C-A2CA-4A490C0C32E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335" end="25430.649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28560" y="2817354"/>
            <a:ext cx="4170953" cy="27989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40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7869-4E29-4ADE-8320-342FF5C0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65DD48-D67F-4752-8438-D750C1137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137646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292656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1856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0427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6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0: Normal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Deep Learning Neural Net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Solved in 1000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5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Simple Follow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to emulate any Human Action, flat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Simple Follow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to emulate Expert Action, flat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3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3: More Complex Follow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to emulate Expert Action, use actual game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7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4: Follow Expert </a:t>
                      </a:r>
                      <a:r>
                        <a:rPr lang="en-US" dirty="0" err="1"/>
                        <a:t>Epsilion</a:t>
                      </a:r>
                      <a:r>
                        <a:rPr lang="en-US" dirty="0"/>
                        <a:t>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 to emulate Expert, where expert fakes epsilon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7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5:Follow Expert, Agent 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Expert collects ‘good experience’ Agent explores and learns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Solved in 500 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73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6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B86-53C5-403E-B0C2-B516BDEE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Experiment 0: Solve the Problem Normally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81B5-2F3B-4E10-BA96-57BBB78D5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Standard Deep Neural Net Learning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F4D0F69-3373-4B2D-9E0B-668B52A95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1" y="2729397"/>
            <a:ext cx="4645152" cy="348386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C5749C0-0794-450C-8A08-8064E8D33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6" y="2729397"/>
            <a:ext cx="464515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0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B86-53C5-403E-B0C2-B516BDEE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Experiment 2: Simple Follow Expert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81B5-2F3B-4E10-BA96-57BBB78D5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/>
              <a:t>Expert collects good experiences, all given rewards of 1 to attempt to have them be learned as good</a:t>
            </a:r>
          </a:p>
          <a:p>
            <a:endParaRPr lang="en-US" sz="1500" dirty="0"/>
          </a:p>
        </p:txBody>
      </p:sp>
      <p:pic>
        <p:nvPicPr>
          <p:cNvPr id="24" name="Content Placeholder 23" descr="Chart, line chart&#10;&#10;Description automatically generated">
            <a:extLst>
              <a:ext uri="{FF2B5EF4-FFF2-40B4-BE49-F238E27FC236}">
                <a16:creationId xmlns:a16="http://schemas.microsoft.com/office/drawing/2014/main" id="{054E9A43-B188-4C16-8627-A63E5C0B4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1" y="2729397"/>
            <a:ext cx="4645152" cy="3483864"/>
          </a:xfrm>
          <a:prstGeom prst="rect">
            <a:avLst/>
          </a:prstGeom>
        </p:spPr>
      </p:pic>
      <p:pic>
        <p:nvPicPr>
          <p:cNvPr id="26" name="Picture 25" descr="Chart, bar chart&#10;&#10;Description automatically generated">
            <a:extLst>
              <a:ext uri="{FF2B5EF4-FFF2-40B4-BE49-F238E27FC236}">
                <a16:creationId xmlns:a16="http://schemas.microsoft.com/office/drawing/2014/main" id="{BAAFEC4B-E627-404B-A741-B3D039CF1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6" y="2729397"/>
            <a:ext cx="4645152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B86-53C5-403E-B0C2-B516BDEE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Experiment 5: Follow Expert, Agent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81B5-2F3B-4E10-BA96-57BBB78D5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Expert Collects Good Experience</a:t>
            </a:r>
          </a:p>
          <a:p>
            <a:r>
              <a:rPr lang="en-US" sz="1700" dirty="0"/>
              <a:t>Agent learns and Explores like normal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754D13-A6A7-4498-A99F-B471EC9BC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EC6152-3629-4B93-BAC1-3C19CB01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2232742"/>
            <a:ext cx="5852172" cy="4389129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B8E6B13-98F8-4788-931A-38A3C487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223274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E742-A457-4925-A7FC-FA1AE0E8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641B-A632-48DE-97A5-7A008C1D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823912"/>
          </a:xfrm>
        </p:spPr>
        <p:txBody>
          <a:bodyPr/>
          <a:lstStyle/>
          <a:p>
            <a:r>
              <a:rPr lang="en-US" dirty="0"/>
              <a:t>Experiment 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FCA8C-E8DE-4CB7-8CB3-7B8F6582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603342"/>
            <a:ext cx="5183188" cy="823912"/>
          </a:xfrm>
        </p:spPr>
        <p:txBody>
          <a:bodyPr/>
          <a:lstStyle/>
          <a:p>
            <a:r>
              <a:rPr lang="en-US" dirty="0"/>
              <a:t>Experiment 5</a:t>
            </a:r>
          </a:p>
        </p:txBody>
      </p:sp>
      <p:pic>
        <p:nvPicPr>
          <p:cNvPr id="7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13704B9-9652-442B-BD54-C8C72CC3D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96" y="2483211"/>
            <a:ext cx="2909157" cy="2181868"/>
          </a:xfrm>
          <a:prstGeom prst="rect">
            <a:avLst/>
          </a:prstGeo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689E68CC-FB60-4C72-B278-4F918B556A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69" y="2479663"/>
            <a:ext cx="2913887" cy="218541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86B0DD0-FE9E-404C-8B4C-40722704C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64" y="4632427"/>
            <a:ext cx="2913889" cy="218541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886255C7-B320-4825-A60B-D296163B4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669" y="4632427"/>
            <a:ext cx="2913888" cy="2185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857EE4-E52D-4388-8896-8A90DACBD012}"/>
              </a:ext>
            </a:extLst>
          </p:cNvPr>
          <p:cNvSpPr txBox="1"/>
          <p:nvPr/>
        </p:nvSpPr>
        <p:spPr>
          <a:xfrm>
            <a:off x="5077838" y="690664"/>
            <a:ext cx="669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 solves the problem in 800 iterations, Experiment 5 solves the problem in 500 iterations </a:t>
            </a:r>
          </a:p>
        </p:txBody>
      </p:sp>
    </p:spTree>
    <p:extLst>
      <p:ext uri="{BB962C8B-B14F-4D97-AF65-F5344CB8AC3E}">
        <p14:creationId xmlns:p14="http://schemas.microsoft.com/office/powerpoint/2010/main" val="40723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485</Words>
  <Application>Microsoft Office PowerPoint</Application>
  <PresentationFormat>Widescreen</PresentationFormat>
  <Paragraphs>68</Paragraphs>
  <Slides>10</Slides>
  <Notes>4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Human Actor as Policy for a Reinforcement Learner</vt:lpstr>
      <vt:lpstr>My Idea</vt:lpstr>
      <vt:lpstr>The environment</vt:lpstr>
      <vt:lpstr>Experiment Structure</vt:lpstr>
      <vt:lpstr>Experiments</vt:lpstr>
      <vt:lpstr>Experiment 0: Solve the Problem Normally</vt:lpstr>
      <vt:lpstr>Experiment 2: Simple Follow Expert</vt:lpstr>
      <vt:lpstr>Experiment 5: Follow Expert, Agent exploration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Human Actor as Policy for a Reinforcement Learner</dc:title>
  <dc:creator>John Kunz</dc:creator>
  <cp:lastModifiedBy>John Kunz</cp:lastModifiedBy>
  <cp:revision>11</cp:revision>
  <dcterms:created xsi:type="dcterms:W3CDTF">2021-12-10T06:06:02Z</dcterms:created>
  <dcterms:modified xsi:type="dcterms:W3CDTF">2021-12-17T03:28:40Z</dcterms:modified>
</cp:coreProperties>
</file>