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4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8"/>
  </p:normalViewPr>
  <p:slideViewPr>
    <p:cSldViewPr snapToGrid="0" snapToObjects="1">
      <p:cViewPr>
        <p:scale>
          <a:sx n="70" d="100"/>
          <a:sy n="70" d="100"/>
        </p:scale>
        <p:origin x="7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EAC4801-32C5-4E5A-A3CB-AF852F533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3D686BD-A7BE-47EA-BD13-2F451A580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FD45-281D-47D1-AE79-47A95ED6FDA9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79DA2F5-9581-4BB0-B903-7D02187EB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CA6944-88AA-4A8E-8155-6CE75AB438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932F-981D-46CF-A857-76FA071053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70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2C31-BA9A-4743-ABF9-03161CC0510E}" type="datetimeFigureOut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F996-8C3B-44E4-9424-CF803268F5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40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2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74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07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8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11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38B5CC4-80BF-4138-A66D-64AAD5868F5F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34DFFD-9A1C-4BD7-9C8B-D1079610775F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E6DE-CE72-430F-8918-CF267014E0AA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4B235-29B7-495E-8FE5-DB36812E8492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C81E955-0C7E-4D30-A54A-76DA91BEFB2D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Forma lib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6DA65-0D50-4938-926B-CB59AD42F82B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4134F-C201-4796-B7EA-3FBD1E448D01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CAE9E-A9FC-4BFD-99F1-36D06EDDF931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0081F-EB52-44D0-A22D-7C94CF6BFE29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1454C4F-8D12-4406-9FEA-E4E884D24F96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A070309-3F48-46E1-94C5-CB432F9DD587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BB4A4DD-5443-4816-87AC-06BA466BE74E}" type="datetime1">
              <a:rPr lang="es-ES" noProof="0" smtClean="0"/>
              <a:t>15/04/2020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persona con mochila que mira hacia las montaña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6990"/>
            <a:ext cx="12191999" cy="68593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3111385"/>
            <a:ext cx="8361229" cy="112654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12800" b="1" dirty="0" smtClean="0">
                <a:solidFill>
                  <a:schemeClr val="bg2"/>
                </a:solidFill>
              </a:rPr>
              <a:t>Junta 2020</a:t>
            </a:r>
            <a:r>
              <a:rPr lang="es-ES" dirty="0" smtClean="0">
                <a:solidFill>
                  <a:schemeClr val="bg2"/>
                </a:solidFill>
              </a:rPr>
              <a:t/>
            </a:r>
            <a:br>
              <a:rPr lang="es-ES" dirty="0" smtClean="0">
                <a:solidFill>
                  <a:schemeClr val="bg2"/>
                </a:solidFill>
              </a:rPr>
            </a:br>
            <a:r>
              <a:rPr lang="es-ES" sz="3100" dirty="0" smtClean="0">
                <a:solidFill>
                  <a:schemeClr val="bg2"/>
                </a:solidFill>
              </a:rPr>
              <a:t>Tercer semestre – </a:t>
            </a:r>
            <a:r>
              <a:rPr lang="es-ES" sz="3100" dirty="0" err="1" smtClean="0">
                <a:solidFill>
                  <a:schemeClr val="bg2"/>
                </a:solidFill>
              </a:rPr>
              <a:t>ing</a:t>
            </a:r>
            <a:r>
              <a:rPr lang="es-ES" sz="3100" dirty="0" smtClean="0">
                <a:solidFill>
                  <a:schemeClr val="bg2"/>
                </a:solidFill>
              </a:rPr>
              <a:t> sistemas</a:t>
            </a:r>
            <a:endParaRPr lang="es-ES" sz="3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persona con mochila que mira hacia las montaña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6990"/>
            <a:ext cx="12191999" cy="68593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699" y="2405244"/>
            <a:ext cx="8361229" cy="1126547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smtClean="0">
                <a:solidFill>
                  <a:schemeClr val="bg2"/>
                </a:solidFill>
              </a:rPr>
              <a:t>presidente 2020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308" y="3512331"/>
            <a:ext cx="6726012" cy="872356"/>
          </a:xfrm>
        </p:spPr>
        <p:txBody>
          <a:bodyPr rtlCol="0">
            <a:normAutofit/>
          </a:bodyPr>
          <a:lstStyle/>
          <a:p>
            <a:pPr algn="l"/>
            <a:r>
              <a:rPr lang="es-ES" sz="4400" dirty="0" smtClean="0">
                <a:solidFill>
                  <a:schemeClr val="bg2"/>
                </a:solidFill>
              </a:rPr>
              <a:t>Alex </a:t>
            </a:r>
            <a:r>
              <a:rPr lang="es-ES" sz="4400" dirty="0" err="1">
                <a:solidFill>
                  <a:schemeClr val="bg2"/>
                </a:solidFill>
              </a:rPr>
              <a:t>Josmell</a:t>
            </a:r>
            <a:r>
              <a:rPr lang="es-ES" sz="4400" dirty="0">
                <a:solidFill>
                  <a:schemeClr val="bg2"/>
                </a:solidFill>
              </a:rPr>
              <a:t> Quispe </a:t>
            </a:r>
            <a:r>
              <a:rPr lang="es-ES" sz="4400" dirty="0" err="1" smtClean="0">
                <a:solidFill>
                  <a:schemeClr val="bg2"/>
                </a:solidFill>
              </a:rPr>
              <a:t>Quispe</a:t>
            </a:r>
            <a:endParaRPr lang="es-E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persona con mochila que mira hacia las montaña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6990"/>
            <a:ext cx="12191999" cy="68593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474" y="2633307"/>
            <a:ext cx="8361229" cy="112654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 smtClean="0">
                <a:solidFill>
                  <a:schemeClr val="bg2"/>
                </a:solidFill>
              </a:rPr>
              <a:t>VICE-presidente 2020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454" y="3823349"/>
            <a:ext cx="5761270" cy="776847"/>
          </a:xfrm>
        </p:spPr>
        <p:txBody>
          <a:bodyPr rtlCol="0">
            <a:normAutofit fontScale="92500"/>
          </a:bodyPr>
          <a:lstStyle/>
          <a:p>
            <a:pPr algn="l"/>
            <a:r>
              <a:rPr lang="es-ES" sz="3600" dirty="0" smtClean="0">
                <a:solidFill>
                  <a:schemeClr val="bg2"/>
                </a:solidFill>
              </a:rPr>
              <a:t>Pedro </a:t>
            </a:r>
            <a:r>
              <a:rPr lang="es-ES" sz="3600" dirty="0" err="1">
                <a:solidFill>
                  <a:schemeClr val="bg2"/>
                </a:solidFill>
              </a:rPr>
              <a:t>Alvaro</a:t>
            </a:r>
            <a:r>
              <a:rPr lang="es-ES" sz="3600" dirty="0">
                <a:solidFill>
                  <a:schemeClr val="bg2"/>
                </a:solidFill>
              </a:rPr>
              <a:t> CHAMBI LARICO</a:t>
            </a:r>
            <a:endParaRPr lang="es-E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persona con mochila que mira hacia las montaña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6990"/>
            <a:ext cx="12191999" cy="68593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617" y="2230397"/>
            <a:ext cx="8361229" cy="1126547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smtClean="0">
                <a:solidFill>
                  <a:schemeClr val="bg2"/>
                </a:solidFill>
              </a:rPr>
              <a:t>SECRETARIO 2020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799" y="3479158"/>
            <a:ext cx="3505141" cy="845061"/>
          </a:xfrm>
        </p:spPr>
        <p:txBody>
          <a:bodyPr rtlCol="0">
            <a:normAutofit/>
          </a:bodyPr>
          <a:lstStyle/>
          <a:p>
            <a:pPr algn="l"/>
            <a:r>
              <a:rPr lang="es-ES" sz="3600" dirty="0" smtClean="0">
                <a:solidFill>
                  <a:schemeClr val="bg2"/>
                </a:solidFill>
              </a:rPr>
              <a:t>Gian Mamani</a:t>
            </a:r>
            <a:endParaRPr lang="es-E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persona con mochila que mira hacia las montaña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6990"/>
            <a:ext cx="12191999" cy="68593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617" y="2230397"/>
            <a:ext cx="8361229" cy="1126547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smtClean="0">
                <a:solidFill>
                  <a:schemeClr val="bg2"/>
                </a:solidFill>
              </a:rPr>
              <a:t>Tesorero 2020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673" y="3467365"/>
            <a:ext cx="3505141" cy="845061"/>
          </a:xfrm>
        </p:spPr>
        <p:txBody>
          <a:bodyPr rtlCol="0">
            <a:normAutofit/>
          </a:bodyPr>
          <a:lstStyle/>
          <a:p>
            <a:pPr algn="l"/>
            <a:r>
              <a:rPr lang="es-ES" sz="3600" dirty="0">
                <a:solidFill>
                  <a:schemeClr val="bg2"/>
                </a:solidFill>
              </a:rPr>
              <a:t>Fabricio </a:t>
            </a:r>
            <a:r>
              <a:rPr lang="es-ES" sz="3600" dirty="0" err="1">
                <a:solidFill>
                  <a:schemeClr val="bg2"/>
                </a:solidFill>
              </a:rPr>
              <a:t>Chani</a:t>
            </a:r>
            <a:endParaRPr lang="es-ES" sz="3600" dirty="0">
              <a:solidFill>
                <a:schemeClr val="bg2"/>
              </a:solidFill>
            </a:endParaRPr>
          </a:p>
          <a:p>
            <a:pPr algn="l"/>
            <a:endParaRPr lang="es-E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Mujer con maleta que avanza por un camino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3" name="Forma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a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alguien@ejemplo.com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Recorte para viajes</Template>
  <TotalTime>0</TotalTime>
  <Words>30</Words>
  <Application>Microsoft Office PowerPoint</Application>
  <PresentationFormat>Panorámica</PresentationFormat>
  <Paragraphs>17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Recorte</vt:lpstr>
      <vt:lpstr>Junta 2020 Tercer semestre – ing sistemas</vt:lpstr>
      <vt:lpstr>presidente 2020</vt:lpstr>
      <vt:lpstr>VICE-presidente 2020</vt:lpstr>
      <vt:lpstr>SECRETARIO 2020</vt:lpstr>
      <vt:lpstr>Tesorero 2020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2020-04-15T14:38:46Z</dcterms:created>
  <dcterms:modified xsi:type="dcterms:W3CDTF">2020-04-15T15:48:15Z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