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  <a:srgbClr val="D14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2" d="100"/>
          <a:sy n="82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5085184"/>
            <a:ext cx="5144616" cy="1080120"/>
          </a:xfrm>
        </p:spPr>
        <p:txBody>
          <a:bodyPr/>
          <a:lstStyle/>
          <a:p>
            <a:r>
              <a:rPr lang="ru-RU" dirty="0" smtClean="0"/>
              <a:t>Автор: Мусин </a:t>
            </a:r>
            <a:r>
              <a:rPr lang="ru-RU" dirty="0" err="1" smtClean="0"/>
              <a:t>р.и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872" y="0"/>
            <a:ext cx="7772400" cy="1752600"/>
          </a:xfrm>
        </p:spPr>
        <p:txBody>
          <a:bodyPr/>
          <a:lstStyle/>
          <a:p>
            <a:r>
              <a:rPr lang="en-US" sz="6000" dirty="0" smtClean="0"/>
              <a:t>BACS</a:t>
            </a:r>
            <a:endParaRPr lang="ru-RU" sz="6000" dirty="0"/>
          </a:p>
        </p:txBody>
      </p:sp>
      <p:pic>
        <p:nvPicPr>
          <p:cNvPr id="1026" name="Picture 2" descr="http://new.bacs.cs.istu.ru/Content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14001"/>
            <a:ext cx="20203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652628" y="1628800"/>
            <a:ext cx="5832648" cy="46862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Основная проблема уже существующих тестирующих систем в том, что при отсутствии интернета доступ к ним прерывается.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На соревнованиях городского и регионального уровня это влечёт за собой огромные проблемы.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Среди этих проблем как материальные (огромные штрафы), так и </a:t>
            </a:r>
            <a:r>
              <a:rPr lang="ru-RU" dirty="0" err="1" smtClean="0"/>
              <a:t>репутационные</a:t>
            </a:r>
            <a:r>
              <a:rPr lang="ru-RU" dirty="0" smtClean="0"/>
              <a:t> (школьники не смогут поехать на соревнования более высокого уровня).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Кроме школьников данная система используется для проведения соревнований на всероссийских сборах, проводимых университетом каждые полгода.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2492896"/>
            <a:ext cx="850392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Проблемы, описанные </a:t>
            </a:r>
            <a:r>
              <a:rPr lang="ru-RU" dirty="0" smtClean="0"/>
              <a:t>на </a:t>
            </a:r>
            <a:r>
              <a:rPr lang="ru-RU" dirty="0" smtClean="0"/>
              <a:t>предыдущем слайде, решаются </a:t>
            </a:r>
            <a:r>
              <a:rPr lang="ru-RU" dirty="0" smtClean="0"/>
              <a:t>запуском платформы на серверах </a:t>
            </a:r>
            <a:r>
              <a:rPr lang="ru-RU" dirty="0" err="1" smtClean="0"/>
              <a:t>ИжГТУ</a:t>
            </a:r>
            <a:r>
              <a:rPr lang="ru-RU" dirty="0" smtClean="0"/>
              <a:t>, которые доступны и без интернета, что обеспечивает независимость от большинства внешних факторов.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07504" y="2492896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2700" dirty="0" smtClean="0"/>
              <a:t>Проект ориентирован </a:t>
            </a:r>
            <a:r>
              <a:rPr lang="ru-RU" sz="2700" dirty="0" smtClean="0"/>
              <a:t>как на студентов </a:t>
            </a:r>
            <a:r>
              <a:rPr lang="ru-RU" sz="2700" dirty="0" err="1" smtClean="0"/>
              <a:t>ИжГТУ</a:t>
            </a:r>
            <a:r>
              <a:rPr lang="ru-RU" sz="2700" dirty="0" smtClean="0"/>
              <a:t>, так и на любителей соревнований по программированию.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534400" cy="75895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D16349"/>
                </a:solidFill>
              </a:rPr>
              <a:t>Спасибо за внимание.</a:t>
            </a:r>
            <a:endParaRPr lang="ru-RU" sz="4800" dirty="0">
              <a:solidFill>
                <a:srgbClr val="D16349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</TotalTime>
  <Words>16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Georgia</vt:lpstr>
      <vt:lpstr>Wingdings</vt:lpstr>
      <vt:lpstr>Wingdings 2</vt:lpstr>
      <vt:lpstr>Официальная</vt:lpstr>
      <vt:lpstr>BACS</vt:lpstr>
      <vt:lpstr>Описание проблемы</vt:lpstr>
      <vt:lpstr>Решение проблемы</vt:lpstr>
      <vt:lpstr>Целевая аудитория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ScheduList</dc:title>
  <dc:creator>root</dc:creator>
  <cp:lastModifiedBy>Musin</cp:lastModifiedBy>
  <cp:revision>10</cp:revision>
  <dcterms:created xsi:type="dcterms:W3CDTF">2018-10-03T07:03:10Z</dcterms:created>
  <dcterms:modified xsi:type="dcterms:W3CDTF">2018-12-23T20:59:02Z</dcterms:modified>
</cp:coreProperties>
</file>