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83" r:id="rId8"/>
    <p:sldId id="265" r:id="rId9"/>
    <p:sldId id="266" r:id="rId10"/>
    <p:sldId id="281" r:id="rId11"/>
    <p:sldId id="267" r:id="rId12"/>
    <p:sldId id="268" r:id="rId13"/>
    <p:sldId id="263" r:id="rId14"/>
    <p:sldId id="273" r:id="rId15"/>
    <p:sldId id="282" r:id="rId16"/>
    <p:sldId id="284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15218AF-E6DE-4199-99F1-E8B94E2CB178}">
          <p14:sldIdLst>
            <p14:sldId id="257"/>
            <p14:sldId id="258"/>
            <p14:sldId id="259"/>
            <p14:sldId id="260"/>
            <p14:sldId id="261"/>
            <p14:sldId id="262"/>
            <p14:sldId id="283"/>
            <p14:sldId id="265"/>
            <p14:sldId id="266"/>
            <p14:sldId id="281"/>
            <p14:sldId id="267"/>
            <p14:sldId id="268"/>
            <p14:sldId id="263"/>
            <p14:sldId id="273"/>
            <p14:sldId id="282"/>
            <p14:sldId id="284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8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loadyFree\Desktop\lab3\ZPL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loadyFree\Desktop\lab3\ZPL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sz="3000" b="0" dirty="0" smtClean="0"/>
              <a:t>Посещаемость занятий студентами группы</a:t>
            </a:r>
            <a:endParaRPr lang="ru-RU" sz="3000" b="0" dirty="0"/>
          </a:p>
        </c:rich>
      </c:tx>
      <c:layout>
        <c:manualLayout>
          <c:xMode val="edge"/>
          <c:yMode val="edge"/>
          <c:x val="0.1325840266164096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сентябрь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Философия </c:v>
                </c:pt>
                <c:pt idx="1">
                  <c:v>Информатика </c:v>
                </c:pt>
                <c:pt idx="2">
                  <c:v>Политология </c:v>
                </c:pt>
                <c:pt idx="3">
                  <c:v>Высшая математика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95</c:v>
                </c:pt>
                <c:pt idx="1">
                  <c:v>90</c:v>
                </c:pt>
                <c:pt idx="2">
                  <c:v>80</c:v>
                </c:pt>
                <c:pt idx="3">
                  <c:v>100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октябрь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Философия </c:v>
                </c:pt>
                <c:pt idx="1">
                  <c:v>Информатика </c:v>
                </c:pt>
                <c:pt idx="2">
                  <c:v>Политология </c:v>
                </c:pt>
                <c:pt idx="3">
                  <c:v>Высшая математика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90</c:v>
                </c:pt>
                <c:pt idx="1">
                  <c:v>80</c:v>
                </c:pt>
                <c:pt idx="2">
                  <c:v>84</c:v>
                </c:pt>
                <c:pt idx="3">
                  <c:v>90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ноябрь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Философия </c:v>
                </c:pt>
                <c:pt idx="1">
                  <c:v>Информатика </c:v>
                </c:pt>
                <c:pt idx="2">
                  <c:v>Политология </c:v>
                </c:pt>
                <c:pt idx="3">
                  <c:v>Высшая математика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80</c:v>
                </c:pt>
                <c:pt idx="1">
                  <c:v>80</c:v>
                </c:pt>
                <c:pt idx="2">
                  <c:v>76</c:v>
                </c:pt>
                <c:pt idx="3">
                  <c:v>95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декабрь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Философия </c:v>
                </c:pt>
                <c:pt idx="1">
                  <c:v>Информатика </c:v>
                </c:pt>
                <c:pt idx="2">
                  <c:v>Политология </c:v>
                </c:pt>
                <c:pt idx="3">
                  <c:v>Высшая математика</c:v>
                </c:pt>
              </c:strCache>
            </c:strRef>
          </c:cat>
          <c:val>
            <c:numRef>
              <c:f>Лист1!$E$2:$E$5</c:f>
              <c:numCache>
                <c:formatCode>General</c:formatCode>
                <c:ptCount val="4"/>
                <c:pt idx="0">
                  <c:v>90</c:v>
                </c:pt>
                <c:pt idx="1">
                  <c:v>100</c:v>
                </c:pt>
                <c:pt idx="2">
                  <c:v>90</c:v>
                </c:pt>
                <c:pt idx="3">
                  <c:v>100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42180432"/>
        <c:axId val="242180992"/>
      </c:barChart>
      <c:catAx>
        <c:axId val="24218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2180992"/>
        <c:crosses val="autoZero"/>
        <c:auto val="1"/>
        <c:lblAlgn val="ctr"/>
        <c:lblOffset val="100"/>
        <c:noMultiLvlLbl val="0"/>
      </c:catAx>
      <c:valAx>
        <c:axId val="2421809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218043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0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3000"/>
              <a:t>Изменение посещаемости занятий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Философия 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Лист1!$B$1:$E$1</c:f>
              <c:strCache>
                <c:ptCount val="4"/>
                <c:pt idx="0">
                  <c:v>сентябрь</c:v>
                </c:pt>
                <c:pt idx="1">
                  <c:v>октябрь</c:v>
                </c:pt>
                <c:pt idx="2">
                  <c:v>ноябрь</c:v>
                </c:pt>
                <c:pt idx="3">
                  <c:v>декабрь</c:v>
                </c:pt>
              </c:strCache>
            </c:strRef>
          </c:cat>
          <c:val>
            <c:numRef>
              <c:f>Лист1!$B$2:$E$2</c:f>
              <c:numCache>
                <c:formatCode>General</c:formatCode>
                <c:ptCount val="4"/>
                <c:pt idx="0">
                  <c:v>95</c:v>
                </c:pt>
                <c:pt idx="1">
                  <c:v>90</c:v>
                </c:pt>
                <c:pt idx="2">
                  <c:v>80</c:v>
                </c:pt>
                <c:pt idx="3">
                  <c:v>90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Информатика </c:v>
                </c:pt>
              </c:strCache>
            </c:strRef>
          </c:tx>
          <c:spPr>
            <a:ln w="3175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Лист1!$B$1:$E$1</c:f>
              <c:strCache>
                <c:ptCount val="4"/>
                <c:pt idx="0">
                  <c:v>сентябрь</c:v>
                </c:pt>
                <c:pt idx="1">
                  <c:v>октябрь</c:v>
                </c:pt>
                <c:pt idx="2">
                  <c:v>ноябрь</c:v>
                </c:pt>
                <c:pt idx="3">
                  <c:v>декабрь</c:v>
                </c:pt>
              </c:strCache>
            </c:strRef>
          </c:cat>
          <c:val>
            <c:numRef>
              <c:f>Лист1!$B$3:$E$3</c:f>
              <c:numCache>
                <c:formatCode>General</c:formatCode>
                <c:ptCount val="4"/>
                <c:pt idx="0">
                  <c:v>90</c:v>
                </c:pt>
                <c:pt idx="1">
                  <c:v>80</c:v>
                </c:pt>
                <c:pt idx="2">
                  <c:v>80</c:v>
                </c:pt>
                <c:pt idx="3">
                  <c:v>100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Политология 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Лист1!$B$1:$E$1</c:f>
              <c:strCache>
                <c:ptCount val="4"/>
                <c:pt idx="0">
                  <c:v>сентябрь</c:v>
                </c:pt>
                <c:pt idx="1">
                  <c:v>октябрь</c:v>
                </c:pt>
                <c:pt idx="2">
                  <c:v>ноябрь</c:v>
                </c:pt>
                <c:pt idx="3">
                  <c:v>декабрь</c:v>
                </c:pt>
              </c:strCache>
            </c:strRef>
          </c:cat>
          <c:val>
            <c:numRef>
              <c:f>Лист1!$B$4:$E$4</c:f>
              <c:numCache>
                <c:formatCode>General</c:formatCode>
                <c:ptCount val="4"/>
                <c:pt idx="0">
                  <c:v>80</c:v>
                </c:pt>
                <c:pt idx="1">
                  <c:v>84</c:v>
                </c:pt>
                <c:pt idx="2">
                  <c:v>76</c:v>
                </c:pt>
                <c:pt idx="3">
                  <c:v>90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Высшая математика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Лист1!$B$1:$E$1</c:f>
              <c:strCache>
                <c:ptCount val="4"/>
                <c:pt idx="0">
                  <c:v>сентябрь</c:v>
                </c:pt>
                <c:pt idx="1">
                  <c:v>октябрь</c:v>
                </c:pt>
                <c:pt idx="2">
                  <c:v>ноябрь</c:v>
                </c:pt>
                <c:pt idx="3">
                  <c:v>декабрь</c:v>
                </c:pt>
              </c:strCache>
            </c:strRef>
          </c:cat>
          <c:val>
            <c:numRef>
              <c:f>Лист1!$B$5:$E$5</c:f>
              <c:numCache>
                <c:formatCode>General</c:formatCode>
                <c:ptCount val="4"/>
                <c:pt idx="0">
                  <c:v>100</c:v>
                </c:pt>
                <c:pt idx="1">
                  <c:v>90</c:v>
                </c:pt>
                <c:pt idx="2">
                  <c:v>95</c:v>
                </c:pt>
                <c:pt idx="3">
                  <c:v>100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43323328"/>
        <c:axId val="243323888"/>
      </c:lineChart>
      <c:catAx>
        <c:axId val="24332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3323888"/>
        <c:crosses val="autoZero"/>
        <c:auto val="1"/>
        <c:lblAlgn val="ctr"/>
        <c:lblOffset val="100"/>
        <c:noMultiLvlLbl val="0"/>
      </c:catAx>
      <c:valAx>
        <c:axId val="243323888"/>
        <c:scaling>
          <c:orientation val="minMax"/>
          <c:max val="100"/>
          <c:min val="75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332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3500" dirty="0"/>
              <a:t>Выплаченная</a:t>
            </a:r>
            <a:r>
              <a:rPr lang="ru-RU" sz="3500" baseline="0" dirty="0"/>
              <a:t> </a:t>
            </a:r>
            <a:r>
              <a:rPr lang="ru-RU" sz="3500" baseline="0" dirty="0" smtClean="0"/>
              <a:t>бухгалтерам зарплата</a:t>
            </a:r>
            <a:endParaRPr lang="ru-RU" sz="35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numFmt formatCode="#,##0" sourceLinked="0"/>
            <c:spPr>
              <a:noFill/>
              <a:ln>
                <a:solidFill>
                  <a:schemeClr val="bg2">
                    <a:alpha val="95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Лист1!$B$6:$B$10</c:f>
              <c:strCache>
                <c:ptCount val="5"/>
                <c:pt idx="0">
                  <c:v>Андреев</c:v>
                </c:pt>
                <c:pt idx="1">
                  <c:v>Иванов</c:v>
                </c:pt>
                <c:pt idx="2">
                  <c:v>Макаров</c:v>
                </c:pt>
                <c:pt idx="3">
                  <c:v>Соколов</c:v>
                </c:pt>
                <c:pt idx="4">
                  <c:v>Трубицын</c:v>
                </c:pt>
              </c:strCache>
            </c:strRef>
          </c:cat>
          <c:val>
            <c:numRef>
              <c:f>Лист1!$J$6:$J$10</c:f>
              <c:numCache>
                <c:formatCode>0.00</c:formatCode>
                <c:ptCount val="5"/>
                <c:pt idx="0">
                  <c:v>24352.099200000001</c:v>
                </c:pt>
                <c:pt idx="1">
                  <c:v>8155.4513040000002</c:v>
                </c:pt>
                <c:pt idx="2">
                  <c:v>23166</c:v>
                </c:pt>
                <c:pt idx="3">
                  <c:v>18706.081679999999</c:v>
                </c:pt>
                <c:pt idx="4">
                  <c:v>21683.376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38113808"/>
        <c:axId val="138114368"/>
      </c:barChart>
      <c:catAx>
        <c:axId val="138113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114368"/>
        <c:crosses val="autoZero"/>
        <c:auto val="1"/>
        <c:lblAlgn val="ctr"/>
        <c:lblOffset val="100"/>
        <c:noMultiLvlLbl val="0"/>
      </c:catAx>
      <c:valAx>
        <c:axId val="138114368"/>
        <c:scaling>
          <c:orientation val="minMax"/>
          <c:max val="3000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11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3000" dirty="0"/>
              <a:t>Соотношение</a:t>
            </a:r>
            <a:r>
              <a:rPr lang="ru-RU" sz="3000" baseline="0" dirty="0"/>
              <a:t> </a:t>
            </a:r>
            <a:r>
              <a:rPr lang="ru-RU" sz="3000" dirty="0"/>
              <a:t>зарплаты</a:t>
            </a:r>
            <a:r>
              <a:rPr lang="ru-RU" sz="3000" baseline="0" dirty="0"/>
              <a:t> по отделам</a:t>
            </a:r>
          </a:p>
        </c:rich>
      </c:tx>
      <c:layout>
        <c:manualLayout>
          <c:xMode val="edge"/>
          <c:yMode val="edge"/>
          <c:x val="0.24363796527658202"/>
          <c:y val="2.24902357844443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500" b="0" i="0" u="none" strike="noStrike" kern="1200" baseline="0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(Лист1!$C$11,Лист1!$C$16,Лист1!$C$21)</c:f>
              <c:strCache>
                <c:ptCount val="3"/>
                <c:pt idx="0">
                  <c:v>Бухгалтерия Итог</c:v>
                </c:pt>
                <c:pt idx="1">
                  <c:v>Плановый Итог</c:v>
                </c:pt>
                <c:pt idx="2">
                  <c:v>Экономический Итог</c:v>
                </c:pt>
              </c:strCache>
            </c:strRef>
          </c:cat>
          <c:val>
            <c:numRef>
              <c:f>(Лист1!$J$11,Лист1!$J$16,Лист1!$J$21)</c:f>
              <c:numCache>
                <c:formatCode>0.00</c:formatCode>
                <c:ptCount val="3"/>
                <c:pt idx="0">
                  <c:v>96063.008184000006</c:v>
                </c:pt>
                <c:pt idx="1">
                  <c:v>60697.885247999999</c:v>
                </c:pt>
                <c:pt idx="2">
                  <c:v>74072.821679999994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6CAB3-8C80-40E5-8AFE-D7E8A7D8159E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D89D5E2-6B6E-455B-A4B8-CEC822C4CC15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ru-RU" sz="1500" dirty="0"/>
            <a:t>Развитие стратегии концентрированного роста</a:t>
          </a:r>
        </a:p>
      </dgm:t>
    </dgm:pt>
    <dgm:pt modelId="{852C1425-87E3-45F0-AAC0-3628C29ECF63}" type="parTrans" cxnId="{464943A7-65AC-472F-B167-B8BCF24ED9D5}">
      <dgm:prSet/>
      <dgm:spPr/>
      <dgm:t>
        <a:bodyPr/>
        <a:lstStyle/>
        <a:p>
          <a:endParaRPr lang="ru-RU"/>
        </a:p>
      </dgm:t>
    </dgm:pt>
    <dgm:pt modelId="{4D7D0D0B-67F0-4768-9D7D-2D0CF4A16B23}" type="sibTrans" cxnId="{464943A7-65AC-472F-B167-B8BCF24ED9D5}">
      <dgm:prSet/>
      <dgm:spPr/>
      <dgm:t>
        <a:bodyPr/>
        <a:lstStyle/>
        <a:p>
          <a:endParaRPr lang="ru-RU"/>
        </a:p>
      </dgm:t>
    </dgm:pt>
    <dgm:pt modelId="{766CC252-BE3E-409C-9D87-141E2D10A42D}">
      <dgm:prSet phldrT="[Текст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sz="1500" dirty="0"/>
            <a:t>Усиление позиции на рынке</a:t>
          </a:r>
        </a:p>
      </dgm:t>
    </dgm:pt>
    <dgm:pt modelId="{A3E3E048-8596-4EEC-9A3A-8E01315FC482}" type="parTrans" cxnId="{3622681E-CBF2-423D-A69E-065D27BFFFD6}">
      <dgm:prSet/>
      <dgm:spPr/>
      <dgm:t>
        <a:bodyPr/>
        <a:lstStyle/>
        <a:p>
          <a:endParaRPr lang="ru-RU" sz="1500"/>
        </a:p>
      </dgm:t>
    </dgm:pt>
    <dgm:pt modelId="{6AF7B281-8019-405D-8C37-89037B3697EA}" type="sibTrans" cxnId="{3622681E-CBF2-423D-A69E-065D27BFFFD6}">
      <dgm:prSet/>
      <dgm:spPr/>
      <dgm:t>
        <a:bodyPr/>
        <a:lstStyle/>
        <a:p>
          <a:endParaRPr lang="ru-RU"/>
        </a:p>
      </dgm:t>
    </dgm:pt>
    <dgm:pt modelId="{188A6C63-15CA-463D-ABFD-1B0CF14758BF}">
      <dgm:prSet phldrT="[Текст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sz="1500"/>
            <a:t>Развитие товара</a:t>
          </a:r>
        </a:p>
      </dgm:t>
    </dgm:pt>
    <dgm:pt modelId="{D240AE36-2F8D-4982-8373-8F5375DDA136}" type="parTrans" cxnId="{91A0F242-F006-4A8E-9362-25CE9CB94E3E}">
      <dgm:prSet/>
      <dgm:spPr/>
      <dgm:t>
        <a:bodyPr/>
        <a:lstStyle/>
        <a:p>
          <a:endParaRPr lang="ru-RU" sz="1500"/>
        </a:p>
      </dgm:t>
    </dgm:pt>
    <dgm:pt modelId="{49970EE6-5126-49E2-8975-289D0629F19B}" type="sibTrans" cxnId="{91A0F242-F006-4A8E-9362-25CE9CB94E3E}">
      <dgm:prSet/>
      <dgm:spPr/>
      <dgm:t>
        <a:bodyPr/>
        <a:lstStyle/>
        <a:p>
          <a:endParaRPr lang="ru-RU"/>
        </a:p>
      </dgm:t>
    </dgm:pt>
    <dgm:pt modelId="{B36F2C7E-8A31-4196-A82D-871C72F0ABD8}">
      <dgm:prSet phldrT="[Текст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sz="1500"/>
            <a:t>Развитие рынка</a:t>
          </a:r>
        </a:p>
      </dgm:t>
    </dgm:pt>
    <dgm:pt modelId="{48E177EA-507C-4195-B61E-222E7251A8F3}" type="parTrans" cxnId="{158F9F38-EB7E-4286-AF69-2CBC53C6AA38}">
      <dgm:prSet/>
      <dgm:spPr/>
      <dgm:t>
        <a:bodyPr/>
        <a:lstStyle/>
        <a:p>
          <a:endParaRPr lang="ru-RU" sz="1500"/>
        </a:p>
      </dgm:t>
    </dgm:pt>
    <dgm:pt modelId="{9A2BAF07-8A78-4652-8ECD-9AC37D43D8D2}" type="sibTrans" cxnId="{158F9F38-EB7E-4286-AF69-2CBC53C6AA38}">
      <dgm:prSet/>
      <dgm:spPr/>
      <dgm:t>
        <a:bodyPr/>
        <a:lstStyle/>
        <a:p>
          <a:endParaRPr lang="ru-RU"/>
        </a:p>
      </dgm:t>
    </dgm:pt>
    <dgm:pt modelId="{DE9216BF-0BBD-4C9F-93D7-987D1161D776}">
      <dgm:prSet custT="1"/>
      <dgm:spPr>
        <a:solidFill>
          <a:schemeClr val="accent4"/>
        </a:solidFill>
      </dgm:spPr>
      <dgm:t>
        <a:bodyPr/>
        <a:lstStyle/>
        <a:p>
          <a:r>
            <a:rPr lang="ru-RU" sz="1500"/>
            <a:t>Модернизация старого продукта</a:t>
          </a:r>
        </a:p>
      </dgm:t>
    </dgm:pt>
    <dgm:pt modelId="{A98F4C17-BF30-4E8B-AD20-D6A27DC0DF6F}" type="parTrans" cxnId="{17FB7639-31B2-41C8-B91A-2DDB86D8A3D6}">
      <dgm:prSet/>
      <dgm:spPr/>
      <dgm:t>
        <a:bodyPr/>
        <a:lstStyle/>
        <a:p>
          <a:endParaRPr lang="ru-RU" sz="1500"/>
        </a:p>
      </dgm:t>
    </dgm:pt>
    <dgm:pt modelId="{62C81FDF-E7F7-4746-846D-83B478D14841}" type="sibTrans" cxnId="{17FB7639-31B2-41C8-B91A-2DDB86D8A3D6}">
      <dgm:prSet/>
      <dgm:spPr/>
      <dgm:t>
        <a:bodyPr/>
        <a:lstStyle/>
        <a:p>
          <a:endParaRPr lang="ru-RU"/>
        </a:p>
      </dgm:t>
    </dgm:pt>
    <dgm:pt modelId="{8F97B168-C733-4120-AE1E-4ED2D9AD605A}">
      <dgm:prSet custT="1"/>
      <dgm:spPr>
        <a:solidFill>
          <a:schemeClr val="accent4"/>
        </a:solidFill>
      </dgm:spPr>
      <dgm:t>
        <a:bodyPr/>
        <a:lstStyle/>
        <a:p>
          <a:r>
            <a:rPr lang="ru-RU" sz="1500"/>
            <a:t>Создание нового продукта</a:t>
          </a:r>
        </a:p>
      </dgm:t>
    </dgm:pt>
    <dgm:pt modelId="{6426B291-4862-4847-A47D-ED8FB14C6146}" type="parTrans" cxnId="{64D97632-E70A-41FB-9FEA-E6FD8551C3AF}">
      <dgm:prSet/>
      <dgm:spPr/>
      <dgm:t>
        <a:bodyPr/>
        <a:lstStyle/>
        <a:p>
          <a:endParaRPr lang="ru-RU" sz="1500"/>
        </a:p>
      </dgm:t>
    </dgm:pt>
    <dgm:pt modelId="{6EE6B476-04B5-4FDE-8617-5BE1E0F878DD}" type="sibTrans" cxnId="{64D97632-E70A-41FB-9FEA-E6FD8551C3AF}">
      <dgm:prSet/>
      <dgm:spPr/>
      <dgm:t>
        <a:bodyPr/>
        <a:lstStyle/>
        <a:p>
          <a:endParaRPr lang="ru-RU"/>
        </a:p>
      </dgm:t>
    </dgm:pt>
    <dgm:pt modelId="{3846FB15-A312-4167-A6A6-A0EF2E0DA8B9}">
      <dgm:prSet custT="1"/>
      <dgm:spPr>
        <a:solidFill>
          <a:schemeClr val="accent6"/>
        </a:solidFill>
      </dgm:spPr>
      <dgm:t>
        <a:bodyPr/>
        <a:lstStyle/>
        <a:p>
          <a:r>
            <a:rPr lang="ru-RU" sz="1500"/>
            <a:t>Продукт из полистирола</a:t>
          </a:r>
        </a:p>
      </dgm:t>
    </dgm:pt>
    <dgm:pt modelId="{F3140FF0-F8D7-40FE-AF5B-3FDCB13C2C27}" type="parTrans" cxnId="{859B6B4B-B7B7-4FE4-899D-F3961315DD14}">
      <dgm:prSet/>
      <dgm:spPr/>
      <dgm:t>
        <a:bodyPr/>
        <a:lstStyle/>
        <a:p>
          <a:endParaRPr lang="ru-RU" sz="1500"/>
        </a:p>
      </dgm:t>
    </dgm:pt>
    <dgm:pt modelId="{E245A3D7-3D65-4A3C-87C9-DF2EB2D9BB33}" type="sibTrans" cxnId="{859B6B4B-B7B7-4FE4-899D-F3961315DD14}">
      <dgm:prSet/>
      <dgm:spPr/>
      <dgm:t>
        <a:bodyPr/>
        <a:lstStyle/>
        <a:p>
          <a:endParaRPr lang="ru-RU"/>
        </a:p>
      </dgm:t>
    </dgm:pt>
    <dgm:pt modelId="{508A2109-F4DF-429A-9523-BC8EA541644E}">
      <dgm:prSet custT="1"/>
      <dgm:spPr>
        <a:solidFill>
          <a:schemeClr val="accent6"/>
        </a:solidFill>
      </dgm:spPr>
      <dgm:t>
        <a:bodyPr/>
        <a:lstStyle/>
        <a:p>
          <a:r>
            <a:rPr lang="ru-RU" sz="1500"/>
            <a:t>Расширение ассортимента из старого материала</a:t>
          </a:r>
        </a:p>
      </dgm:t>
    </dgm:pt>
    <dgm:pt modelId="{ED23029B-249A-4C37-A928-64B591B41AE7}" type="parTrans" cxnId="{8B95FAE5-6806-4617-B6E5-9B845FF84D58}">
      <dgm:prSet/>
      <dgm:spPr/>
      <dgm:t>
        <a:bodyPr/>
        <a:lstStyle/>
        <a:p>
          <a:endParaRPr lang="ru-RU" sz="1500"/>
        </a:p>
      </dgm:t>
    </dgm:pt>
    <dgm:pt modelId="{8718ECF8-C785-415D-B05D-1F1B7DF81B06}" type="sibTrans" cxnId="{8B95FAE5-6806-4617-B6E5-9B845FF84D58}">
      <dgm:prSet/>
      <dgm:spPr/>
      <dgm:t>
        <a:bodyPr/>
        <a:lstStyle/>
        <a:p>
          <a:endParaRPr lang="ru-RU"/>
        </a:p>
      </dgm:t>
    </dgm:pt>
    <dgm:pt modelId="{FDFF6A29-142D-47A0-8DE7-908C4AAE7573}">
      <dgm:prSet custT="1"/>
      <dgm:spPr>
        <a:solidFill>
          <a:schemeClr val="accent6"/>
        </a:solidFill>
      </dgm:spPr>
      <dgm:t>
        <a:bodyPr/>
        <a:lstStyle/>
        <a:p>
          <a:r>
            <a:rPr lang="ru-RU" sz="1500"/>
            <a:t>Выведение на рынок</a:t>
          </a:r>
        </a:p>
      </dgm:t>
    </dgm:pt>
    <dgm:pt modelId="{CE1A3AFC-F776-4F0E-B06B-C886E0829488}" type="parTrans" cxnId="{82DFD668-08B2-4A32-96A7-58308F4F3BAD}">
      <dgm:prSet/>
      <dgm:spPr/>
      <dgm:t>
        <a:bodyPr/>
        <a:lstStyle/>
        <a:p>
          <a:endParaRPr lang="ru-RU" sz="1500"/>
        </a:p>
      </dgm:t>
    </dgm:pt>
    <dgm:pt modelId="{E5803163-FC4D-4A4C-8F23-F0517D854EB6}" type="sibTrans" cxnId="{82DFD668-08B2-4A32-96A7-58308F4F3BAD}">
      <dgm:prSet/>
      <dgm:spPr/>
      <dgm:t>
        <a:bodyPr/>
        <a:lstStyle/>
        <a:p>
          <a:endParaRPr lang="ru-RU"/>
        </a:p>
      </dgm:t>
    </dgm:pt>
    <dgm:pt modelId="{01D28651-6DF9-4DE4-B128-0CB3E4A8FB13}" type="pres">
      <dgm:prSet presAssocID="{7ED6CAB3-8C80-40E5-8AFE-D7E8A7D815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4F74960-2DCA-42D5-9AE4-8DDF795A45C1}" type="pres">
      <dgm:prSet presAssocID="{6D89D5E2-6B6E-455B-A4B8-CEC822C4CC15}" presName="hierRoot1" presStyleCnt="0">
        <dgm:presLayoutVars>
          <dgm:hierBranch val="init"/>
        </dgm:presLayoutVars>
      </dgm:prSet>
      <dgm:spPr/>
    </dgm:pt>
    <dgm:pt modelId="{A3EC997D-B33D-44D7-814F-D940EC2FACC8}" type="pres">
      <dgm:prSet presAssocID="{6D89D5E2-6B6E-455B-A4B8-CEC822C4CC15}" presName="rootComposite1" presStyleCnt="0"/>
      <dgm:spPr/>
    </dgm:pt>
    <dgm:pt modelId="{E98E6EFC-538B-46A0-91A0-1DACA2ED8A9C}" type="pres">
      <dgm:prSet presAssocID="{6D89D5E2-6B6E-455B-A4B8-CEC822C4CC1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CED28A7-30B6-400A-95E3-5C934643A4B5}" type="pres">
      <dgm:prSet presAssocID="{6D89D5E2-6B6E-455B-A4B8-CEC822C4CC15}" presName="rootConnector1" presStyleLbl="node1" presStyleIdx="0" presStyleCnt="0"/>
      <dgm:spPr/>
      <dgm:t>
        <a:bodyPr/>
        <a:lstStyle/>
        <a:p>
          <a:endParaRPr lang="ru-RU"/>
        </a:p>
      </dgm:t>
    </dgm:pt>
    <dgm:pt modelId="{097F766D-95D3-4C12-8DB5-E7D17CC146AA}" type="pres">
      <dgm:prSet presAssocID="{6D89D5E2-6B6E-455B-A4B8-CEC822C4CC15}" presName="hierChild2" presStyleCnt="0"/>
      <dgm:spPr/>
    </dgm:pt>
    <dgm:pt modelId="{54A88CDB-E269-463E-A912-A6F93DBF26B5}" type="pres">
      <dgm:prSet presAssocID="{A3E3E048-8596-4EEC-9A3A-8E01315FC482}" presName="Name37" presStyleLbl="parChTrans1D2" presStyleIdx="0" presStyleCnt="3"/>
      <dgm:spPr/>
      <dgm:t>
        <a:bodyPr/>
        <a:lstStyle/>
        <a:p>
          <a:endParaRPr lang="ru-RU"/>
        </a:p>
      </dgm:t>
    </dgm:pt>
    <dgm:pt modelId="{5EF5D5D8-2BD4-4FF0-A4E4-7E856E62EB2C}" type="pres">
      <dgm:prSet presAssocID="{766CC252-BE3E-409C-9D87-141E2D10A42D}" presName="hierRoot2" presStyleCnt="0">
        <dgm:presLayoutVars>
          <dgm:hierBranch val="init"/>
        </dgm:presLayoutVars>
      </dgm:prSet>
      <dgm:spPr/>
    </dgm:pt>
    <dgm:pt modelId="{94A2ABE0-D6DE-46AE-99E6-C00FBF140FB2}" type="pres">
      <dgm:prSet presAssocID="{766CC252-BE3E-409C-9D87-141E2D10A42D}" presName="rootComposite" presStyleCnt="0"/>
      <dgm:spPr/>
    </dgm:pt>
    <dgm:pt modelId="{C750F74C-CFD3-42DF-AF20-5002B1C0737F}" type="pres">
      <dgm:prSet presAssocID="{766CC252-BE3E-409C-9D87-141E2D10A42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F148F20-1874-4C11-A9B7-BFB409FE8EAB}" type="pres">
      <dgm:prSet presAssocID="{766CC252-BE3E-409C-9D87-141E2D10A42D}" presName="rootConnector" presStyleLbl="node2" presStyleIdx="0" presStyleCnt="3"/>
      <dgm:spPr/>
      <dgm:t>
        <a:bodyPr/>
        <a:lstStyle/>
        <a:p>
          <a:endParaRPr lang="ru-RU"/>
        </a:p>
      </dgm:t>
    </dgm:pt>
    <dgm:pt modelId="{CE449AC7-C556-4B70-85B2-489A56C540F1}" type="pres">
      <dgm:prSet presAssocID="{766CC252-BE3E-409C-9D87-141E2D10A42D}" presName="hierChild4" presStyleCnt="0"/>
      <dgm:spPr/>
    </dgm:pt>
    <dgm:pt modelId="{B16C0DA8-49D8-46E5-B264-D7AF499C2FEA}" type="pres">
      <dgm:prSet presAssocID="{766CC252-BE3E-409C-9D87-141E2D10A42D}" presName="hierChild5" presStyleCnt="0"/>
      <dgm:spPr/>
    </dgm:pt>
    <dgm:pt modelId="{CC7A5D6C-A51E-4F4B-95E8-A495DA715BEB}" type="pres">
      <dgm:prSet presAssocID="{D240AE36-2F8D-4982-8373-8F5375DDA136}" presName="Name37" presStyleLbl="parChTrans1D2" presStyleIdx="1" presStyleCnt="3"/>
      <dgm:spPr/>
      <dgm:t>
        <a:bodyPr/>
        <a:lstStyle/>
        <a:p>
          <a:endParaRPr lang="ru-RU"/>
        </a:p>
      </dgm:t>
    </dgm:pt>
    <dgm:pt modelId="{41BF55A9-A526-4D99-9406-995FF0D30BF3}" type="pres">
      <dgm:prSet presAssocID="{188A6C63-15CA-463D-ABFD-1B0CF14758BF}" presName="hierRoot2" presStyleCnt="0">
        <dgm:presLayoutVars>
          <dgm:hierBranch/>
        </dgm:presLayoutVars>
      </dgm:prSet>
      <dgm:spPr/>
    </dgm:pt>
    <dgm:pt modelId="{BAED3E73-9970-44DD-AC64-FA1CCA127E64}" type="pres">
      <dgm:prSet presAssocID="{188A6C63-15CA-463D-ABFD-1B0CF14758BF}" presName="rootComposite" presStyleCnt="0"/>
      <dgm:spPr/>
    </dgm:pt>
    <dgm:pt modelId="{6DB544BA-3A1B-4ABA-B05A-673AC6F8ECB1}" type="pres">
      <dgm:prSet presAssocID="{188A6C63-15CA-463D-ABFD-1B0CF14758B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58EEDA6-74EF-4DFB-ADEB-9BA6C8591AF4}" type="pres">
      <dgm:prSet presAssocID="{188A6C63-15CA-463D-ABFD-1B0CF14758BF}" presName="rootConnector" presStyleLbl="node2" presStyleIdx="1" presStyleCnt="3"/>
      <dgm:spPr/>
      <dgm:t>
        <a:bodyPr/>
        <a:lstStyle/>
        <a:p>
          <a:endParaRPr lang="ru-RU"/>
        </a:p>
      </dgm:t>
    </dgm:pt>
    <dgm:pt modelId="{FEBE7684-2413-4E8E-B4CD-D95F3ECB6B60}" type="pres">
      <dgm:prSet presAssocID="{188A6C63-15CA-463D-ABFD-1B0CF14758BF}" presName="hierChild4" presStyleCnt="0"/>
      <dgm:spPr/>
    </dgm:pt>
    <dgm:pt modelId="{7B0A7023-D15B-4E9F-BE32-FD33FA26D601}" type="pres">
      <dgm:prSet presAssocID="{6426B291-4862-4847-A47D-ED8FB14C6146}" presName="Name35" presStyleLbl="parChTrans1D3" presStyleIdx="0" presStyleCnt="2"/>
      <dgm:spPr/>
      <dgm:t>
        <a:bodyPr/>
        <a:lstStyle/>
        <a:p>
          <a:endParaRPr lang="ru-RU"/>
        </a:p>
      </dgm:t>
    </dgm:pt>
    <dgm:pt modelId="{1C45A6ED-8E22-469B-8A6A-AF0F35BBC581}" type="pres">
      <dgm:prSet presAssocID="{8F97B168-C733-4120-AE1E-4ED2D9AD605A}" presName="hierRoot2" presStyleCnt="0">
        <dgm:presLayoutVars>
          <dgm:hierBranch/>
        </dgm:presLayoutVars>
      </dgm:prSet>
      <dgm:spPr/>
    </dgm:pt>
    <dgm:pt modelId="{557BD548-56EC-4796-BA19-0D75B1B2CBF4}" type="pres">
      <dgm:prSet presAssocID="{8F97B168-C733-4120-AE1E-4ED2D9AD605A}" presName="rootComposite" presStyleCnt="0"/>
      <dgm:spPr/>
    </dgm:pt>
    <dgm:pt modelId="{AF0EDC14-CF0B-4CE0-A589-3B44BC4B138A}" type="pres">
      <dgm:prSet presAssocID="{8F97B168-C733-4120-AE1E-4ED2D9AD605A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3234CBA-1838-4DE8-BCC8-829760546DFB}" type="pres">
      <dgm:prSet presAssocID="{8F97B168-C733-4120-AE1E-4ED2D9AD605A}" presName="rootConnector" presStyleLbl="node3" presStyleIdx="0" presStyleCnt="2"/>
      <dgm:spPr/>
      <dgm:t>
        <a:bodyPr/>
        <a:lstStyle/>
        <a:p>
          <a:endParaRPr lang="ru-RU"/>
        </a:p>
      </dgm:t>
    </dgm:pt>
    <dgm:pt modelId="{423E5484-16ED-42B1-B31C-4D97B592EA79}" type="pres">
      <dgm:prSet presAssocID="{8F97B168-C733-4120-AE1E-4ED2D9AD605A}" presName="hierChild4" presStyleCnt="0"/>
      <dgm:spPr/>
    </dgm:pt>
    <dgm:pt modelId="{ADF164A6-FA28-498E-95FD-4D10BECE9A8B}" type="pres">
      <dgm:prSet presAssocID="{F3140FF0-F8D7-40FE-AF5B-3FDCB13C2C27}" presName="Name35" presStyleLbl="parChTrans1D4" presStyleIdx="0" presStyleCnt="3"/>
      <dgm:spPr/>
      <dgm:t>
        <a:bodyPr/>
        <a:lstStyle/>
        <a:p>
          <a:endParaRPr lang="ru-RU"/>
        </a:p>
      </dgm:t>
    </dgm:pt>
    <dgm:pt modelId="{15BAEA61-5913-45B2-8779-3EA4F461530B}" type="pres">
      <dgm:prSet presAssocID="{3846FB15-A312-4167-A6A6-A0EF2E0DA8B9}" presName="hierRoot2" presStyleCnt="0">
        <dgm:presLayoutVars>
          <dgm:hierBranch val="init"/>
        </dgm:presLayoutVars>
      </dgm:prSet>
      <dgm:spPr/>
    </dgm:pt>
    <dgm:pt modelId="{5E54B6C2-DE7E-4079-BA30-4E0E68EBB457}" type="pres">
      <dgm:prSet presAssocID="{3846FB15-A312-4167-A6A6-A0EF2E0DA8B9}" presName="rootComposite" presStyleCnt="0"/>
      <dgm:spPr/>
    </dgm:pt>
    <dgm:pt modelId="{18D0DF98-245D-46A1-AE22-A0958EAE9903}" type="pres">
      <dgm:prSet presAssocID="{3846FB15-A312-4167-A6A6-A0EF2E0DA8B9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D83FBC6-3183-4739-8819-EF83B7CB3E40}" type="pres">
      <dgm:prSet presAssocID="{3846FB15-A312-4167-A6A6-A0EF2E0DA8B9}" presName="rootConnector" presStyleLbl="node4" presStyleIdx="0" presStyleCnt="3"/>
      <dgm:spPr/>
      <dgm:t>
        <a:bodyPr/>
        <a:lstStyle/>
        <a:p>
          <a:endParaRPr lang="ru-RU"/>
        </a:p>
      </dgm:t>
    </dgm:pt>
    <dgm:pt modelId="{157788FB-BBBF-41BF-B54A-87CF4DA36BC6}" type="pres">
      <dgm:prSet presAssocID="{3846FB15-A312-4167-A6A6-A0EF2E0DA8B9}" presName="hierChild4" presStyleCnt="0"/>
      <dgm:spPr/>
    </dgm:pt>
    <dgm:pt modelId="{863D1422-732D-41EC-BEDC-9814E6972921}" type="pres">
      <dgm:prSet presAssocID="{3846FB15-A312-4167-A6A6-A0EF2E0DA8B9}" presName="hierChild5" presStyleCnt="0"/>
      <dgm:spPr/>
    </dgm:pt>
    <dgm:pt modelId="{DE6D4AD6-FE81-41E1-B595-AF08DBF729F2}" type="pres">
      <dgm:prSet presAssocID="{ED23029B-249A-4C37-A928-64B591B41AE7}" presName="Name35" presStyleLbl="parChTrans1D4" presStyleIdx="1" presStyleCnt="3"/>
      <dgm:spPr/>
      <dgm:t>
        <a:bodyPr/>
        <a:lstStyle/>
        <a:p>
          <a:endParaRPr lang="ru-RU"/>
        </a:p>
      </dgm:t>
    </dgm:pt>
    <dgm:pt modelId="{103FE48B-2869-490F-A21B-FDD0D7EC648C}" type="pres">
      <dgm:prSet presAssocID="{508A2109-F4DF-429A-9523-BC8EA541644E}" presName="hierRoot2" presStyleCnt="0">
        <dgm:presLayoutVars>
          <dgm:hierBranch val="init"/>
        </dgm:presLayoutVars>
      </dgm:prSet>
      <dgm:spPr/>
    </dgm:pt>
    <dgm:pt modelId="{1136DAD5-6974-4CDD-877D-635A16D50474}" type="pres">
      <dgm:prSet presAssocID="{508A2109-F4DF-429A-9523-BC8EA541644E}" presName="rootComposite" presStyleCnt="0"/>
      <dgm:spPr/>
    </dgm:pt>
    <dgm:pt modelId="{DA8F0945-DF06-4344-AD92-4515C7F9DE3F}" type="pres">
      <dgm:prSet presAssocID="{508A2109-F4DF-429A-9523-BC8EA541644E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115CDEF-342D-483C-AD5F-DCC9C362F7C7}" type="pres">
      <dgm:prSet presAssocID="{508A2109-F4DF-429A-9523-BC8EA541644E}" presName="rootConnector" presStyleLbl="node4" presStyleIdx="1" presStyleCnt="3"/>
      <dgm:spPr/>
      <dgm:t>
        <a:bodyPr/>
        <a:lstStyle/>
        <a:p>
          <a:endParaRPr lang="ru-RU"/>
        </a:p>
      </dgm:t>
    </dgm:pt>
    <dgm:pt modelId="{D5312496-9007-406B-BB47-965B605BDE7D}" type="pres">
      <dgm:prSet presAssocID="{508A2109-F4DF-429A-9523-BC8EA541644E}" presName="hierChild4" presStyleCnt="0"/>
      <dgm:spPr/>
    </dgm:pt>
    <dgm:pt modelId="{4097F234-3701-4871-A6CD-403896F93C3E}" type="pres">
      <dgm:prSet presAssocID="{508A2109-F4DF-429A-9523-BC8EA541644E}" presName="hierChild5" presStyleCnt="0"/>
      <dgm:spPr/>
    </dgm:pt>
    <dgm:pt modelId="{5BB49503-A719-4312-B7B4-501C8108911C}" type="pres">
      <dgm:prSet presAssocID="{CE1A3AFC-F776-4F0E-B06B-C886E0829488}" presName="Name35" presStyleLbl="parChTrans1D4" presStyleIdx="2" presStyleCnt="3"/>
      <dgm:spPr/>
      <dgm:t>
        <a:bodyPr/>
        <a:lstStyle/>
        <a:p>
          <a:endParaRPr lang="ru-RU"/>
        </a:p>
      </dgm:t>
    </dgm:pt>
    <dgm:pt modelId="{A2E4438B-891A-40FC-9ED5-9D3ACB009606}" type="pres">
      <dgm:prSet presAssocID="{FDFF6A29-142D-47A0-8DE7-908C4AAE7573}" presName="hierRoot2" presStyleCnt="0">
        <dgm:presLayoutVars>
          <dgm:hierBranch val="init"/>
        </dgm:presLayoutVars>
      </dgm:prSet>
      <dgm:spPr/>
    </dgm:pt>
    <dgm:pt modelId="{25DC30AE-6829-4ED2-934A-619C7D1CD12F}" type="pres">
      <dgm:prSet presAssocID="{FDFF6A29-142D-47A0-8DE7-908C4AAE7573}" presName="rootComposite" presStyleCnt="0"/>
      <dgm:spPr/>
    </dgm:pt>
    <dgm:pt modelId="{5BF622C1-3441-466F-8432-F05E25713B65}" type="pres">
      <dgm:prSet presAssocID="{FDFF6A29-142D-47A0-8DE7-908C4AAE7573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30DF458-5C23-41EF-9721-BCD3F885E58F}" type="pres">
      <dgm:prSet presAssocID="{FDFF6A29-142D-47A0-8DE7-908C4AAE7573}" presName="rootConnector" presStyleLbl="node4" presStyleIdx="2" presStyleCnt="3"/>
      <dgm:spPr/>
      <dgm:t>
        <a:bodyPr/>
        <a:lstStyle/>
        <a:p>
          <a:endParaRPr lang="ru-RU"/>
        </a:p>
      </dgm:t>
    </dgm:pt>
    <dgm:pt modelId="{80331739-8F19-4694-A71E-59DC6FC53D07}" type="pres">
      <dgm:prSet presAssocID="{FDFF6A29-142D-47A0-8DE7-908C4AAE7573}" presName="hierChild4" presStyleCnt="0"/>
      <dgm:spPr/>
    </dgm:pt>
    <dgm:pt modelId="{8EF51C41-0276-45D0-A0FB-DF651DF2C6A5}" type="pres">
      <dgm:prSet presAssocID="{FDFF6A29-142D-47A0-8DE7-908C4AAE7573}" presName="hierChild5" presStyleCnt="0"/>
      <dgm:spPr/>
    </dgm:pt>
    <dgm:pt modelId="{1C21D2E7-3378-4227-B3B0-252A9B8A655C}" type="pres">
      <dgm:prSet presAssocID="{8F97B168-C733-4120-AE1E-4ED2D9AD605A}" presName="hierChild5" presStyleCnt="0"/>
      <dgm:spPr/>
    </dgm:pt>
    <dgm:pt modelId="{F1560455-6560-46F5-B360-CBCF9B54CAD5}" type="pres">
      <dgm:prSet presAssocID="{A98F4C17-BF30-4E8B-AD20-D6A27DC0DF6F}" presName="Name35" presStyleLbl="parChTrans1D3" presStyleIdx="1" presStyleCnt="2"/>
      <dgm:spPr/>
      <dgm:t>
        <a:bodyPr/>
        <a:lstStyle/>
        <a:p>
          <a:endParaRPr lang="ru-RU"/>
        </a:p>
      </dgm:t>
    </dgm:pt>
    <dgm:pt modelId="{D8BDD002-E27A-490B-89FF-B52E90E002E6}" type="pres">
      <dgm:prSet presAssocID="{DE9216BF-0BBD-4C9F-93D7-987D1161D776}" presName="hierRoot2" presStyleCnt="0">
        <dgm:presLayoutVars>
          <dgm:hierBranch val="init"/>
        </dgm:presLayoutVars>
      </dgm:prSet>
      <dgm:spPr/>
    </dgm:pt>
    <dgm:pt modelId="{6CB2CCEC-7D24-43D9-A768-4C354A714804}" type="pres">
      <dgm:prSet presAssocID="{DE9216BF-0BBD-4C9F-93D7-987D1161D776}" presName="rootComposite" presStyleCnt="0"/>
      <dgm:spPr/>
    </dgm:pt>
    <dgm:pt modelId="{8B40F0CF-92E6-4E70-8260-B6A701D1D175}" type="pres">
      <dgm:prSet presAssocID="{DE9216BF-0BBD-4C9F-93D7-987D1161D776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BA6B632-63F9-4C2C-B5D2-3BC4F4D7AF22}" type="pres">
      <dgm:prSet presAssocID="{DE9216BF-0BBD-4C9F-93D7-987D1161D776}" presName="rootConnector" presStyleLbl="node3" presStyleIdx="1" presStyleCnt="2"/>
      <dgm:spPr/>
      <dgm:t>
        <a:bodyPr/>
        <a:lstStyle/>
        <a:p>
          <a:endParaRPr lang="ru-RU"/>
        </a:p>
      </dgm:t>
    </dgm:pt>
    <dgm:pt modelId="{B36EE16F-F7AA-48C6-A651-19898C914C81}" type="pres">
      <dgm:prSet presAssocID="{DE9216BF-0BBD-4C9F-93D7-987D1161D776}" presName="hierChild4" presStyleCnt="0"/>
      <dgm:spPr/>
    </dgm:pt>
    <dgm:pt modelId="{89AC7832-4F26-47C5-A099-E57DC1FCF41C}" type="pres">
      <dgm:prSet presAssocID="{DE9216BF-0BBD-4C9F-93D7-987D1161D776}" presName="hierChild5" presStyleCnt="0"/>
      <dgm:spPr/>
    </dgm:pt>
    <dgm:pt modelId="{CF59747C-1749-43AD-8FEF-A5DC30A94083}" type="pres">
      <dgm:prSet presAssocID="{188A6C63-15CA-463D-ABFD-1B0CF14758BF}" presName="hierChild5" presStyleCnt="0"/>
      <dgm:spPr/>
    </dgm:pt>
    <dgm:pt modelId="{38B2C1A4-EDCF-43DE-BFF6-0871BF965E19}" type="pres">
      <dgm:prSet presAssocID="{48E177EA-507C-4195-B61E-222E7251A8F3}" presName="Name37" presStyleLbl="parChTrans1D2" presStyleIdx="2" presStyleCnt="3"/>
      <dgm:spPr/>
      <dgm:t>
        <a:bodyPr/>
        <a:lstStyle/>
        <a:p>
          <a:endParaRPr lang="ru-RU"/>
        </a:p>
      </dgm:t>
    </dgm:pt>
    <dgm:pt modelId="{B68601B4-42B3-4455-BA61-980B0961176C}" type="pres">
      <dgm:prSet presAssocID="{B36F2C7E-8A31-4196-A82D-871C72F0ABD8}" presName="hierRoot2" presStyleCnt="0">
        <dgm:presLayoutVars>
          <dgm:hierBranch val="init"/>
        </dgm:presLayoutVars>
      </dgm:prSet>
      <dgm:spPr/>
    </dgm:pt>
    <dgm:pt modelId="{1660344E-6BE2-4152-B717-59113F375EF8}" type="pres">
      <dgm:prSet presAssocID="{B36F2C7E-8A31-4196-A82D-871C72F0ABD8}" presName="rootComposite" presStyleCnt="0"/>
      <dgm:spPr/>
    </dgm:pt>
    <dgm:pt modelId="{4E8EE352-C8C0-4F19-B23C-4956D60A61EE}" type="pres">
      <dgm:prSet presAssocID="{B36F2C7E-8A31-4196-A82D-871C72F0ABD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CB89EE-6AD0-4A98-B0A3-544E4DC6BF2A}" type="pres">
      <dgm:prSet presAssocID="{B36F2C7E-8A31-4196-A82D-871C72F0ABD8}" presName="rootConnector" presStyleLbl="node2" presStyleIdx="2" presStyleCnt="3"/>
      <dgm:spPr/>
      <dgm:t>
        <a:bodyPr/>
        <a:lstStyle/>
        <a:p>
          <a:endParaRPr lang="ru-RU"/>
        </a:p>
      </dgm:t>
    </dgm:pt>
    <dgm:pt modelId="{E392541E-3D6B-49FB-96E8-D6DC1520584B}" type="pres">
      <dgm:prSet presAssocID="{B36F2C7E-8A31-4196-A82D-871C72F0ABD8}" presName="hierChild4" presStyleCnt="0"/>
      <dgm:spPr/>
    </dgm:pt>
    <dgm:pt modelId="{BF6B387D-DAAA-4AD5-A29F-E21A5D734F70}" type="pres">
      <dgm:prSet presAssocID="{B36F2C7E-8A31-4196-A82D-871C72F0ABD8}" presName="hierChild5" presStyleCnt="0"/>
      <dgm:spPr/>
    </dgm:pt>
    <dgm:pt modelId="{75D8E744-83BA-487B-AF86-59F138561FF7}" type="pres">
      <dgm:prSet presAssocID="{6D89D5E2-6B6E-455B-A4B8-CEC822C4CC15}" presName="hierChild3" presStyleCnt="0"/>
      <dgm:spPr/>
    </dgm:pt>
  </dgm:ptLst>
  <dgm:cxnLst>
    <dgm:cxn modelId="{3A17FE22-F746-49F3-B0E8-45F5CD58FC14}" type="presOf" srcId="{DE9216BF-0BBD-4C9F-93D7-987D1161D776}" destId="{8B40F0CF-92E6-4E70-8260-B6A701D1D175}" srcOrd="0" destOrd="0" presId="urn:microsoft.com/office/officeart/2005/8/layout/orgChart1"/>
    <dgm:cxn modelId="{8994DA84-8780-41B8-A868-DC0ED739316B}" type="presOf" srcId="{ED23029B-249A-4C37-A928-64B591B41AE7}" destId="{DE6D4AD6-FE81-41E1-B595-AF08DBF729F2}" srcOrd="0" destOrd="0" presId="urn:microsoft.com/office/officeart/2005/8/layout/orgChart1"/>
    <dgm:cxn modelId="{158F9F38-EB7E-4286-AF69-2CBC53C6AA38}" srcId="{6D89D5E2-6B6E-455B-A4B8-CEC822C4CC15}" destId="{B36F2C7E-8A31-4196-A82D-871C72F0ABD8}" srcOrd="2" destOrd="0" parTransId="{48E177EA-507C-4195-B61E-222E7251A8F3}" sibTransId="{9A2BAF07-8A78-4652-8ECD-9AC37D43D8D2}"/>
    <dgm:cxn modelId="{B2C00114-F716-46B2-9312-3FF971812C81}" type="presOf" srcId="{3846FB15-A312-4167-A6A6-A0EF2E0DA8B9}" destId="{4D83FBC6-3183-4739-8819-EF83B7CB3E40}" srcOrd="1" destOrd="0" presId="urn:microsoft.com/office/officeart/2005/8/layout/orgChart1"/>
    <dgm:cxn modelId="{D20EC395-62E5-419A-851B-20C83CA6191E}" type="presOf" srcId="{766CC252-BE3E-409C-9D87-141E2D10A42D}" destId="{C750F74C-CFD3-42DF-AF20-5002B1C0737F}" srcOrd="0" destOrd="0" presId="urn:microsoft.com/office/officeart/2005/8/layout/orgChart1"/>
    <dgm:cxn modelId="{D79E1B21-38AE-4270-B544-438FEEABF7CF}" type="presOf" srcId="{7ED6CAB3-8C80-40E5-8AFE-D7E8A7D8159E}" destId="{01D28651-6DF9-4DE4-B128-0CB3E4A8FB13}" srcOrd="0" destOrd="0" presId="urn:microsoft.com/office/officeart/2005/8/layout/orgChart1"/>
    <dgm:cxn modelId="{464943A7-65AC-472F-B167-B8BCF24ED9D5}" srcId="{7ED6CAB3-8C80-40E5-8AFE-D7E8A7D8159E}" destId="{6D89D5E2-6B6E-455B-A4B8-CEC822C4CC15}" srcOrd="0" destOrd="0" parTransId="{852C1425-87E3-45F0-AAC0-3628C29ECF63}" sibTransId="{4D7D0D0B-67F0-4768-9D7D-2D0CF4A16B23}"/>
    <dgm:cxn modelId="{D7EC91E3-1124-4FAC-A9DD-F2391AB2435B}" type="presOf" srcId="{CE1A3AFC-F776-4F0E-B06B-C886E0829488}" destId="{5BB49503-A719-4312-B7B4-501C8108911C}" srcOrd="0" destOrd="0" presId="urn:microsoft.com/office/officeart/2005/8/layout/orgChart1"/>
    <dgm:cxn modelId="{B69CFE56-E081-4E88-92D4-AD59780E35F5}" type="presOf" srcId="{FDFF6A29-142D-47A0-8DE7-908C4AAE7573}" destId="{5BF622C1-3441-466F-8432-F05E25713B65}" srcOrd="0" destOrd="0" presId="urn:microsoft.com/office/officeart/2005/8/layout/orgChart1"/>
    <dgm:cxn modelId="{26124910-C67C-4463-90A6-98A29F8F5F39}" type="presOf" srcId="{B36F2C7E-8A31-4196-A82D-871C72F0ABD8}" destId="{4E8EE352-C8C0-4F19-B23C-4956D60A61EE}" srcOrd="0" destOrd="0" presId="urn:microsoft.com/office/officeart/2005/8/layout/orgChart1"/>
    <dgm:cxn modelId="{774D055F-671C-4540-AA57-562C9330C566}" type="presOf" srcId="{3846FB15-A312-4167-A6A6-A0EF2E0DA8B9}" destId="{18D0DF98-245D-46A1-AE22-A0958EAE9903}" srcOrd="0" destOrd="0" presId="urn:microsoft.com/office/officeart/2005/8/layout/orgChart1"/>
    <dgm:cxn modelId="{CAE4FD72-D112-4FFC-AF94-082D19BA2E40}" type="presOf" srcId="{188A6C63-15CA-463D-ABFD-1B0CF14758BF}" destId="{6DB544BA-3A1B-4ABA-B05A-673AC6F8ECB1}" srcOrd="0" destOrd="0" presId="urn:microsoft.com/office/officeart/2005/8/layout/orgChart1"/>
    <dgm:cxn modelId="{D1E82FE3-9BDA-491D-B064-6EE1F2FE3E0C}" type="presOf" srcId="{766CC252-BE3E-409C-9D87-141E2D10A42D}" destId="{EF148F20-1874-4C11-A9B7-BFB409FE8EAB}" srcOrd="1" destOrd="0" presId="urn:microsoft.com/office/officeart/2005/8/layout/orgChart1"/>
    <dgm:cxn modelId="{AF330E04-583A-482D-82EB-9DB415A69264}" type="presOf" srcId="{D240AE36-2F8D-4982-8373-8F5375DDA136}" destId="{CC7A5D6C-A51E-4F4B-95E8-A495DA715BEB}" srcOrd="0" destOrd="0" presId="urn:microsoft.com/office/officeart/2005/8/layout/orgChart1"/>
    <dgm:cxn modelId="{17FB7639-31B2-41C8-B91A-2DDB86D8A3D6}" srcId="{188A6C63-15CA-463D-ABFD-1B0CF14758BF}" destId="{DE9216BF-0BBD-4C9F-93D7-987D1161D776}" srcOrd="1" destOrd="0" parTransId="{A98F4C17-BF30-4E8B-AD20-D6A27DC0DF6F}" sibTransId="{62C81FDF-E7F7-4746-846D-83B478D14841}"/>
    <dgm:cxn modelId="{2166ECA7-532C-438C-BBA9-EBC1490DBACD}" type="presOf" srcId="{48E177EA-507C-4195-B61E-222E7251A8F3}" destId="{38B2C1A4-EDCF-43DE-BFF6-0871BF965E19}" srcOrd="0" destOrd="0" presId="urn:microsoft.com/office/officeart/2005/8/layout/orgChart1"/>
    <dgm:cxn modelId="{2ACCE143-650C-4CA9-9410-43C9820E8955}" type="presOf" srcId="{6D89D5E2-6B6E-455B-A4B8-CEC822C4CC15}" destId="{8CED28A7-30B6-400A-95E3-5C934643A4B5}" srcOrd="1" destOrd="0" presId="urn:microsoft.com/office/officeart/2005/8/layout/orgChart1"/>
    <dgm:cxn modelId="{73618C68-D713-4DDE-BD86-A09F9327798F}" type="presOf" srcId="{6D89D5E2-6B6E-455B-A4B8-CEC822C4CC15}" destId="{E98E6EFC-538B-46A0-91A0-1DACA2ED8A9C}" srcOrd="0" destOrd="0" presId="urn:microsoft.com/office/officeart/2005/8/layout/orgChart1"/>
    <dgm:cxn modelId="{64D97632-E70A-41FB-9FEA-E6FD8551C3AF}" srcId="{188A6C63-15CA-463D-ABFD-1B0CF14758BF}" destId="{8F97B168-C733-4120-AE1E-4ED2D9AD605A}" srcOrd="0" destOrd="0" parTransId="{6426B291-4862-4847-A47D-ED8FB14C6146}" sibTransId="{6EE6B476-04B5-4FDE-8617-5BE1E0F878DD}"/>
    <dgm:cxn modelId="{A3E5E229-D36E-4A17-9931-A7C7E6502D6E}" type="presOf" srcId="{188A6C63-15CA-463D-ABFD-1B0CF14758BF}" destId="{158EEDA6-74EF-4DFB-ADEB-9BA6C8591AF4}" srcOrd="1" destOrd="0" presId="urn:microsoft.com/office/officeart/2005/8/layout/orgChart1"/>
    <dgm:cxn modelId="{B0FEEBFC-9D58-4D1A-9EED-FDCB2FE5EEDD}" type="presOf" srcId="{8F97B168-C733-4120-AE1E-4ED2D9AD605A}" destId="{43234CBA-1838-4DE8-BCC8-829760546DFB}" srcOrd="1" destOrd="0" presId="urn:microsoft.com/office/officeart/2005/8/layout/orgChart1"/>
    <dgm:cxn modelId="{276E2597-3C1A-4377-9152-899852A40A2F}" type="presOf" srcId="{8F97B168-C733-4120-AE1E-4ED2D9AD605A}" destId="{AF0EDC14-CF0B-4CE0-A589-3B44BC4B138A}" srcOrd="0" destOrd="0" presId="urn:microsoft.com/office/officeart/2005/8/layout/orgChart1"/>
    <dgm:cxn modelId="{4AA31D31-76BA-410B-9889-387214DC3BA9}" type="presOf" srcId="{A3E3E048-8596-4EEC-9A3A-8E01315FC482}" destId="{54A88CDB-E269-463E-A912-A6F93DBF26B5}" srcOrd="0" destOrd="0" presId="urn:microsoft.com/office/officeart/2005/8/layout/orgChart1"/>
    <dgm:cxn modelId="{ED79A6DE-8ED9-4B78-AAD1-B9C3E38BDC51}" type="presOf" srcId="{FDFF6A29-142D-47A0-8DE7-908C4AAE7573}" destId="{130DF458-5C23-41EF-9721-BCD3F885E58F}" srcOrd="1" destOrd="0" presId="urn:microsoft.com/office/officeart/2005/8/layout/orgChart1"/>
    <dgm:cxn modelId="{6AAE1FED-C49E-4B28-BCEC-E961122713EE}" type="presOf" srcId="{508A2109-F4DF-429A-9523-BC8EA541644E}" destId="{6115CDEF-342D-483C-AD5F-DCC9C362F7C7}" srcOrd="1" destOrd="0" presId="urn:microsoft.com/office/officeart/2005/8/layout/orgChart1"/>
    <dgm:cxn modelId="{8B1F5CEF-5C87-473F-BC02-5D914A0EB101}" type="presOf" srcId="{6426B291-4862-4847-A47D-ED8FB14C6146}" destId="{7B0A7023-D15B-4E9F-BE32-FD33FA26D601}" srcOrd="0" destOrd="0" presId="urn:microsoft.com/office/officeart/2005/8/layout/orgChart1"/>
    <dgm:cxn modelId="{67ABD10C-7AB4-46D7-8590-682327DE5D8E}" type="presOf" srcId="{508A2109-F4DF-429A-9523-BC8EA541644E}" destId="{DA8F0945-DF06-4344-AD92-4515C7F9DE3F}" srcOrd="0" destOrd="0" presId="urn:microsoft.com/office/officeart/2005/8/layout/orgChart1"/>
    <dgm:cxn modelId="{1E287927-412F-4630-8635-B48CBC15D2D4}" type="presOf" srcId="{DE9216BF-0BBD-4C9F-93D7-987D1161D776}" destId="{EBA6B632-63F9-4C2C-B5D2-3BC4F4D7AF22}" srcOrd="1" destOrd="0" presId="urn:microsoft.com/office/officeart/2005/8/layout/orgChart1"/>
    <dgm:cxn modelId="{1E181318-D814-445A-A3BF-99765184F589}" type="presOf" srcId="{F3140FF0-F8D7-40FE-AF5B-3FDCB13C2C27}" destId="{ADF164A6-FA28-498E-95FD-4D10BECE9A8B}" srcOrd="0" destOrd="0" presId="urn:microsoft.com/office/officeart/2005/8/layout/orgChart1"/>
    <dgm:cxn modelId="{859B6B4B-B7B7-4FE4-899D-F3961315DD14}" srcId="{8F97B168-C733-4120-AE1E-4ED2D9AD605A}" destId="{3846FB15-A312-4167-A6A6-A0EF2E0DA8B9}" srcOrd="0" destOrd="0" parTransId="{F3140FF0-F8D7-40FE-AF5B-3FDCB13C2C27}" sibTransId="{E245A3D7-3D65-4A3C-87C9-DF2EB2D9BB33}"/>
    <dgm:cxn modelId="{82DFD668-08B2-4A32-96A7-58308F4F3BAD}" srcId="{8F97B168-C733-4120-AE1E-4ED2D9AD605A}" destId="{FDFF6A29-142D-47A0-8DE7-908C4AAE7573}" srcOrd="2" destOrd="0" parTransId="{CE1A3AFC-F776-4F0E-B06B-C886E0829488}" sibTransId="{E5803163-FC4D-4A4C-8F23-F0517D854EB6}"/>
    <dgm:cxn modelId="{CFD0E9E6-4D0F-4E23-94E2-FCA5C4F2400F}" type="presOf" srcId="{A98F4C17-BF30-4E8B-AD20-D6A27DC0DF6F}" destId="{F1560455-6560-46F5-B360-CBCF9B54CAD5}" srcOrd="0" destOrd="0" presId="urn:microsoft.com/office/officeart/2005/8/layout/orgChart1"/>
    <dgm:cxn modelId="{3622681E-CBF2-423D-A69E-065D27BFFFD6}" srcId="{6D89D5E2-6B6E-455B-A4B8-CEC822C4CC15}" destId="{766CC252-BE3E-409C-9D87-141E2D10A42D}" srcOrd="0" destOrd="0" parTransId="{A3E3E048-8596-4EEC-9A3A-8E01315FC482}" sibTransId="{6AF7B281-8019-405D-8C37-89037B3697EA}"/>
    <dgm:cxn modelId="{8B95FAE5-6806-4617-B6E5-9B845FF84D58}" srcId="{8F97B168-C733-4120-AE1E-4ED2D9AD605A}" destId="{508A2109-F4DF-429A-9523-BC8EA541644E}" srcOrd="1" destOrd="0" parTransId="{ED23029B-249A-4C37-A928-64B591B41AE7}" sibTransId="{8718ECF8-C785-415D-B05D-1F1B7DF81B06}"/>
    <dgm:cxn modelId="{24BA1380-5CCF-42F3-8C2E-59242EC1B56B}" type="presOf" srcId="{B36F2C7E-8A31-4196-A82D-871C72F0ABD8}" destId="{DBCB89EE-6AD0-4A98-B0A3-544E4DC6BF2A}" srcOrd="1" destOrd="0" presId="urn:microsoft.com/office/officeart/2005/8/layout/orgChart1"/>
    <dgm:cxn modelId="{91A0F242-F006-4A8E-9362-25CE9CB94E3E}" srcId="{6D89D5E2-6B6E-455B-A4B8-CEC822C4CC15}" destId="{188A6C63-15CA-463D-ABFD-1B0CF14758BF}" srcOrd="1" destOrd="0" parTransId="{D240AE36-2F8D-4982-8373-8F5375DDA136}" sibTransId="{49970EE6-5126-49E2-8975-289D0629F19B}"/>
    <dgm:cxn modelId="{438BD7DB-4E74-4478-A34A-5CCC0D35FAB6}" type="presParOf" srcId="{01D28651-6DF9-4DE4-B128-0CB3E4A8FB13}" destId="{34F74960-2DCA-42D5-9AE4-8DDF795A45C1}" srcOrd="0" destOrd="0" presId="urn:microsoft.com/office/officeart/2005/8/layout/orgChart1"/>
    <dgm:cxn modelId="{7FE29860-8FA5-4313-AFD4-881B91F882B8}" type="presParOf" srcId="{34F74960-2DCA-42D5-9AE4-8DDF795A45C1}" destId="{A3EC997D-B33D-44D7-814F-D940EC2FACC8}" srcOrd="0" destOrd="0" presId="urn:microsoft.com/office/officeart/2005/8/layout/orgChart1"/>
    <dgm:cxn modelId="{D3FFBE1C-DC14-41C7-8CD2-B93E69BF5807}" type="presParOf" srcId="{A3EC997D-B33D-44D7-814F-D940EC2FACC8}" destId="{E98E6EFC-538B-46A0-91A0-1DACA2ED8A9C}" srcOrd="0" destOrd="0" presId="urn:microsoft.com/office/officeart/2005/8/layout/orgChart1"/>
    <dgm:cxn modelId="{060A889B-9DE1-42BA-B6A6-406480F6FA17}" type="presParOf" srcId="{A3EC997D-B33D-44D7-814F-D940EC2FACC8}" destId="{8CED28A7-30B6-400A-95E3-5C934643A4B5}" srcOrd="1" destOrd="0" presId="urn:microsoft.com/office/officeart/2005/8/layout/orgChart1"/>
    <dgm:cxn modelId="{10112548-A32E-4652-8658-77762DED5E37}" type="presParOf" srcId="{34F74960-2DCA-42D5-9AE4-8DDF795A45C1}" destId="{097F766D-95D3-4C12-8DB5-E7D17CC146AA}" srcOrd="1" destOrd="0" presId="urn:microsoft.com/office/officeart/2005/8/layout/orgChart1"/>
    <dgm:cxn modelId="{8D850131-B22B-48FE-A138-A2213517E57D}" type="presParOf" srcId="{097F766D-95D3-4C12-8DB5-E7D17CC146AA}" destId="{54A88CDB-E269-463E-A912-A6F93DBF26B5}" srcOrd="0" destOrd="0" presId="urn:microsoft.com/office/officeart/2005/8/layout/orgChart1"/>
    <dgm:cxn modelId="{D3F25FBF-B018-445E-83D5-6A377E5471EC}" type="presParOf" srcId="{097F766D-95D3-4C12-8DB5-E7D17CC146AA}" destId="{5EF5D5D8-2BD4-4FF0-A4E4-7E856E62EB2C}" srcOrd="1" destOrd="0" presId="urn:microsoft.com/office/officeart/2005/8/layout/orgChart1"/>
    <dgm:cxn modelId="{57128113-E225-4A6F-A149-ECB1796DE294}" type="presParOf" srcId="{5EF5D5D8-2BD4-4FF0-A4E4-7E856E62EB2C}" destId="{94A2ABE0-D6DE-46AE-99E6-C00FBF140FB2}" srcOrd="0" destOrd="0" presId="urn:microsoft.com/office/officeart/2005/8/layout/orgChart1"/>
    <dgm:cxn modelId="{8FAA71C3-68B2-4482-8EC6-65305D9DBFBD}" type="presParOf" srcId="{94A2ABE0-D6DE-46AE-99E6-C00FBF140FB2}" destId="{C750F74C-CFD3-42DF-AF20-5002B1C0737F}" srcOrd="0" destOrd="0" presId="urn:microsoft.com/office/officeart/2005/8/layout/orgChart1"/>
    <dgm:cxn modelId="{631912D1-C800-4BF9-A676-417D18A158D4}" type="presParOf" srcId="{94A2ABE0-D6DE-46AE-99E6-C00FBF140FB2}" destId="{EF148F20-1874-4C11-A9B7-BFB409FE8EAB}" srcOrd="1" destOrd="0" presId="urn:microsoft.com/office/officeart/2005/8/layout/orgChart1"/>
    <dgm:cxn modelId="{72DC5EE9-2BB8-4F89-8E2E-1B2473F6622F}" type="presParOf" srcId="{5EF5D5D8-2BD4-4FF0-A4E4-7E856E62EB2C}" destId="{CE449AC7-C556-4B70-85B2-489A56C540F1}" srcOrd="1" destOrd="0" presId="urn:microsoft.com/office/officeart/2005/8/layout/orgChart1"/>
    <dgm:cxn modelId="{BFBE36C5-7758-4CE9-84E6-549DBF9EF611}" type="presParOf" srcId="{5EF5D5D8-2BD4-4FF0-A4E4-7E856E62EB2C}" destId="{B16C0DA8-49D8-46E5-B264-D7AF499C2FEA}" srcOrd="2" destOrd="0" presId="urn:microsoft.com/office/officeart/2005/8/layout/orgChart1"/>
    <dgm:cxn modelId="{ED716D2F-6D75-40C6-81D2-D927CD399118}" type="presParOf" srcId="{097F766D-95D3-4C12-8DB5-E7D17CC146AA}" destId="{CC7A5D6C-A51E-4F4B-95E8-A495DA715BEB}" srcOrd="2" destOrd="0" presId="urn:microsoft.com/office/officeart/2005/8/layout/orgChart1"/>
    <dgm:cxn modelId="{909407FB-55D7-41B1-9B44-F9F3775EEDBF}" type="presParOf" srcId="{097F766D-95D3-4C12-8DB5-E7D17CC146AA}" destId="{41BF55A9-A526-4D99-9406-995FF0D30BF3}" srcOrd="3" destOrd="0" presId="urn:microsoft.com/office/officeart/2005/8/layout/orgChart1"/>
    <dgm:cxn modelId="{F954445E-800E-4232-89A6-FEAC86228906}" type="presParOf" srcId="{41BF55A9-A526-4D99-9406-995FF0D30BF3}" destId="{BAED3E73-9970-44DD-AC64-FA1CCA127E64}" srcOrd="0" destOrd="0" presId="urn:microsoft.com/office/officeart/2005/8/layout/orgChart1"/>
    <dgm:cxn modelId="{BBA1901E-62B8-4252-94DE-D551BCEC0DF9}" type="presParOf" srcId="{BAED3E73-9970-44DD-AC64-FA1CCA127E64}" destId="{6DB544BA-3A1B-4ABA-B05A-673AC6F8ECB1}" srcOrd="0" destOrd="0" presId="urn:microsoft.com/office/officeart/2005/8/layout/orgChart1"/>
    <dgm:cxn modelId="{51022713-DC75-48C7-A508-1566340B9C19}" type="presParOf" srcId="{BAED3E73-9970-44DD-AC64-FA1CCA127E64}" destId="{158EEDA6-74EF-4DFB-ADEB-9BA6C8591AF4}" srcOrd="1" destOrd="0" presId="urn:microsoft.com/office/officeart/2005/8/layout/orgChart1"/>
    <dgm:cxn modelId="{6E78C383-A9B2-43AA-A42E-E85B6791ABC0}" type="presParOf" srcId="{41BF55A9-A526-4D99-9406-995FF0D30BF3}" destId="{FEBE7684-2413-4E8E-B4CD-D95F3ECB6B60}" srcOrd="1" destOrd="0" presId="urn:microsoft.com/office/officeart/2005/8/layout/orgChart1"/>
    <dgm:cxn modelId="{5D7D0C98-20D4-4C7F-BA4C-0061BAE20985}" type="presParOf" srcId="{FEBE7684-2413-4E8E-B4CD-D95F3ECB6B60}" destId="{7B0A7023-D15B-4E9F-BE32-FD33FA26D601}" srcOrd="0" destOrd="0" presId="urn:microsoft.com/office/officeart/2005/8/layout/orgChart1"/>
    <dgm:cxn modelId="{0114214F-83DE-47EA-A056-6026B80603C1}" type="presParOf" srcId="{FEBE7684-2413-4E8E-B4CD-D95F3ECB6B60}" destId="{1C45A6ED-8E22-469B-8A6A-AF0F35BBC581}" srcOrd="1" destOrd="0" presId="urn:microsoft.com/office/officeart/2005/8/layout/orgChart1"/>
    <dgm:cxn modelId="{9EB16B2F-34CB-4065-B5D3-A0F7A4AB582D}" type="presParOf" srcId="{1C45A6ED-8E22-469B-8A6A-AF0F35BBC581}" destId="{557BD548-56EC-4796-BA19-0D75B1B2CBF4}" srcOrd="0" destOrd="0" presId="urn:microsoft.com/office/officeart/2005/8/layout/orgChart1"/>
    <dgm:cxn modelId="{4B27685F-B6D2-4775-BC56-5169A60553F0}" type="presParOf" srcId="{557BD548-56EC-4796-BA19-0D75B1B2CBF4}" destId="{AF0EDC14-CF0B-4CE0-A589-3B44BC4B138A}" srcOrd="0" destOrd="0" presId="urn:microsoft.com/office/officeart/2005/8/layout/orgChart1"/>
    <dgm:cxn modelId="{7C4B5E51-2D44-4648-BB66-38BA6AF07EE8}" type="presParOf" srcId="{557BD548-56EC-4796-BA19-0D75B1B2CBF4}" destId="{43234CBA-1838-4DE8-BCC8-829760546DFB}" srcOrd="1" destOrd="0" presId="urn:microsoft.com/office/officeart/2005/8/layout/orgChart1"/>
    <dgm:cxn modelId="{CB17FD2F-E9E5-4DED-A8B2-9FC5EA8672C9}" type="presParOf" srcId="{1C45A6ED-8E22-469B-8A6A-AF0F35BBC581}" destId="{423E5484-16ED-42B1-B31C-4D97B592EA79}" srcOrd="1" destOrd="0" presId="urn:microsoft.com/office/officeart/2005/8/layout/orgChart1"/>
    <dgm:cxn modelId="{43C4DDFC-0700-4A0B-A3F7-A6C7AE7045F1}" type="presParOf" srcId="{423E5484-16ED-42B1-B31C-4D97B592EA79}" destId="{ADF164A6-FA28-498E-95FD-4D10BECE9A8B}" srcOrd="0" destOrd="0" presId="urn:microsoft.com/office/officeart/2005/8/layout/orgChart1"/>
    <dgm:cxn modelId="{8684BDBA-42B6-4A2B-912D-8785B4CF005C}" type="presParOf" srcId="{423E5484-16ED-42B1-B31C-4D97B592EA79}" destId="{15BAEA61-5913-45B2-8779-3EA4F461530B}" srcOrd="1" destOrd="0" presId="urn:microsoft.com/office/officeart/2005/8/layout/orgChart1"/>
    <dgm:cxn modelId="{A2E50B46-26BA-4AF1-915E-C45D6CBE405E}" type="presParOf" srcId="{15BAEA61-5913-45B2-8779-3EA4F461530B}" destId="{5E54B6C2-DE7E-4079-BA30-4E0E68EBB457}" srcOrd="0" destOrd="0" presId="urn:microsoft.com/office/officeart/2005/8/layout/orgChart1"/>
    <dgm:cxn modelId="{569D9F7D-90F1-409C-956B-C02459787530}" type="presParOf" srcId="{5E54B6C2-DE7E-4079-BA30-4E0E68EBB457}" destId="{18D0DF98-245D-46A1-AE22-A0958EAE9903}" srcOrd="0" destOrd="0" presId="urn:microsoft.com/office/officeart/2005/8/layout/orgChart1"/>
    <dgm:cxn modelId="{DB3D1B3A-EC09-4472-96A9-0F6301996513}" type="presParOf" srcId="{5E54B6C2-DE7E-4079-BA30-4E0E68EBB457}" destId="{4D83FBC6-3183-4739-8819-EF83B7CB3E40}" srcOrd="1" destOrd="0" presId="urn:microsoft.com/office/officeart/2005/8/layout/orgChart1"/>
    <dgm:cxn modelId="{6926BB72-33D3-4B47-8914-6A29C9366584}" type="presParOf" srcId="{15BAEA61-5913-45B2-8779-3EA4F461530B}" destId="{157788FB-BBBF-41BF-B54A-87CF4DA36BC6}" srcOrd="1" destOrd="0" presId="urn:microsoft.com/office/officeart/2005/8/layout/orgChart1"/>
    <dgm:cxn modelId="{F5DEE84B-6E24-4E6B-ABA8-CB307ACDE26B}" type="presParOf" srcId="{15BAEA61-5913-45B2-8779-3EA4F461530B}" destId="{863D1422-732D-41EC-BEDC-9814E6972921}" srcOrd="2" destOrd="0" presId="urn:microsoft.com/office/officeart/2005/8/layout/orgChart1"/>
    <dgm:cxn modelId="{B339CC34-37DF-454E-851F-EB2D4BBCEFD7}" type="presParOf" srcId="{423E5484-16ED-42B1-B31C-4D97B592EA79}" destId="{DE6D4AD6-FE81-41E1-B595-AF08DBF729F2}" srcOrd="2" destOrd="0" presId="urn:microsoft.com/office/officeart/2005/8/layout/orgChart1"/>
    <dgm:cxn modelId="{0EB10B78-F5B7-43F8-A28C-BF1C3F6B105C}" type="presParOf" srcId="{423E5484-16ED-42B1-B31C-4D97B592EA79}" destId="{103FE48B-2869-490F-A21B-FDD0D7EC648C}" srcOrd="3" destOrd="0" presId="urn:microsoft.com/office/officeart/2005/8/layout/orgChart1"/>
    <dgm:cxn modelId="{41CE595D-A3DB-4F62-AD40-FD143451A621}" type="presParOf" srcId="{103FE48B-2869-490F-A21B-FDD0D7EC648C}" destId="{1136DAD5-6974-4CDD-877D-635A16D50474}" srcOrd="0" destOrd="0" presId="urn:microsoft.com/office/officeart/2005/8/layout/orgChart1"/>
    <dgm:cxn modelId="{C1160FCD-B354-4B22-8602-0C24E6CD92BD}" type="presParOf" srcId="{1136DAD5-6974-4CDD-877D-635A16D50474}" destId="{DA8F0945-DF06-4344-AD92-4515C7F9DE3F}" srcOrd="0" destOrd="0" presId="urn:microsoft.com/office/officeart/2005/8/layout/orgChart1"/>
    <dgm:cxn modelId="{A9562E4C-6FA9-4BE3-8350-C283F2941361}" type="presParOf" srcId="{1136DAD5-6974-4CDD-877D-635A16D50474}" destId="{6115CDEF-342D-483C-AD5F-DCC9C362F7C7}" srcOrd="1" destOrd="0" presId="urn:microsoft.com/office/officeart/2005/8/layout/orgChart1"/>
    <dgm:cxn modelId="{939F175C-7E54-45C8-A02E-7DCF642EA9AA}" type="presParOf" srcId="{103FE48B-2869-490F-A21B-FDD0D7EC648C}" destId="{D5312496-9007-406B-BB47-965B605BDE7D}" srcOrd="1" destOrd="0" presId="urn:microsoft.com/office/officeart/2005/8/layout/orgChart1"/>
    <dgm:cxn modelId="{4ED99F0C-3BBE-4DDD-87E2-2736AF0CD124}" type="presParOf" srcId="{103FE48B-2869-490F-A21B-FDD0D7EC648C}" destId="{4097F234-3701-4871-A6CD-403896F93C3E}" srcOrd="2" destOrd="0" presId="urn:microsoft.com/office/officeart/2005/8/layout/orgChart1"/>
    <dgm:cxn modelId="{F6555A4B-AA02-4AE1-B3FF-E4C37070752C}" type="presParOf" srcId="{423E5484-16ED-42B1-B31C-4D97B592EA79}" destId="{5BB49503-A719-4312-B7B4-501C8108911C}" srcOrd="4" destOrd="0" presId="urn:microsoft.com/office/officeart/2005/8/layout/orgChart1"/>
    <dgm:cxn modelId="{AA28C5B7-1300-43A6-B33A-EBC58AA0BA2D}" type="presParOf" srcId="{423E5484-16ED-42B1-B31C-4D97B592EA79}" destId="{A2E4438B-891A-40FC-9ED5-9D3ACB009606}" srcOrd="5" destOrd="0" presId="urn:microsoft.com/office/officeart/2005/8/layout/orgChart1"/>
    <dgm:cxn modelId="{1A3F672A-C3A7-4F60-8DFF-68F15778E9A7}" type="presParOf" srcId="{A2E4438B-891A-40FC-9ED5-9D3ACB009606}" destId="{25DC30AE-6829-4ED2-934A-619C7D1CD12F}" srcOrd="0" destOrd="0" presId="urn:microsoft.com/office/officeart/2005/8/layout/orgChart1"/>
    <dgm:cxn modelId="{7342C3D3-37FD-4BCA-B3CD-261C2C27C656}" type="presParOf" srcId="{25DC30AE-6829-4ED2-934A-619C7D1CD12F}" destId="{5BF622C1-3441-466F-8432-F05E25713B65}" srcOrd="0" destOrd="0" presId="urn:microsoft.com/office/officeart/2005/8/layout/orgChart1"/>
    <dgm:cxn modelId="{32249CAA-D1C6-4303-97BE-E50089A73649}" type="presParOf" srcId="{25DC30AE-6829-4ED2-934A-619C7D1CD12F}" destId="{130DF458-5C23-41EF-9721-BCD3F885E58F}" srcOrd="1" destOrd="0" presId="urn:microsoft.com/office/officeart/2005/8/layout/orgChart1"/>
    <dgm:cxn modelId="{A0832D2F-5C1C-405D-8401-53C5E6752667}" type="presParOf" srcId="{A2E4438B-891A-40FC-9ED5-9D3ACB009606}" destId="{80331739-8F19-4694-A71E-59DC6FC53D07}" srcOrd="1" destOrd="0" presId="urn:microsoft.com/office/officeart/2005/8/layout/orgChart1"/>
    <dgm:cxn modelId="{479E9249-F621-4AFC-A577-57FECB455723}" type="presParOf" srcId="{A2E4438B-891A-40FC-9ED5-9D3ACB009606}" destId="{8EF51C41-0276-45D0-A0FB-DF651DF2C6A5}" srcOrd="2" destOrd="0" presId="urn:microsoft.com/office/officeart/2005/8/layout/orgChart1"/>
    <dgm:cxn modelId="{C8C414F6-9D1D-4020-8042-3463BDE34636}" type="presParOf" srcId="{1C45A6ED-8E22-469B-8A6A-AF0F35BBC581}" destId="{1C21D2E7-3378-4227-B3B0-252A9B8A655C}" srcOrd="2" destOrd="0" presId="urn:microsoft.com/office/officeart/2005/8/layout/orgChart1"/>
    <dgm:cxn modelId="{CB2469C8-84B5-46C8-90FD-2F9DAE53CE1C}" type="presParOf" srcId="{FEBE7684-2413-4E8E-B4CD-D95F3ECB6B60}" destId="{F1560455-6560-46F5-B360-CBCF9B54CAD5}" srcOrd="2" destOrd="0" presId="urn:microsoft.com/office/officeart/2005/8/layout/orgChart1"/>
    <dgm:cxn modelId="{1A304530-34EF-4C13-95DA-A764F7EE0CDF}" type="presParOf" srcId="{FEBE7684-2413-4E8E-B4CD-D95F3ECB6B60}" destId="{D8BDD002-E27A-490B-89FF-B52E90E002E6}" srcOrd="3" destOrd="0" presId="urn:microsoft.com/office/officeart/2005/8/layout/orgChart1"/>
    <dgm:cxn modelId="{6922AA0F-F34F-4FA8-9A4A-9FCD2CDDCE43}" type="presParOf" srcId="{D8BDD002-E27A-490B-89FF-B52E90E002E6}" destId="{6CB2CCEC-7D24-43D9-A768-4C354A714804}" srcOrd="0" destOrd="0" presId="urn:microsoft.com/office/officeart/2005/8/layout/orgChart1"/>
    <dgm:cxn modelId="{0A64D253-A6ED-4838-B58E-5F033DBA8608}" type="presParOf" srcId="{6CB2CCEC-7D24-43D9-A768-4C354A714804}" destId="{8B40F0CF-92E6-4E70-8260-B6A701D1D175}" srcOrd="0" destOrd="0" presId="urn:microsoft.com/office/officeart/2005/8/layout/orgChart1"/>
    <dgm:cxn modelId="{A22C453A-5676-4848-BA24-92AAF3A720A0}" type="presParOf" srcId="{6CB2CCEC-7D24-43D9-A768-4C354A714804}" destId="{EBA6B632-63F9-4C2C-B5D2-3BC4F4D7AF22}" srcOrd="1" destOrd="0" presId="urn:microsoft.com/office/officeart/2005/8/layout/orgChart1"/>
    <dgm:cxn modelId="{9822FB3F-82C3-42F0-A467-F44C7537B757}" type="presParOf" srcId="{D8BDD002-E27A-490B-89FF-B52E90E002E6}" destId="{B36EE16F-F7AA-48C6-A651-19898C914C81}" srcOrd="1" destOrd="0" presId="urn:microsoft.com/office/officeart/2005/8/layout/orgChart1"/>
    <dgm:cxn modelId="{F2A99B30-20C7-4812-8A30-7B909BD479B0}" type="presParOf" srcId="{D8BDD002-E27A-490B-89FF-B52E90E002E6}" destId="{89AC7832-4F26-47C5-A099-E57DC1FCF41C}" srcOrd="2" destOrd="0" presId="urn:microsoft.com/office/officeart/2005/8/layout/orgChart1"/>
    <dgm:cxn modelId="{51E13C3C-0725-4CBC-BBD4-8672683E4E0B}" type="presParOf" srcId="{41BF55A9-A526-4D99-9406-995FF0D30BF3}" destId="{CF59747C-1749-43AD-8FEF-A5DC30A94083}" srcOrd="2" destOrd="0" presId="urn:microsoft.com/office/officeart/2005/8/layout/orgChart1"/>
    <dgm:cxn modelId="{178D635B-DF3B-460C-9B59-692EA1F953B5}" type="presParOf" srcId="{097F766D-95D3-4C12-8DB5-E7D17CC146AA}" destId="{38B2C1A4-EDCF-43DE-BFF6-0871BF965E19}" srcOrd="4" destOrd="0" presId="urn:microsoft.com/office/officeart/2005/8/layout/orgChart1"/>
    <dgm:cxn modelId="{7E6EC0BA-A094-4DE1-BDF8-4DAE2A736571}" type="presParOf" srcId="{097F766D-95D3-4C12-8DB5-E7D17CC146AA}" destId="{B68601B4-42B3-4455-BA61-980B0961176C}" srcOrd="5" destOrd="0" presId="urn:microsoft.com/office/officeart/2005/8/layout/orgChart1"/>
    <dgm:cxn modelId="{818FB6F2-D431-413C-B43E-56E00A1D5D0B}" type="presParOf" srcId="{B68601B4-42B3-4455-BA61-980B0961176C}" destId="{1660344E-6BE2-4152-B717-59113F375EF8}" srcOrd="0" destOrd="0" presId="urn:microsoft.com/office/officeart/2005/8/layout/orgChart1"/>
    <dgm:cxn modelId="{C8B20060-E7C2-46C9-A4CE-F76BAA13D6A4}" type="presParOf" srcId="{1660344E-6BE2-4152-B717-59113F375EF8}" destId="{4E8EE352-C8C0-4F19-B23C-4956D60A61EE}" srcOrd="0" destOrd="0" presId="urn:microsoft.com/office/officeart/2005/8/layout/orgChart1"/>
    <dgm:cxn modelId="{55424679-DA5D-4686-8D64-6EAB16683BAC}" type="presParOf" srcId="{1660344E-6BE2-4152-B717-59113F375EF8}" destId="{DBCB89EE-6AD0-4A98-B0A3-544E4DC6BF2A}" srcOrd="1" destOrd="0" presId="urn:microsoft.com/office/officeart/2005/8/layout/orgChart1"/>
    <dgm:cxn modelId="{554A6439-B23A-4C21-B88B-DCEC23E3914B}" type="presParOf" srcId="{B68601B4-42B3-4455-BA61-980B0961176C}" destId="{E392541E-3D6B-49FB-96E8-D6DC1520584B}" srcOrd="1" destOrd="0" presId="urn:microsoft.com/office/officeart/2005/8/layout/orgChart1"/>
    <dgm:cxn modelId="{E7D45BEB-978D-4DB3-AEED-D8B9100F1E2E}" type="presParOf" srcId="{B68601B4-42B3-4455-BA61-980B0961176C}" destId="{BF6B387D-DAAA-4AD5-A29F-E21A5D734F70}" srcOrd="2" destOrd="0" presId="urn:microsoft.com/office/officeart/2005/8/layout/orgChart1"/>
    <dgm:cxn modelId="{FF7AD5B0-9CD5-4D85-B99F-4FF1FBB875A0}" type="presParOf" srcId="{34F74960-2DCA-42D5-9AE4-8DDF795A45C1}" destId="{75D8E744-83BA-487B-AF86-59F138561F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2C1A4-EDCF-43DE-BFF6-0871BF965E19}">
      <dsp:nvSpPr>
        <dsp:cNvPr id="0" name=""/>
        <dsp:cNvSpPr/>
      </dsp:nvSpPr>
      <dsp:spPr>
        <a:xfrm>
          <a:off x="5329246" y="909484"/>
          <a:ext cx="2199047" cy="381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826"/>
              </a:lnTo>
              <a:lnTo>
                <a:pt x="2199047" y="190826"/>
              </a:lnTo>
              <a:lnTo>
                <a:pt x="2199047" y="38165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60455-6560-46F5-B360-CBCF9B54CAD5}">
      <dsp:nvSpPr>
        <dsp:cNvPr id="0" name=""/>
        <dsp:cNvSpPr/>
      </dsp:nvSpPr>
      <dsp:spPr>
        <a:xfrm>
          <a:off x="5329246" y="2199834"/>
          <a:ext cx="1099523" cy="381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826"/>
              </a:lnTo>
              <a:lnTo>
                <a:pt x="1099523" y="190826"/>
              </a:lnTo>
              <a:lnTo>
                <a:pt x="1099523" y="38165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49503-A719-4312-B7B4-501C8108911C}">
      <dsp:nvSpPr>
        <dsp:cNvPr id="0" name=""/>
        <dsp:cNvSpPr/>
      </dsp:nvSpPr>
      <dsp:spPr>
        <a:xfrm>
          <a:off x="4229722" y="3490184"/>
          <a:ext cx="2199047" cy="381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826"/>
              </a:lnTo>
              <a:lnTo>
                <a:pt x="2199047" y="190826"/>
              </a:lnTo>
              <a:lnTo>
                <a:pt x="2199047" y="38165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D4AD6-FE81-41E1-B595-AF08DBF729F2}">
      <dsp:nvSpPr>
        <dsp:cNvPr id="0" name=""/>
        <dsp:cNvSpPr/>
      </dsp:nvSpPr>
      <dsp:spPr>
        <a:xfrm>
          <a:off x="4184002" y="3490184"/>
          <a:ext cx="91440" cy="3816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65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164A6-FA28-498E-95FD-4D10BECE9A8B}">
      <dsp:nvSpPr>
        <dsp:cNvPr id="0" name=""/>
        <dsp:cNvSpPr/>
      </dsp:nvSpPr>
      <dsp:spPr>
        <a:xfrm>
          <a:off x="2030675" y="3490184"/>
          <a:ext cx="2199047" cy="381652"/>
        </a:xfrm>
        <a:custGeom>
          <a:avLst/>
          <a:gdLst/>
          <a:ahLst/>
          <a:cxnLst/>
          <a:rect l="0" t="0" r="0" b="0"/>
          <a:pathLst>
            <a:path>
              <a:moveTo>
                <a:pt x="2199047" y="0"/>
              </a:moveTo>
              <a:lnTo>
                <a:pt x="2199047" y="190826"/>
              </a:lnTo>
              <a:lnTo>
                <a:pt x="0" y="190826"/>
              </a:lnTo>
              <a:lnTo>
                <a:pt x="0" y="38165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A7023-D15B-4E9F-BE32-FD33FA26D601}">
      <dsp:nvSpPr>
        <dsp:cNvPr id="0" name=""/>
        <dsp:cNvSpPr/>
      </dsp:nvSpPr>
      <dsp:spPr>
        <a:xfrm>
          <a:off x="4229722" y="2199834"/>
          <a:ext cx="1099523" cy="381652"/>
        </a:xfrm>
        <a:custGeom>
          <a:avLst/>
          <a:gdLst/>
          <a:ahLst/>
          <a:cxnLst/>
          <a:rect l="0" t="0" r="0" b="0"/>
          <a:pathLst>
            <a:path>
              <a:moveTo>
                <a:pt x="1099523" y="0"/>
              </a:moveTo>
              <a:lnTo>
                <a:pt x="1099523" y="190826"/>
              </a:lnTo>
              <a:lnTo>
                <a:pt x="0" y="190826"/>
              </a:lnTo>
              <a:lnTo>
                <a:pt x="0" y="38165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5D6C-A51E-4F4B-95E8-A495DA715BEB}">
      <dsp:nvSpPr>
        <dsp:cNvPr id="0" name=""/>
        <dsp:cNvSpPr/>
      </dsp:nvSpPr>
      <dsp:spPr>
        <a:xfrm>
          <a:off x="5283526" y="909484"/>
          <a:ext cx="91440" cy="3816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65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88CDB-E269-463E-A912-A6F93DBF26B5}">
      <dsp:nvSpPr>
        <dsp:cNvPr id="0" name=""/>
        <dsp:cNvSpPr/>
      </dsp:nvSpPr>
      <dsp:spPr>
        <a:xfrm>
          <a:off x="3130199" y="909484"/>
          <a:ext cx="2199047" cy="381652"/>
        </a:xfrm>
        <a:custGeom>
          <a:avLst/>
          <a:gdLst/>
          <a:ahLst/>
          <a:cxnLst/>
          <a:rect l="0" t="0" r="0" b="0"/>
          <a:pathLst>
            <a:path>
              <a:moveTo>
                <a:pt x="2199047" y="0"/>
              </a:moveTo>
              <a:lnTo>
                <a:pt x="2199047" y="190826"/>
              </a:lnTo>
              <a:lnTo>
                <a:pt x="0" y="190826"/>
              </a:lnTo>
              <a:lnTo>
                <a:pt x="0" y="38165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E6EFC-538B-46A0-91A0-1DACA2ED8A9C}">
      <dsp:nvSpPr>
        <dsp:cNvPr id="0" name=""/>
        <dsp:cNvSpPr/>
      </dsp:nvSpPr>
      <dsp:spPr>
        <a:xfrm>
          <a:off x="4420549" y="786"/>
          <a:ext cx="1817394" cy="908697"/>
        </a:xfrm>
        <a:prstGeom prst="rect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/>
            <a:t>Развитие стратегии концентрированного роста</a:t>
          </a:r>
        </a:p>
      </dsp:txBody>
      <dsp:txXfrm>
        <a:off x="4420549" y="786"/>
        <a:ext cx="1817394" cy="908697"/>
      </dsp:txXfrm>
    </dsp:sp>
    <dsp:sp modelId="{C750F74C-CFD3-42DF-AF20-5002B1C0737F}">
      <dsp:nvSpPr>
        <dsp:cNvPr id="0" name=""/>
        <dsp:cNvSpPr/>
      </dsp:nvSpPr>
      <dsp:spPr>
        <a:xfrm>
          <a:off x="2221502" y="1291136"/>
          <a:ext cx="1817394" cy="90869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/>
            <a:t>Усиление позиции на рынке</a:t>
          </a:r>
        </a:p>
      </dsp:txBody>
      <dsp:txXfrm>
        <a:off x="2221502" y="1291136"/>
        <a:ext cx="1817394" cy="908697"/>
      </dsp:txXfrm>
    </dsp:sp>
    <dsp:sp modelId="{6DB544BA-3A1B-4ABA-B05A-673AC6F8ECB1}">
      <dsp:nvSpPr>
        <dsp:cNvPr id="0" name=""/>
        <dsp:cNvSpPr/>
      </dsp:nvSpPr>
      <dsp:spPr>
        <a:xfrm>
          <a:off x="4420549" y="1291136"/>
          <a:ext cx="1817394" cy="90869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/>
            <a:t>Развитие товара</a:t>
          </a:r>
        </a:p>
      </dsp:txBody>
      <dsp:txXfrm>
        <a:off x="4420549" y="1291136"/>
        <a:ext cx="1817394" cy="908697"/>
      </dsp:txXfrm>
    </dsp:sp>
    <dsp:sp modelId="{AF0EDC14-CF0B-4CE0-A589-3B44BC4B138A}">
      <dsp:nvSpPr>
        <dsp:cNvPr id="0" name=""/>
        <dsp:cNvSpPr/>
      </dsp:nvSpPr>
      <dsp:spPr>
        <a:xfrm>
          <a:off x="3321025" y="2581486"/>
          <a:ext cx="1817394" cy="908697"/>
        </a:xfrm>
        <a:prstGeom prst="rect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/>
            <a:t>Создание нового продукта</a:t>
          </a:r>
        </a:p>
      </dsp:txBody>
      <dsp:txXfrm>
        <a:off x="3321025" y="2581486"/>
        <a:ext cx="1817394" cy="908697"/>
      </dsp:txXfrm>
    </dsp:sp>
    <dsp:sp modelId="{18D0DF98-245D-46A1-AE22-A0958EAE9903}">
      <dsp:nvSpPr>
        <dsp:cNvPr id="0" name=""/>
        <dsp:cNvSpPr/>
      </dsp:nvSpPr>
      <dsp:spPr>
        <a:xfrm>
          <a:off x="1121978" y="3871836"/>
          <a:ext cx="1817394" cy="908697"/>
        </a:xfrm>
        <a:prstGeom prst="rect">
          <a:avLst/>
        </a:prstGeom>
        <a:solidFill>
          <a:schemeClr val="accent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/>
            <a:t>Продукт из полистирола</a:t>
          </a:r>
        </a:p>
      </dsp:txBody>
      <dsp:txXfrm>
        <a:off x="1121978" y="3871836"/>
        <a:ext cx="1817394" cy="908697"/>
      </dsp:txXfrm>
    </dsp:sp>
    <dsp:sp modelId="{DA8F0945-DF06-4344-AD92-4515C7F9DE3F}">
      <dsp:nvSpPr>
        <dsp:cNvPr id="0" name=""/>
        <dsp:cNvSpPr/>
      </dsp:nvSpPr>
      <dsp:spPr>
        <a:xfrm>
          <a:off x="3321025" y="3871836"/>
          <a:ext cx="1817394" cy="908697"/>
        </a:xfrm>
        <a:prstGeom prst="rect">
          <a:avLst/>
        </a:prstGeom>
        <a:solidFill>
          <a:schemeClr val="accent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/>
            <a:t>Расширение ассортимента из старого материала</a:t>
          </a:r>
        </a:p>
      </dsp:txBody>
      <dsp:txXfrm>
        <a:off x="3321025" y="3871836"/>
        <a:ext cx="1817394" cy="908697"/>
      </dsp:txXfrm>
    </dsp:sp>
    <dsp:sp modelId="{5BF622C1-3441-466F-8432-F05E25713B65}">
      <dsp:nvSpPr>
        <dsp:cNvPr id="0" name=""/>
        <dsp:cNvSpPr/>
      </dsp:nvSpPr>
      <dsp:spPr>
        <a:xfrm>
          <a:off x="5520072" y="3871836"/>
          <a:ext cx="1817394" cy="908697"/>
        </a:xfrm>
        <a:prstGeom prst="rect">
          <a:avLst/>
        </a:prstGeom>
        <a:solidFill>
          <a:schemeClr val="accent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/>
            <a:t>Выведение на рынок</a:t>
          </a:r>
        </a:p>
      </dsp:txBody>
      <dsp:txXfrm>
        <a:off x="5520072" y="3871836"/>
        <a:ext cx="1817394" cy="908697"/>
      </dsp:txXfrm>
    </dsp:sp>
    <dsp:sp modelId="{8B40F0CF-92E6-4E70-8260-B6A701D1D175}">
      <dsp:nvSpPr>
        <dsp:cNvPr id="0" name=""/>
        <dsp:cNvSpPr/>
      </dsp:nvSpPr>
      <dsp:spPr>
        <a:xfrm>
          <a:off x="5520072" y="2581486"/>
          <a:ext cx="1817394" cy="908697"/>
        </a:xfrm>
        <a:prstGeom prst="rect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/>
            <a:t>Модернизация старого продукта</a:t>
          </a:r>
        </a:p>
      </dsp:txBody>
      <dsp:txXfrm>
        <a:off x="5520072" y="2581486"/>
        <a:ext cx="1817394" cy="908697"/>
      </dsp:txXfrm>
    </dsp:sp>
    <dsp:sp modelId="{4E8EE352-C8C0-4F19-B23C-4956D60A61EE}">
      <dsp:nvSpPr>
        <dsp:cNvPr id="0" name=""/>
        <dsp:cNvSpPr/>
      </dsp:nvSpPr>
      <dsp:spPr>
        <a:xfrm>
          <a:off x="6619596" y="1291136"/>
          <a:ext cx="1817394" cy="90869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/>
            <a:t>Развитие рынка</a:t>
          </a:r>
        </a:p>
      </dsp:txBody>
      <dsp:txXfrm>
        <a:off x="6619596" y="1291136"/>
        <a:ext cx="1817394" cy="908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D1701-3582-40DF-B095-9CCE1C82150A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8EF5D-156E-4629-9EED-AA2192F05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113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8EF5D-156E-4629-9EED-AA2192F05E2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86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E2B-2A9F-4401-86D1-C094AEFAE62B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1A92-AD99-4606-B1ED-41A83339B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E2B-2A9F-4401-86D1-C094AEFAE62B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1A92-AD99-4606-B1ED-41A83339B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80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E2B-2A9F-4401-86D1-C094AEFAE62B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1A92-AD99-4606-B1ED-41A83339B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722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E2B-2A9F-4401-86D1-C094AEFAE62B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1A92-AD99-4606-B1ED-41A83339B7B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5807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E2B-2A9F-4401-86D1-C094AEFAE62B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1A92-AD99-4606-B1ED-41A83339B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956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E2B-2A9F-4401-86D1-C094AEFAE62B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1A92-AD99-4606-B1ED-41A83339B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105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E2B-2A9F-4401-86D1-C094AEFAE62B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1A92-AD99-4606-B1ED-41A83339B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787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E2B-2A9F-4401-86D1-C094AEFAE62B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1A92-AD99-4606-B1ED-41A83339B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505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E2B-2A9F-4401-86D1-C094AEFAE62B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1A92-AD99-4606-B1ED-41A83339B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48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E2B-2A9F-4401-86D1-C094AEFAE62B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1A92-AD99-4606-B1ED-41A83339B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10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E2B-2A9F-4401-86D1-C094AEFAE62B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1A92-AD99-4606-B1ED-41A83339B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11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E2B-2A9F-4401-86D1-C094AEFAE62B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1A92-AD99-4606-B1ED-41A83339B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47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E2B-2A9F-4401-86D1-C094AEFAE62B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1A92-AD99-4606-B1ED-41A83339B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12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E2B-2A9F-4401-86D1-C094AEFAE62B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1A92-AD99-4606-B1ED-41A83339B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70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E2B-2A9F-4401-86D1-C094AEFAE62B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1A92-AD99-4606-B1ED-41A83339B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39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E2B-2A9F-4401-86D1-C094AEFAE62B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1A92-AD99-4606-B1ED-41A83339B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47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E2B-2A9F-4401-86D1-C094AEFAE62B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1A92-AD99-4606-B1ED-41A83339B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52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C2CE2B-2A9F-4401-86D1-C094AEFAE62B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61A92-AD99-4606-B1ED-41A83339B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001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1051;&#1056;3%20&#1048;&#1085;&#1092;&#1086;&#1088;&#1084;&#1072;&#1090;&#1080;&#1082;&#1072;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1051;&#1056;1%20-%20&#1048;&#1085;&#1092;&#1086;&#1088;&#1084;&#1072;&#1090;&#1080;&#1082;&#1072;.docx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lab1.docx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&#1051;&#1056;2-&#1048;&#1085;&#1092;&#1086;&#1088;&#1084;&#1072;&#1090;&#1080;&#1082;&#1072;.docx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275422"/>
            <a:ext cx="9448800" cy="2988877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50000"/>
                  </a:schemeClr>
                </a:solidFill>
              </a:rPr>
              <a:t>Лабораторные работы</a:t>
            </a:r>
            <a:br>
              <a:rPr lang="ru-RU" sz="60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6000" b="1" dirty="0">
                <a:solidFill>
                  <a:schemeClr val="accent6">
                    <a:lumMod val="50000"/>
                  </a:schemeClr>
                </a:solidFill>
              </a:rPr>
              <a:t>по </a:t>
            </a:r>
            <a:r>
              <a:rPr lang="ru-RU" sz="6000" b="1" dirty="0" smtClean="0">
                <a:solidFill>
                  <a:schemeClr val="accent6">
                    <a:lumMod val="50000"/>
                  </a:schemeClr>
                </a:solidFill>
              </a:rPr>
              <a:t>информатике</a:t>
            </a:r>
            <a:endParaRPr lang="ru-RU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609073"/>
            <a:ext cx="944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b="1" dirty="0" smtClean="0">
                <a:solidFill>
                  <a:schemeClr val="accent3">
                    <a:lumMod val="75000"/>
                  </a:schemeClr>
                </a:solidFill>
              </a:rPr>
              <a:t>Выполнил:</a:t>
            </a:r>
          </a:p>
          <a:p>
            <a:r>
              <a:rPr lang="ru-RU" sz="3500" b="1" dirty="0" smtClean="0">
                <a:solidFill>
                  <a:schemeClr val="accent3">
                    <a:lumMod val="75000"/>
                  </a:schemeClr>
                </a:solidFill>
              </a:rPr>
              <a:t>Студент группы Б01-191-1	</a:t>
            </a:r>
            <a:r>
              <a:rPr lang="ru-RU" sz="35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3500" b="1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ru-RU" sz="3500" b="1" dirty="0" smtClean="0">
                <a:solidFill>
                  <a:schemeClr val="accent3">
                    <a:lumMod val="75000"/>
                  </a:schemeClr>
                </a:solidFill>
              </a:rPr>
              <a:t>Р.И</a:t>
            </a:r>
            <a:r>
              <a:rPr lang="ru-RU" sz="3500" b="1" dirty="0" smtClean="0">
                <a:solidFill>
                  <a:schemeClr val="accent3">
                    <a:lumMod val="75000"/>
                  </a:schemeClr>
                </a:solidFill>
              </a:rPr>
              <a:t>. Мусин</a:t>
            </a:r>
            <a:endParaRPr lang="ru-RU" sz="35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Стрелка вправо 2">
            <a:hlinkClick r:id="" action="ppaction://hlinkshowjump?jump=nextslide"/>
          </p:cNvPr>
          <p:cNvSpPr/>
          <p:nvPr/>
        </p:nvSpPr>
        <p:spPr>
          <a:xfrm>
            <a:off x="11677650" y="13335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>
            <a:hlinkClick r:id="" action="ppaction://hlinkshowjump?jump=previousslide"/>
          </p:cNvPr>
          <p:cNvSpPr/>
          <p:nvPr/>
        </p:nvSpPr>
        <p:spPr>
          <a:xfrm rot="10800000">
            <a:off x="11109988" y="133350"/>
            <a:ext cx="403884" cy="24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1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3168" y="375680"/>
            <a:ext cx="1122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Структурная таблица</a:t>
            </a:r>
            <a:endParaRPr lang="ru-RU" sz="4000" dirty="0"/>
          </a:p>
        </p:txBody>
      </p:sp>
      <p:sp>
        <p:nvSpPr>
          <p:cNvPr id="4" name="Стрелка вправо 3">
            <a:hlinkClick r:id="" action="ppaction://hlinkshowjump?jump=nextslide"/>
          </p:cNvPr>
          <p:cNvSpPr/>
          <p:nvPr/>
        </p:nvSpPr>
        <p:spPr>
          <a:xfrm>
            <a:off x="11677650" y="13335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>
            <a:hlinkClick r:id="" action="ppaction://hlinkshowjump?jump=previousslide"/>
          </p:cNvPr>
          <p:cNvSpPr/>
          <p:nvPr/>
        </p:nvSpPr>
        <p:spPr>
          <a:xfrm rot="10800000">
            <a:off x="11109988" y="133350"/>
            <a:ext cx="403884" cy="24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919741070"/>
              </p:ext>
            </p:extLst>
          </p:nvPr>
        </p:nvGraphicFramePr>
        <p:xfrm>
          <a:off x="1270611" y="1355073"/>
          <a:ext cx="9558969" cy="478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14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044787"/>
            <a:ext cx="12192000" cy="1293028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Математические формулы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47015" y="2257230"/>
                <a:ext cx="7163051" cy="2158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ru-RU" sz="2400" i="0">
                          <a:latin typeface="Cambria Math" panose="02040503050406030204" pitchFamily="18" charset="0"/>
                        </a:rPr>
                        <m:t>axNPV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&amp;15500</m:t>
                              </m:r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&amp;19000</m:t>
                              </m:r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&amp;42000</m:t>
                              </m:r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&amp;45000</m:t>
                              </m:r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&amp;12000</m:t>
                              </m:r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&amp;16500</m:t>
                              </m:r>
                            </m:e>
                          </m:eqAr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х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при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&amp;80000</m:t>
                              </m:r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&amp;60000</m:t>
                              </m:r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&amp;70000</m:t>
                              </m:r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&amp;10000</m:t>
                              </m:r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&amp;40000</m:t>
                              </m:r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&amp;11000</m:t>
                              </m:r>
                            </m:e>
                          </m:eqAr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х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≤2500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15" y="2257230"/>
                <a:ext cx="7163051" cy="2158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38473" y="4805765"/>
            <a:ext cx="3918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9580" algn="ctr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В</a:t>
            </a:r>
            <a:r>
              <a:rPr lang="ru-RU" sz="24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= Z</a:t>
            </a:r>
            <a:r>
              <a:rPr lang="ru-RU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/ (Q</a:t>
            </a:r>
            <a:r>
              <a:rPr lang="ru-RU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Д</a:t>
            </a:r>
            <a:r>
              <a:rPr lang="ru-RU" sz="24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Л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+ 0,6*Q</a:t>
            </a:r>
            <a:r>
              <a:rPr lang="ru-RU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Н</a:t>
            </a:r>
            <a:r>
              <a:rPr lang="ru-RU" sz="24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Л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Стрелка вправо 8">
            <a:hlinkClick r:id="" action="ppaction://hlinkshowjump?jump=nextslide"/>
          </p:cNvPr>
          <p:cNvSpPr/>
          <p:nvPr/>
        </p:nvSpPr>
        <p:spPr>
          <a:xfrm>
            <a:off x="11677650" y="13335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>
            <a:hlinkClick r:id="" action="ppaction://hlinkshowjump?jump=previousslide"/>
          </p:cNvPr>
          <p:cNvSpPr/>
          <p:nvPr/>
        </p:nvSpPr>
        <p:spPr>
          <a:xfrm rot="10800000">
            <a:off x="11109988" y="133350"/>
            <a:ext cx="403884" cy="24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окумент 11">
            <a:hlinkClick r:id="rId3" action="ppaction://hlinksldjump" highlightClick="1"/>
          </p:cNvPr>
          <p:cNvSpPr/>
          <p:nvPr/>
        </p:nvSpPr>
        <p:spPr>
          <a:xfrm>
            <a:off x="11398344" y="6131124"/>
            <a:ext cx="390429" cy="442951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109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972456"/>
            <a:ext cx="12192000" cy="1306285"/>
          </a:xfrm>
        </p:spPr>
        <p:txBody>
          <a:bodyPr/>
          <a:lstStyle/>
          <a:p>
            <a:pPr algn="ctr"/>
            <a:r>
              <a:rPr lang="ru-RU" dirty="0">
                <a:hlinkClick r:id="rId3" action="ppaction://hlinkfile"/>
              </a:rPr>
              <a:t>Л</a:t>
            </a:r>
            <a:r>
              <a:rPr lang="ru-RU" dirty="0" smtClean="0">
                <a:hlinkClick r:id="rId3" action="ppaction://hlinkfile"/>
              </a:rPr>
              <a:t>абораторная работа №3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0" y="1927910"/>
            <a:ext cx="12192000" cy="2626161"/>
          </a:xfrm>
        </p:spPr>
        <p:txBody>
          <a:bodyPr>
            <a:noAutofit/>
          </a:bodyPr>
          <a:lstStyle/>
          <a:p>
            <a:pPr lvl="0" algn="ctr"/>
            <a:r>
              <a:rPr lang="ru-RU" sz="3200" dirty="0" smtClean="0"/>
              <a:t>«Создание </a:t>
            </a:r>
            <a:r>
              <a:rPr lang="ru-RU" sz="3200" dirty="0"/>
              <a:t>документов в электронной таблице </a:t>
            </a:r>
            <a:r>
              <a:rPr lang="en-US" sz="3200" dirty="0"/>
              <a:t>Excel</a:t>
            </a:r>
            <a:r>
              <a:rPr lang="ru-RU" sz="3200" dirty="0" smtClean="0"/>
              <a:t>.</a:t>
            </a:r>
          </a:p>
          <a:p>
            <a:pPr lvl="0" algn="ctr"/>
            <a:r>
              <a:rPr lang="ru-RU" sz="3200" dirty="0" smtClean="0"/>
              <a:t>Использование </a:t>
            </a:r>
            <a:r>
              <a:rPr lang="ru-RU" sz="3200" dirty="0"/>
              <a:t>стандартных математических и логических </a:t>
            </a:r>
            <a:r>
              <a:rPr lang="ru-RU" sz="3200" dirty="0" smtClean="0"/>
              <a:t>функций»</a:t>
            </a:r>
            <a:endParaRPr lang="ru-RU" sz="3200" dirty="0"/>
          </a:p>
        </p:txBody>
      </p:sp>
      <p:sp>
        <p:nvSpPr>
          <p:cNvPr id="8" name="Стрелка вправо 7">
            <a:hlinkClick r:id="" action="ppaction://hlinkshowjump?jump=nextslide"/>
          </p:cNvPr>
          <p:cNvSpPr/>
          <p:nvPr/>
        </p:nvSpPr>
        <p:spPr>
          <a:xfrm>
            <a:off x="11677650" y="13335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>
            <a:hlinkClick r:id="" action="ppaction://hlinkshowjump?jump=previousslide"/>
          </p:cNvPr>
          <p:cNvSpPr/>
          <p:nvPr/>
        </p:nvSpPr>
        <p:spPr>
          <a:xfrm rot="10800000">
            <a:off x="11109988" y="133350"/>
            <a:ext cx="403884" cy="24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19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9419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Таблица </a:t>
            </a:r>
            <a:r>
              <a:rPr lang="en-US" sz="4000" dirty="0" smtClean="0"/>
              <a:t>ZPL1 </a:t>
            </a:r>
            <a:r>
              <a:rPr lang="ru-RU" sz="4000" dirty="0" smtClean="0"/>
              <a:t>с формулами и без</a:t>
            </a:r>
            <a:endParaRPr lang="ru-RU" sz="4000" dirty="0"/>
          </a:p>
        </p:txBody>
      </p:sp>
      <p:sp>
        <p:nvSpPr>
          <p:cNvPr id="8" name="Стрелка вправо 7">
            <a:hlinkClick r:id="" action="ppaction://hlinkshowjump?jump=nextslide"/>
          </p:cNvPr>
          <p:cNvSpPr/>
          <p:nvPr/>
        </p:nvSpPr>
        <p:spPr>
          <a:xfrm>
            <a:off x="11677650" y="13335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>
            <a:hlinkClick r:id="" action="ppaction://hlinkshowjump?jump=previousslide"/>
          </p:cNvPr>
          <p:cNvSpPr/>
          <p:nvPr/>
        </p:nvSpPr>
        <p:spPr>
          <a:xfrm rot="10800000">
            <a:off x="11109988" y="133350"/>
            <a:ext cx="403884" cy="24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8" y="2106875"/>
            <a:ext cx="5792152" cy="32941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486" y="2106875"/>
            <a:ext cx="5721664" cy="329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832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-908" t="24298" r="19216" b="20877"/>
          <a:stretch/>
        </p:blipFill>
        <p:spPr>
          <a:xfrm>
            <a:off x="682732" y="2058993"/>
            <a:ext cx="10629198" cy="40105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202004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Структурированная таблица</a:t>
            </a:r>
            <a:r>
              <a:rPr lang="en-US" sz="4000" dirty="0"/>
              <a:t> ZPLSTR1</a:t>
            </a:r>
            <a:endParaRPr lang="ru-RU" sz="4000" dirty="0"/>
          </a:p>
        </p:txBody>
      </p:sp>
      <p:sp>
        <p:nvSpPr>
          <p:cNvPr id="6" name="Стрелка вправо 5">
            <a:hlinkClick r:id="" action="ppaction://hlinkshowjump?jump=nextslide"/>
          </p:cNvPr>
          <p:cNvSpPr/>
          <p:nvPr/>
        </p:nvSpPr>
        <p:spPr>
          <a:xfrm>
            <a:off x="11677650" y="13335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>
            <a:hlinkClick r:id="" action="ppaction://hlinkshowjump?jump=previousslide"/>
          </p:cNvPr>
          <p:cNvSpPr/>
          <p:nvPr/>
        </p:nvSpPr>
        <p:spPr>
          <a:xfrm rot="10800000">
            <a:off x="11109988" y="133350"/>
            <a:ext cx="403884" cy="24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735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019124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Структурированная таблица</a:t>
            </a:r>
            <a:r>
              <a:rPr lang="en-US" sz="4000" dirty="0"/>
              <a:t> </a:t>
            </a:r>
            <a:r>
              <a:rPr lang="en-US" sz="4000" dirty="0" smtClean="0"/>
              <a:t>ZPLSTR1</a:t>
            </a:r>
            <a:r>
              <a:rPr lang="ru-RU" sz="4000" dirty="0" smtClean="0"/>
              <a:t> с формулами</a:t>
            </a:r>
            <a:endParaRPr lang="ru-RU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527173"/>
            <a:ext cx="10067925" cy="3910203"/>
          </a:xfrm>
          <a:prstGeom prst="rect">
            <a:avLst/>
          </a:prstGeom>
        </p:spPr>
      </p:pic>
      <p:sp>
        <p:nvSpPr>
          <p:cNvPr id="4" name="Стрелка вправо 3">
            <a:hlinkClick r:id="" action="ppaction://hlinkshowjump?jump=nextslide"/>
          </p:cNvPr>
          <p:cNvSpPr/>
          <p:nvPr/>
        </p:nvSpPr>
        <p:spPr>
          <a:xfrm>
            <a:off x="11677650" y="13335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>
            <a:hlinkClick r:id="" action="ppaction://hlinkshowjump?jump=previousslide"/>
          </p:cNvPr>
          <p:cNvSpPr/>
          <p:nvPr/>
        </p:nvSpPr>
        <p:spPr>
          <a:xfrm rot="10800000">
            <a:off x="11109988" y="133350"/>
            <a:ext cx="403884" cy="24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20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25" y="1366254"/>
            <a:ext cx="10512303" cy="51564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5836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Оформленная </a:t>
            </a:r>
            <a:r>
              <a:rPr lang="ru-RU" sz="4000" dirty="0" smtClean="0"/>
              <a:t>таблица </a:t>
            </a:r>
            <a:r>
              <a:rPr lang="en-US" sz="4000" dirty="0" smtClean="0"/>
              <a:t>ZPL5</a:t>
            </a:r>
            <a:endParaRPr lang="ru-RU" sz="4000" dirty="0"/>
          </a:p>
        </p:txBody>
      </p:sp>
      <p:sp>
        <p:nvSpPr>
          <p:cNvPr id="4" name="Стрелка вправо 3">
            <a:hlinkClick r:id="" action="ppaction://hlinkshowjump?jump=nextslide"/>
          </p:cNvPr>
          <p:cNvSpPr/>
          <p:nvPr/>
        </p:nvSpPr>
        <p:spPr>
          <a:xfrm>
            <a:off x="11677650" y="13335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>
            <a:hlinkClick r:id="" action="ppaction://hlinkshowjump?jump=previousslide"/>
          </p:cNvPr>
          <p:cNvSpPr/>
          <p:nvPr/>
        </p:nvSpPr>
        <p:spPr>
          <a:xfrm rot="10800000">
            <a:off x="11109988" y="133350"/>
            <a:ext cx="403884" cy="24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2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23395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Гистограмма</a:t>
            </a:r>
            <a:endParaRPr lang="ru-RU" sz="4000" dirty="0"/>
          </a:p>
        </p:txBody>
      </p:sp>
      <p:sp>
        <p:nvSpPr>
          <p:cNvPr id="6" name="Стрелка вправо 5">
            <a:hlinkClick r:id="" action="ppaction://hlinkshowjump?jump=nextslide"/>
          </p:cNvPr>
          <p:cNvSpPr/>
          <p:nvPr/>
        </p:nvSpPr>
        <p:spPr>
          <a:xfrm>
            <a:off x="11677650" y="13335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>
            <a:hlinkClick r:id="" action="ppaction://hlinkshowjump?jump=previousslide"/>
          </p:cNvPr>
          <p:cNvSpPr/>
          <p:nvPr/>
        </p:nvSpPr>
        <p:spPr>
          <a:xfrm rot="10800000">
            <a:off x="11109988" y="133350"/>
            <a:ext cx="403884" cy="24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553646"/>
              </p:ext>
            </p:extLst>
          </p:nvPr>
        </p:nvGraphicFramePr>
        <p:xfrm>
          <a:off x="2086366" y="2056559"/>
          <a:ext cx="7873253" cy="4388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696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8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91544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Круговая диаграмма</a:t>
            </a:r>
            <a:endParaRPr lang="ru-RU" sz="4000" dirty="0"/>
          </a:p>
        </p:txBody>
      </p:sp>
      <p:sp>
        <p:nvSpPr>
          <p:cNvPr id="6" name="Стрелка вправо 5">
            <a:hlinkClick r:id="" action="ppaction://hlinkshowjump?jump=nextslide"/>
          </p:cNvPr>
          <p:cNvSpPr/>
          <p:nvPr/>
        </p:nvSpPr>
        <p:spPr>
          <a:xfrm>
            <a:off x="11677650" y="13335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>
            <a:hlinkClick r:id="" action="ppaction://hlinkshowjump?jump=previousslide"/>
          </p:cNvPr>
          <p:cNvSpPr/>
          <p:nvPr/>
        </p:nvSpPr>
        <p:spPr>
          <a:xfrm rot="10800000">
            <a:off x="11109988" y="133350"/>
            <a:ext cx="403884" cy="24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документ 9">
            <a:hlinkClick r:id="rId2" action="ppaction://hlinksldjump" highlightClick="1"/>
          </p:cNvPr>
          <p:cNvSpPr/>
          <p:nvPr/>
        </p:nvSpPr>
        <p:spPr>
          <a:xfrm>
            <a:off x="11398344" y="6131124"/>
            <a:ext cx="390429" cy="442951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0734254"/>
              </p:ext>
            </p:extLst>
          </p:nvPr>
        </p:nvGraphicFramePr>
        <p:xfrm>
          <a:off x="1575412" y="1835083"/>
          <a:ext cx="9222364" cy="4517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76063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8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063303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СПАСИБО ЗА </a:t>
            </a:r>
            <a:r>
              <a:rPr lang="ru-RU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ВНИМАНИЕ!</a:t>
            </a:r>
            <a:endParaRPr lang="ru-RU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Скругленный прямоугольник 2">
            <a:hlinkClick r:id="rId3" action="ppaction://hlinksldjump"/>
          </p:cNvPr>
          <p:cNvSpPr/>
          <p:nvPr/>
        </p:nvSpPr>
        <p:spPr>
          <a:xfrm>
            <a:off x="9790176" y="6083808"/>
            <a:ext cx="2121408" cy="499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 содержанию</a:t>
            </a:r>
          </a:p>
        </p:txBody>
      </p:sp>
    </p:spTree>
    <p:extLst>
      <p:ext uri="{BB962C8B-B14F-4D97-AF65-F5344CB8AC3E}">
        <p14:creationId xmlns:p14="http://schemas.microsoft.com/office/powerpoint/2010/main" val="3352242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371600" y="279405"/>
            <a:ext cx="9448800" cy="1825096"/>
          </a:xfrm>
        </p:spPr>
        <p:txBody>
          <a:bodyPr/>
          <a:lstStyle/>
          <a:p>
            <a:pPr algn="ctr"/>
            <a:r>
              <a:rPr lang="ru-RU" sz="5000" dirty="0" smtClean="0"/>
              <a:t>СОДЕРЖАНИЕ</a:t>
            </a:r>
            <a:endParaRPr lang="ru-RU" sz="5000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594911" y="2495207"/>
            <a:ext cx="11082739" cy="3326815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hlinkClick r:id="rId2" action="ppaction://hlinksldjump"/>
              </a:rPr>
              <a:t>1. Лабораторная работа №1</a:t>
            </a:r>
          </a:p>
          <a:p>
            <a:r>
              <a:rPr lang="ru-RU" dirty="0"/>
              <a:t>	</a:t>
            </a:r>
            <a:r>
              <a:rPr lang="ru-RU" dirty="0" smtClean="0">
                <a:hlinkClick r:id="rId2" action="ppaction://hlinksldjump"/>
              </a:rPr>
              <a:t>Тема: «Технические </a:t>
            </a:r>
            <a:r>
              <a:rPr lang="ru-RU" dirty="0">
                <a:hlinkClick r:id="rId2" action="ppaction://hlinksldjump"/>
              </a:rPr>
              <a:t>средства вычислительных систем. </a:t>
            </a:r>
            <a:r>
              <a:rPr lang="ru-RU" dirty="0" smtClean="0">
                <a:hlinkClick r:id="rId2" action="ppaction://hlinksldjump"/>
              </a:rPr>
              <a:t>Оперативная память»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hlinkClick r:id="rId3" action="ppaction://hlinksldjump"/>
              </a:rPr>
              <a:t>2. Лабораторная работа №2 </a:t>
            </a:r>
          </a:p>
          <a:p>
            <a:r>
              <a:rPr lang="ru-RU" dirty="0"/>
              <a:t>	</a:t>
            </a:r>
            <a:r>
              <a:rPr lang="ru-RU" dirty="0" smtClean="0">
                <a:hlinkClick r:id="rId3" action="ppaction://hlinksldjump"/>
              </a:rPr>
              <a:t>Тема: «Создание </a:t>
            </a:r>
            <a:r>
              <a:rPr lang="ru-RU" dirty="0">
                <a:hlinkClick r:id="rId3" action="ppaction://hlinksldjump"/>
              </a:rPr>
              <a:t>комплексных текстовых документов </a:t>
            </a:r>
            <a:r>
              <a:rPr lang="ru-RU" dirty="0" smtClean="0">
                <a:hlinkClick r:id="rId3" action="ppaction://hlinksldjump"/>
              </a:rPr>
              <a:t>средствами </a:t>
            </a:r>
            <a:r>
              <a:rPr lang="ru-RU" dirty="0">
                <a:hlinkClick r:id="rId3" action="ppaction://hlinksldjump"/>
              </a:rPr>
              <a:t>текстового процессора MS </a:t>
            </a:r>
            <a:r>
              <a:rPr lang="ru-RU" dirty="0" smtClean="0">
                <a:hlinkClick r:id="rId3" action="ppaction://hlinksldjump"/>
              </a:rPr>
              <a:t>Word»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hlinkClick r:id="rId4" action="ppaction://hlinksldjump"/>
              </a:rPr>
              <a:t>3. Лабораторная работа №3 </a:t>
            </a:r>
          </a:p>
          <a:p>
            <a:r>
              <a:rPr lang="ru-RU" dirty="0"/>
              <a:t>	</a:t>
            </a:r>
            <a:r>
              <a:rPr lang="ru-RU" dirty="0" smtClean="0">
                <a:hlinkClick r:id="rId4" action="ppaction://hlinksldjump"/>
              </a:rPr>
              <a:t>Тема: «Создание </a:t>
            </a:r>
            <a:r>
              <a:rPr lang="ru-RU" dirty="0">
                <a:hlinkClick r:id="rId4" action="ppaction://hlinksldjump"/>
              </a:rPr>
              <a:t>документов в электронной таблице </a:t>
            </a:r>
            <a:r>
              <a:rPr lang="ru-RU" dirty="0" smtClean="0">
                <a:hlinkClick r:id="rId4" action="ppaction://hlinksldjump"/>
              </a:rPr>
              <a:t>Excel. Использование </a:t>
            </a:r>
            <a:r>
              <a:rPr lang="ru-RU" dirty="0">
                <a:hlinkClick r:id="rId4" action="ppaction://hlinksldjump"/>
              </a:rPr>
              <a:t>стандартных математических и логических </a:t>
            </a:r>
            <a:r>
              <a:rPr lang="ru-RU" dirty="0" smtClean="0">
                <a:hlinkClick r:id="rId4" action="ppaction://hlinksldjump"/>
              </a:rPr>
              <a:t>функций»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 smtClean="0"/>
          </a:p>
        </p:txBody>
      </p:sp>
      <p:sp>
        <p:nvSpPr>
          <p:cNvPr id="8" name="Стрелка вправо 7">
            <a:hlinkClick r:id="" action="ppaction://hlinkshowjump?jump=nextslide"/>
          </p:cNvPr>
          <p:cNvSpPr/>
          <p:nvPr/>
        </p:nvSpPr>
        <p:spPr>
          <a:xfrm>
            <a:off x="11677650" y="13335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>
            <a:hlinkClick r:id="" action="ppaction://hlinkshowjump?jump=previousslide"/>
          </p:cNvPr>
          <p:cNvSpPr/>
          <p:nvPr/>
        </p:nvSpPr>
        <p:spPr>
          <a:xfrm rot="10800000">
            <a:off x="11109988" y="133350"/>
            <a:ext cx="403884" cy="24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Умножение 1">
            <a:hlinkClick r:id="" action="ppaction://hlinkshowjump?jump=endshow"/>
          </p:cNvPr>
          <p:cNvSpPr/>
          <p:nvPr/>
        </p:nvSpPr>
        <p:spPr>
          <a:xfrm>
            <a:off x="11109988" y="5835751"/>
            <a:ext cx="903022" cy="723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0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22907" y="928913"/>
            <a:ext cx="10146186" cy="1082022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FF00"/>
                </a:solidFill>
                <a:hlinkClick r:id="rId2" action="ppaction://hlinkfile"/>
              </a:rPr>
              <a:t>ЛАБОРАТОРНАЯ РАБОТА №1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59532" y="2253925"/>
            <a:ext cx="10091235" cy="2296041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«Создание</a:t>
            </a:r>
            <a:r>
              <a:rPr lang="ru-RU" sz="3600" dirty="0"/>
              <a:t>, редактирование и форматирование текстов средствами текстового </a:t>
            </a:r>
            <a:r>
              <a:rPr lang="ru-RU" sz="3600" dirty="0" smtClean="0"/>
              <a:t>процессора Word»</a:t>
            </a:r>
            <a:endParaRPr lang="ru-RU" sz="3600" dirty="0"/>
          </a:p>
          <a:p>
            <a:pPr algn="ctr"/>
            <a:endParaRPr lang="ru-RU" sz="3600" dirty="0"/>
          </a:p>
        </p:txBody>
      </p:sp>
      <p:sp>
        <p:nvSpPr>
          <p:cNvPr id="7" name="Стрелка вправо 6">
            <a:hlinkClick r:id="" action="ppaction://hlinkshowjump?jump=nextslide"/>
          </p:cNvPr>
          <p:cNvSpPr/>
          <p:nvPr/>
        </p:nvSpPr>
        <p:spPr>
          <a:xfrm>
            <a:off x="11677650" y="13335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>
            <a:hlinkClick r:id="" action="ppaction://hlinkshowjump?jump=previousslide"/>
          </p:cNvPr>
          <p:cNvSpPr/>
          <p:nvPr/>
        </p:nvSpPr>
        <p:spPr>
          <a:xfrm rot="10800000">
            <a:off x="11109988" y="133350"/>
            <a:ext cx="403884" cy="24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390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Оперативная память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85590" y="1532250"/>
            <a:ext cx="8523459" cy="19252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ru-RU" dirty="0"/>
              <a:t>Одним из важнейших устройств компьютера является память, или запоминающее устройство (ОЗУ). По определению, данном в книге "Информатика в понятиях и терминах", ОЗУ - "функциональная часть цифровой вычислительной машины, предназначенной для записи, хранения и выдачи информации, представленных в цифровом виде." Однако под это определение попадает как собственно память, так и внешние запоминающие устройства (типа накопителей на жестких и гибких дисках, магнитной ленты, CD-ROM), которые лучше отнести к устройствам ввода/вывода информации.</a:t>
            </a:r>
            <a:endParaRPr lang="ru-RU" sz="1200" dirty="0"/>
          </a:p>
        </p:txBody>
      </p:sp>
      <p:sp>
        <p:nvSpPr>
          <p:cNvPr id="9" name="Объект 4"/>
          <p:cNvSpPr txBox="1">
            <a:spLocks/>
          </p:cNvSpPr>
          <p:nvPr/>
        </p:nvSpPr>
        <p:spPr>
          <a:xfrm>
            <a:off x="385590" y="3365362"/>
            <a:ext cx="11482560" cy="1925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Таким образом под компьютерной памятью в дальнейшем будет пониматься только "внутренняя память компьютера: ОЗУ, ПЗУ, кэш память и флэш-память". Именно из оперативной памяти процессор берет программы и исходные данные для </a:t>
            </a:r>
            <a:r>
              <a:rPr lang="ru-RU" sz="1600" dirty="0" smtClean="0"/>
              <a:t>века</a:t>
            </a:r>
            <a:r>
              <a:rPr lang="ru-RU" sz="1600" dirty="0"/>
              <a:t>. За эти пятьдесят лет </a:t>
            </a:r>
            <a:r>
              <a:rPr lang="ru-RU" sz="1600" dirty="0" smtClean="0"/>
              <a:t>с обработки, </a:t>
            </a:r>
            <a:r>
              <a:rPr lang="ru-RU" sz="1600" dirty="0"/>
              <a:t>в нее он записывает полученные результаты. Название «оперативная» эта память получила потому, что она работает очень быстро, так что процессору практически не приходится ждать при чтении данных из памяти или записи в память.</a:t>
            </a:r>
          </a:p>
          <a:p>
            <a:pPr marL="0" indent="0">
              <a:buNone/>
            </a:pPr>
            <a:r>
              <a:rPr lang="ru-RU" sz="1600" dirty="0"/>
              <a:t>Оперативное запоминающее устройство является, пожалуй, одним из самых первых устройств вычислительной машины. Она присутствовала уже в первом поколении ЭВМ по архитектуре, созданных в сороковых — в начале пятидесятых годов двадцатого </a:t>
            </a:r>
            <a:r>
              <a:rPr lang="ru-RU" sz="1600" dirty="0" smtClean="0"/>
              <a:t>сменилось </a:t>
            </a:r>
            <a:r>
              <a:rPr lang="ru-RU" sz="1600" dirty="0"/>
              <a:t>не одно поколение элементной базы, на которых была построена память.</a:t>
            </a:r>
          </a:p>
        </p:txBody>
      </p:sp>
      <p:sp>
        <p:nvSpPr>
          <p:cNvPr id="12" name="Стрелка вправо 11">
            <a:hlinkClick r:id="" action="ppaction://hlinkshowjump?jump=nextslide"/>
          </p:cNvPr>
          <p:cNvSpPr/>
          <p:nvPr/>
        </p:nvSpPr>
        <p:spPr>
          <a:xfrm>
            <a:off x="11677650" y="13335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>
            <a:hlinkClick r:id="" action="ppaction://hlinkshowjump?jump=previousslide"/>
          </p:cNvPr>
          <p:cNvSpPr/>
          <p:nvPr/>
        </p:nvSpPr>
        <p:spPr>
          <a:xfrm rot="10800000">
            <a:off x="11109988" y="133350"/>
            <a:ext cx="403884" cy="24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правляющая кнопка: документ 14">
            <a:hlinkClick r:id="rId2" action="ppaction://hlinksldjump" highlightClick="1"/>
          </p:cNvPr>
          <p:cNvSpPr/>
          <p:nvPr/>
        </p:nvSpPr>
        <p:spPr>
          <a:xfrm>
            <a:off x="11398344" y="6131124"/>
            <a:ext cx="390429" cy="442951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054011" y="1541072"/>
            <a:ext cx="2879725" cy="1439545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</a:t>
            </a:r>
            <a:endParaRPr lang="ru-RU" sz="1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2000" b="1" dirty="0">
                <a:ln w="9525" cap="flat" cmpd="sng" algn="ctr">
                  <a:solidFill>
                    <a:srgbClr val="00B0F0"/>
                  </a:solidFill>
                  <a:prstDash val="solid"/>
                  <a:round/>
                </a:ln>
                <a:solidFill>
                  <a:srgbClr val="0070C0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Мусин Рустам Идрисович</a:t>
            </a:r>
            <a:endParaRPr lang="ru-RU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Б01-191-1</a:t>
            </a:r>
            <a:endParaRPr lang="ru-RU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288" y="5620512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3" action="ppaction://hlinkfile"/>
              </a:rPr>
              <a:t>Ссылка на отчёт по лабораторной работе №1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8536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2118211"/>
            <a:ext cx="12192000" cy="1306285"/>
          </a:xfrm>
        </p:spPr>
        <p:txBody>
          <a:bodyPr/>
          <a:lstStyle/>
          <a:p>
            <a:pPr algn="ctr"/>
            <a:r>
              <a:rPr lang="ru-RU" dirty="0" smtClean="0">
                <a:hlinkClick r:id="rId2" action="ppaction://hlinkfile"/>
              </a:rPr>
              <a:t>Лабораторная работа №2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1035585" y="3309332"/>
            <a:ext cx="9926198" cy="1591008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«Создание </a:t>
            </a:r>
            <a:r>
              <a:rPr lang="ru-RU" sz="3600" dirty="0"/>
              <a:t>комплексных текстовых документов </a:t>
            </a:r>
            <a:r>
              <a:rPr lang="ru-RU" sz="3600" dirty="0" smtClean="0"/>
              <a:t>средствами текстового </a:t>
            </a:r>
            <a:r>
              <a:rPr lang="ru-RU" sz="3600" dirty="0"/>
              <a:t>процессора MS </a:t>
            </a:r>
            <a:r>
              <a:rPr lang="ru-RU" sz="3600" dirty="0" smtClean="0"/>
              <a:t>Word»</a:t>
            </a:r>
            <a:endParaRPr lang="ru-RU" sz="3600" dirty="0"/>
          </a:p>
        </p:txBody>
      </p:sp>
      <p:sp>
        <p:nvSpPr>
          <p:cNvPr id="8" name="Стрелка вправо 7">
            <a:hlinkClick r:id="" action="ppaction://hlinkshowjump?jump=nextslide"/>
          </p:cNvPr>
          <p:cNvSpPr/>
          <p:nvPr/>
        </p:nvSpPr>
        <p:spPr>
          <a:xfrm>
            <a:off x="11677650" y="13335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>
            <a:hlinkClick r:id="" action="ppaction://hlinkshowjump?jump=previousslide"/>
          </p:cNvPr>
          <p:cNvSpPr/>
          <p:nvPr/>
        </p:nvSpPr>
        <p:spPr>
          <a:xfrm rot="10800000">
            <a:off x="11109988" y="133350"/>
            <a:ext cx="403884" cy="24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08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86624" y="2064467"/>
            <a:ext cx="2648065" cy="10202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361950" y="3084723"/>
            <a:ext cx="11506200" cy="999067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3200" dirty="0" smtClean="0"/>
              <a:t>«Подготовить </a:t>
            </a:r>
            <a:r>
              <a:rPr lang="ru-RU" sz="3200" dirty="0"/>
              <a:t>форму накладной, заполнить данными, произвести необходимые расчеты, </a:t>
            </a:r>
            <a:r>
              <a:rPr lang="ru-RU" sz="3200" dirty="0" smtClean="0"/>
              <a:t>оформить»</a:t>
            </a:r>
            <a:endParaRPr lang="ru-RU" sz="3200" dirty="0"/>
          </a:p>
        </p:txBody>
      </p:sp>
      <p:sp>
        <p:nvSpPr>
          <p:cNvPr id="6" name="Стрелка вправо 5">
            <a:hlinkClick r:id="" action="ppaction://hlinkshowjump?jump=nextslide"/>
          </p:cNvPr>
          <p:cNvSpPr/>
          <p:nvPr/>
        </p:nvSpPr>
        <p:spPr>
          <a:xfrm>
            <a:off x="11677650" y="13335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>
            <a:hlinkClick r:id="" action="ppaction://hlinkshowjump?jump=previousslide"/>
          </p:cNvPr>
          <p:cNvSpPr/>
          <p:nvPr/>
        </p:nvSpPr>
        <p:spPr>
          <a:xfrm rot="10800000">
            <a:off x="11109988" y="133350"/>
            <a:ext cx="403884" cy="24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08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395" y="728472"/>
            <a:ext cx="4343638" cy="1112520"/>
          </a:xfrm>
        </p:spPr>
        <p:txBody>
          <a:bodyPr/>
          <a:lstStyle/>
          <a:p>
            <a:r>
              <a:rPr lang="ru-RU" dirty="0" smtClean="0"/>
              <a:t>Накладная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95" y="1739265"/>
            <a:ext cx="5574411" cy="4016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9152" y="169605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Таблица с формулами</a:t>
            </a:r>
            <a:endParaRPr lang="ru-RU" sz="4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46" y="1739264"/>
            <a:ext cx="5296662" cy="4017275"/>
          </a:xfrm>
          <a:prstGeom prst="rect">
            <a:avLst/>
          </a:prstGeom>
        </p:spPr>
      </p:pic>
      <p:sp>
        <p:nvSpPr>
          <p:cNvPr id="7" name="Стрелка вправо 6">
            <a:hlinkClick r:id="" action="ppaction://hlinkshowjump?jump=nextslide"/>
          </p:cNvPr>
          <p:cNvSpPr/>
          <p:nvPr/>
        </p:nvSpPr>
        <p:spPr>
          <a:xfrm>
            <a:off x="11677650" y="13335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>
            <a:hlinkClick r:id="" action="ppaction://hlinkshowjump?jump=previousslide"/>
          </p:cNvPr>
          <p:cNvSpPr/>
          <p:nvPr/>
        </p:nvSpPr>
        <p:spPr>
          <a:xfrm rot="10800000">
            <a:off x="11109988" y="133350"/>
            <a:ext cx="403884" cy="24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6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7287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Гистограмма</a:t>
            </a:r>
            <a:endParaRPr lang="ru-RU" sz="4000" dirty="0"/>
          </a:p>
        </p:txBody>
      </p:sp>
      <p:sp>
        <p:nvSpPr>
          <p:cNvPr id="6" name="Стрелка вправо 5">
            <a:hlinkClick r:id="" action="ppaction://hlinkshowjump?jump=nextslide"/>
          </p:cNvPr>
          <p:cNvSpPr/>
          <p:nvPr/>
        </p:nvSpPr>
        <p:spPr>
          <a:xfrm>
            <a:off x="11677650" y="13335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>
            <a:hlinkClick r:id="" action="ppaction://hlinkshowjump?jump=previousslide"/>
          </p:cNvPr>
          <p:cNvSpPr/>
          <p:nvPr/>
        </p:nvSpPr>
        <p:spPr>
          <a:xfrm rot="10800000">
            <a:off x="11109988" y="133350"/>
            <a:ext cx="403884" cy="24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97982574"/>
              </p:ext>
            </p:extLst>
          </p:nvPr>
        </p:nvGraphicFramePr>
        <p:xfrm>
          <a:off x="1454227" y="1277956"/>
          <a:ext cx="9893145" cy="5255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87773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8083" y="247651"/>
            <a:ext cx="6077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График с маркерами</a:t>
            </a:r>
            <a:endParaRPr lang="ru-RU" sz="4000" dirty="0"/>
          </a:p>
        </p:txBody>
      </p:sp>
      <p:sp>
        <p:nvSpPr>
          <p:cNvPr id="6" name="Стрелка вправо 5">
            <a:hlinkClick r:id="" action="ppaction://hlinkshowjump?jump=nextslide"/>
          </p:cNvPr>
          <p:cNvSpPr/>
          <p:nvPr/>
        </p:nvSpPr>
        <p:spPr>
          <a:xfrm>
            <a:off x="11677650" y="13335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>
            <a:hlinkClick r:id="" action="ppaction://hlinkshowjump?jump=previousslide"/>
          </p:cNvPr>
          <p:cNvSpPr/>
          <p:nvPr/>
        </p:nvSpPr>
        <p:spPr>
          <a:xfrm rot="10800000">
            <a:off x="11109988" y="133350"/>
            <a:ext cx="403884" cy="24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865405346"/>
              </p:ext>
            </p:extLst>
          </p:nvPr>
        </p:nvGraphicFramePr>
        <p:xfrm>
          <a:off x="1546034" y="1036082"/>
          <a:ext cx="9563954" cy="5188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23316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8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813</TotalTime>
  <Words>318</Words>
  <Application>Microsoft Office PowerPoint</Application>
  <PresentationFormat>Широкоэкранный</PresentationFormat>
  <Paragraphs>59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Times New Roman</vt:lpstr>
      <vt:lpstr>Wingdings 3</vt:lpstr>
      <vt:lpstr>Ион</vt:lpstr>
      <vt:lpstr>Лабораторные работы по информатике</vt:lpstr>
      <vt:lpstr>СОДЕРЖАНИЕ</vt:lpstr>
      <vt:lpstr>ЛАБОРАТОРНАЯ РАБОТА №1</vt:lpstr>
      <vt:lpstr>Оперативная память</vt:lpstr>
      <vt:lpstr>Лабораторная работа №2</vt:lpstr>
      <vt:lpstr>Задание</vt:lpstr>
      <vt:lpstr>Накладная</vt:lpstr>
      <vt:lpstr>Презентация PowerPoint</vt:lpstr>
      <vt:lpstr>Презентация PowerPoint</vt:lpstr>
      <vt:lpstr>Презентация PowerPoint</vt:lpstr>
      <vt:lpstr>Математические формулы</vt:lpstr>
      <vt:lpstr>Лабораторная работа №3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работе №1</dc:title>
  <dc:creator>IVT</dc:creator>
  <cp:lastModifiedBy>PloadyFree</cp:lastModifiedBy>
  <cp:revision>48</cp:revision>
  <dcterms:created xsi:type="dcterms:W3CDTF">2015-11-30T17:13:42Z</dcterms:created>
  <dcterms:modified xsi:type="dcterms:W3CDTF">2015-12-08T18:10:30Z</dcterms:modified>
</cp:coreProperties>
</file>