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89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8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8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0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95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2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63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A00C-CE77-4581-B035-272629EE9938}" type="datetimeFigureOut">
              <a:rPr lang="ru-RU" smtClean="0"/>
              <a:pPr/>
              <a:t>24.08.2016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004B-E04E-41FE-9EA7-05AD970478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4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393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Микросервисы: (не)тернистый путь облачного «шпиона»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37318" y="5008419"/>
            <a:ext cx="3030682" cy="1319644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Мусин Рустам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Итак, микросервисы – 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Domain-Driven Design</a:t>
            </a:r>
          </a:p>
          <a:p>
            <a:r>
              <a:rPr lang="en-US" dirty="0" smtClean="0"/>
              <a:t>Single responsibility principle</a:t>
            </a:r>
          </a:p>
          <a:p>
            <a:r>
              <a:rPr lang="en-US" dirty="0" smtClean="0"/>
              <a:t>Independent DURS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eploy, update, replace, scale</a:t>
            </a:r>
            <a:endParaRPr lang="en-US" dirty="0"/>
          </a:p>
          <a:p>
            <a:r>
              <a:rPr lang="en-US" dirty="0" smtClean="0"/>
              <a:t>Lightweight contract and communication</a:t>
            </a:r>
          </a:p>
          <a:p>
            <a:r>
              <a:rPr lang="en-US" dirty="0" smtClean="0"/>
              <a:t>Segregation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eople</a:t>
            </a:r>
          </a:p>
          <a:p>
            <a:pPr lvl="1"/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 как же обещанный «шпион»?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2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3604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Облачный транспортер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18966"/>
            <a:ext cx="10515600" cy="4351338"/>
          </a:xfrm>
        </p:spPr>
        <p:txBody>
          <a:bodyPr/>
          <a:lstStyle/>
          <a:p>
            <a:r>
              <a:rPr lang="ru-RU" dirty="0" smtClean="0"/>
              <a:t>Что это такое и зачем он </a:t>
            </a:r>
            <a:r>
              <a:rPr lang="ru-RU" dirty="0"/>
              <a:t>н</a:t>
            </a:r>
            <a:r>
              <a:rPr lang="ru-RU" dirty="0" smtClean="0"/>
              <a:t>ужен?</a:t>
            </a:r>
          </a:p>
          <a:p>
            <a:r>
              <a:rPr lang="ru-RU" dirty="0" smtClean="0"/>
              <a:t>Почему бы не использовать готовые решения?</a:t>
            </a:r>
          </a:p>
          <a:p>
            <a:r>
              <a:rPr lang="ru-RU" dirty="0" smtClean="0"/>
              <a:t>Откуда вообще появилась необходимость в нём?</a:t>
            </a:r>
          </a:p>
        </p:txBody>
      </p:sp>
    </p:spTree>
    <p:extLst>
      <p:ext uri="{BB962C8B-B14F-4D97-AF65-F5344CB8AC3E}">
        <p14:creationId xmlns:p14="http://schemas.microsoft.com/office/powerpoint/2010/main" val="188346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4557"/>
            <a:ext cx="2962688" cy="3934374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12910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Кто я такой?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2360583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Зовут Рустам</a:t>
            </a:r>
          </a:p>
          <a:p>
            <a:r>
              <a:rPr lang="ru-RU" dirty="0" smtClean="0"/>
              <a:t>Живу в Ижевске</a:t>
            </a:r>
          </a:p>
          <a:p>
            <a:r>
              <a:rPr lang="ru-RU" dirty="0" smtClean="0"/>
              <a:t>Закончил первый курс ИжГТУ</a:t>
            </a:r>
          </a:p>
          <a:p>
            <a:endParaRPr lang="ru-RU" dirty="0" smtClean="0"/>
          </a:p>
          <a:p>
            <a:r>
              <a:rPr lang="ru-RU" dirty="0" smtClean="0"/>
              <a:t>Немножко олимпиданик</a:t>
            </a:r>
          </a:p>
          <a:p>
            <a:r>
              <a:rPr lang="ru-RU" dirty="0" smtClean="0"/>
              <a:t>Контесты пишу на </a:t>
            </a:r>
            <a:r>
              <a:rPr lang="en-US" dirty="0" smtClean="0"/>
              <a:t>Java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Знаком с </a:t>
            </a:r>
            <a:r>
              <a:rPr lang="en-US" dirty="0" smtClean="0"/>
              <a:t>C#</a:t>
            </a:r>
            <a:r>
              <a:rPr lang="ru-RU" dirty="0" smtClean="0"/>
              <a:t> меньше года</a:t>
            </a:r>
          </a:p>
          <a:p>
            <a:endParaRPr lang="ru-RU" dirty="0" smtClean="0"/>
          </a:p>
          <a:p>
            <a:r>
              <a:rPr lang="ru-RU" dirty="0" smtClean="0"/>
              <a:t>Люблю, когда спрашивают с поднятой рукой, а не выкрикивают =)</a:t>
            </a:r>
          </a:p>
        </p:txBody>
      </p:sp>
    </p:spTree>
    <p:extLst>
      <p:ext uri="{BB962C8B-B14F-4D97-AF65-F5344CB8AC3E}">
        <p14:creationId xmlns:p14="http://schemas.microsoft.com/office/powerpoint/2010/main" val="5017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979406"/>
            <a:ext cx="10058400" cy="51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27654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67725" y="4090988"/>
            <a:ext cx="1600200" cy="48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 dirty="0" smtClean="0"/>
              <a:t>Зовите ещё =)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2681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2121188"/>
            <a:ext cx="7474527" cy="266902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Что же это такое </a:t>
            </a:r>
            <a:br>
              <a:rPr lang="ru-RU" sz="4000" dirty="0" smtClean="0"/>
            </a:br>
            <a:r>
              <a:rPr lang="ru-RU" sz="4000" dirty="0" smtClean="0"/>
              <a:t>«Микросервисная архитектура»?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355" y="490635"/>
            <a:ext cx="3701298" cy="5675936"/>
          </a:xfrm>
        </p:spPr>
      </p:pic>
    </p:spTree>
    <p:extLst>
      <p:ext uri="{BB962C8B-B14F-4D97-AF65-F5344CB8AC3E}">
        <p14:creationId xmlns:p14="http://schemas.microsoft.com/office/powerpoint/2010/main" val="31314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5365173" cy="6858000"/>
          </a:xfrm>
        </p:spPr>
        <p:txBody>
          <a:bodyPr/>
          <a:lstStyle/>
          <a:p>
            <a:pPr algn="ctr"/>
            <a:r>
              <a:rPr lang="ru-RU" dirty="0" smtClean="0"/>
              <a:t>Вначале был «монолит»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373" y="166803"/>
            <a:ext cx="4915294" cy="65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Плюсы и минусы «монолита»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SzPct val="110000"/>
              <a:buBlip>
                <a:blip r:embed="rId2"/>
              </a:buBlip>
            </a:pPr>
            <a:r>
              <a:rPr lang="ru-RU" dirty="0" smtClean="0"/>
              <a:t>Простое общение между модулями</a:t>
            </a:r>
          </a:p>
          <a:p>
            <a:pPr lvl="1">
              <a:buSzPct val="110000"/>
              <a:buBlip>
                <a:blip r:embed="rId2"/>
              </a:buBlip>
            </a:pPr>
            <a:r>
              <a:rPr lang="ru-RU" dirty="0" smtClean="0"/>
              <a:t>Возможность заглянуть внутрь других модулей</a:t>
            </a:r>
          </a:p>
          <a:p>
            <a:pPr lvl="1">
              <a:buSzPct val="110000"/>
              <a:buBlip>
                <a:blip r:embed="rId2"/>
              </a:buBlip>
            </a:pPr>
            <a:r>
              <a:rPr lang="ru-RU" dirty="0" smtClean="0"/>
              <a:t>Лёгкая навигация - все модули лежат рядом</a:t>
            </a:r>
          </a:p>
          <a:p>
            <a:pPr lvl="1"/>
            <a:endParaRPr lang="ru-RU" dirty="0" smtClean="0"/>
          </a:p>
          <a:p>
            <a:pPr lvl="1">
              <a:buSzPct val="110000"/>
              <a:buBlip>
                <a:blip r:embed="rId3"/>
              </a:buBlip>
            </a:pPr>
            <a:r>
              <a:rPr lang="ru-RU" dirty="0" smtClean="0"/>
              <a:t>Долгое развёртывание</a:t>
            </a:r>
          </a:p>
          <a:p>
            <a:pPr lvl="1">
              <a:buSzPct val="110000"/>
              <a:buBlip>
                <a:blip r:embed="rId3"/>
              </a:buBlip>
            </a:pPr>
            <a:r>
              <a:rPr lang="ru-RU" dirty="0" smtClean="0"/>
              <a:t>Ограниченное количество используемых технологий</a:t>
            </a:r>
          </a:p>
          <a:p>
            <a:pPr lvl="1">
              <a:buSzPct val="110000"/>
              <a:buBlip>
                <a:blip r:embed="rId3"/>
              </a:buBlip>
            </a:pPr>
            <a:r>
              <a:rPr lang="ru-RU" dirty="0" smtClean="0"/>
              <a:t>А что если баг?</a:t>
            </a:r>
          </a:p>
          <a:p>
            <a:pPr lvl="1">
              <a:buSzPct val="110000"/>
              <a:buBlip>
                <a:blip r:embed="rId3"/>
              </a:buBlip>
            </a:pPr>
            <a:r>
              <a:rPr lang="ru-RU" dirty="0" smtClean="0"/>
              <a:t>А что если надо изменить лишь один модуль?</a:t>
            </a:r>
          </a:p>
        </p:txBody>
      </p:sp>
    </p:spTree>
    <p:extLst>
      <p:ext uri="{BB962C8B-B14F-4D97-AF65-F5344CB8AC3E}">
        <p14:creationId xmlns:p14="http://schemas.microsoft.com/office/powerpoint/2010/main" val="384231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1" y="2547215"/>
            <a:ext cx="4336473" cy="155719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Затем появились микросервисы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263" y="297830"/>
            <a:ext cx="5077692" cy="60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Плюсы и минусы микросервисов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10000"/>
              <a:buBlip>
                <a:blip r:embed="rId2"/>
              </a:buBlip>
            </a:pPr>
            <a:r>
              <a:rPr lang="ru-RU" dirty="0" smtClean="0"/>
              <a:t>Нет зависимостей от других сервисов</a:t>
            </a:r>
          </a:p>
          <a:p>
            <a:pPr lvl="1">
              <a:buSzPct val="110000"/>
              <a:buBlip>
                <a:blip r:embed="rId2"/>
              </a:buBlip>
            </a:pPr>
            <a:r>
              <a:rPr lang="ru-RU" dirty="0" smtClean="0"/>
              <a:t>Быстрое развёртывание</a:t>
            </a:r>
          </a:p>
          <a:p>
            <a:pPr lvl="1">
              <a:buSzPct val="110000"/>
              <a:buBlip>
                <a:blip r:embed="rId2"/>
              </a:buBlip>
            </a:pPr>
            <a:r>
              <a:rPr lang="ru-RU" dirty="0" smtClean="0"/>
              <a:t>Нет ограничений на количество используемых технологий</a:t>
            </a:r>
          </a:p>
          <a:p>
            <a:pPr lvl="1">
              <a:buSzPct val="110000"/>
              <a:buBlip>
                <a:blip r:embed="rId2"/>
              </a:buBlip>
            </a:pPr>
            <a:r>
              <a:rPr lang="ru-RU" dirty="0" smtClean="0"/>
              <a:t>А что если баг?</a:t>
            </a:r>
          </a:p>
          <a:p>
            <a:pPr lvl="1">
              <a:buSzPct val="110000"/>
              <a:buBlip>
                <a:blip r:embed="rId2"/>
              </a:buBlip>
            </a:pPr>
            <a:r>
              <a:rPr lang="ru-RU" dirty="0" smtClean="0"/>
              <a:t>А что если надо изменить лишь один сервис?</a:t>
            </a:r>
            <a:endParaRPr lang="en-US" dirty="0" smtClean="0"/>
          </a:p>
          <a:p>
            <a:pPr marL="457200" lvl="1" indent="0">
              <a:buSzPct val="140000"/>
              <a:buNone/>
            </a:pPr>
            <a:endParaRPr lang="ru-RU" dirty="0" smtClean="0"/>
          </a:p>
          <a:p>
            <a:pPr lvl="1">
              <a:buSzPct val="110000"/>
              <a:buBlip>
                <a:blip r:embed="rId3"/>
              </a:buBlip>
            </a:pPr>
            <a:r>
              <a:rPr lang="ru-RU" dirty="0" smtClean="0"/>
              <a:t>Труднее грамотно спроектировать</a:t>
            </a:r>
          </a:p>
          <a:p>
            <a:pPr lvl="1">
              <a:buSzPct val="110000"/>
              <a:buBlip>
                <a:blip r:embed="rId3"/>
              </a:buBlip>
            </a:pPr>
            <a:r>
              <a:rPr lang="ru-RU" dirty="0" smtClean="0"/>
              <a:t>Зависимость от внешних факторов (отвалился </a:t>
            </a:r>
            <a:r>
              <a:rPr lang="en-US" dirty="0" smtClean="0"/>
              <a:t>HTTP</a:t>
            </a:r>
            <a:r>
              <a:rPr lang="ru-RU" dirty="0" smtClean="0"/>
              <a:t>, </a:t>
            </a:r>
            <a:r>
              <a:rPr lang="ru-RU" dirty="0" err="1" smtClean="0"/>
              <a:t>Rabbit</a:t>
            </a:r>
            <a:r>
              <a:rPr lang="ru-RU" dirty="0" smtClean="0"/>
              <a:t>, </a:t>
            </a:r>
            <a:r>
              <a:rPr lang="ru-RU" dirty="0" err="1" smtClean="0"/>
              <a:t>Cassandra</a:t>
            </a:r>
            <a:r>
              <a:rPr lang="ru-RU" dirty="0" smtClean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10536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Схожесть с </a:t>
            </a:r>
            <a:r>
              <a:rPr lang="en-US" dirty="0" smtClean="0"/>
              <a:t>Domain-Driven Design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18" y="1397834"/>
            <a:ext cx="6898363" cy="5179179"/>
          </a:xfrm>
        </p:spPr>
      </p:pic>
    </p:spTree>
    <p:extLst>
      <p:ext uri="{BB962C8B-B14F-4D97-AF65-F5344CB8AC3E}">
        <p14:creationId xmlns:p14="http://schemas.microsoft.com/office/powerpoint/2010/main" val="27429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6047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Размер микросервиса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59075"/>
            <a:ext cx="10515600" cy="2727325"/>
          </a:xfrm>
        </p:spPr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/</a:t>
            </a:r>
            <a:r>
              <a:rPr lang="ru-RU" dirty="0" smtClean="0"/>
              <a:t>Функция?</a:t>
            </a:r>
          </a:p>
          <a:p>
            <a:r>
              <a:rPr lang="ru-RU" dirty="0" smtClean="0"/>
              <a:t>10-300 строк кода?</a:t>
            </a:r>
          </a:p>
          <a:p>
            <a:r>
              <a:rPr lang="ru-RU" dirty="0" smtClean="0"/>
              <a:t>1 неделя разработки?</a:t>
            </a:r>
          </a:p>
          <a:p>
            <a:r>
              <a:rPr lang="ru-RU" dirty="0" smtClean="0"/>
              <a:t>1 разработчик для понимания?</a:t>
            </a:r>
          </a:p>
          <a:p>
            <a:r>
              <a:rPr lang="ru-RU" dirty="0">
                <a:solidFill>
                  <a:srgbClr val="92D050"/>
                </a:solidFill>
              </a:rPr>
              <a:t>Размер</a:t>
            </a:r>
            <a:r>
              <a:rPr lang="ru-RU" dirty="0" smtClean="0">
                <a:solidFill>
                  <a:srgbClr val="92D050"/>
                </a:solidFill>
              </a:rPr>
              <a:t> не имеет значения!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1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241</Words>
  <Application>Microsoft Office PowerPoint</Application>
  <PresentationFormat>Широкоэкранный</PresentationFormat>
  <Paragraphs>57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Микросервисы: (не)тернистый путь облачного «шпиона»</vt:lpstr>
      <vt:lpstr>Кто я такой?</vt:lpstr>
      <vt:lpstr>Что же это такое  «Микросервисная архитектура»?</vt:lpstr>
      <vt:lpstr>Вначале был «монолит»</vt:lpstr>
      <vt:lpstr>Плюсы и минусы «монолита»</vt:lpstr>
      <vt:lpstr>Затем появились микросервисы</vt:lpstr>
      <vt:lpstr>Плюсы и минусы микросервисов</vt:lpstr>
      <vt:lpstr>Схожесть с Domain-Driven Design</vt:lpstr>
      <vt:lpstr>Размер микросервиса</vt:lpstr>
      <vt:lpstr>Итак, микросервисы – это:</vt:lpstr>
      <vt:lpstr>А как же обещанный «шпион»?</vt:lpstr>
      <vt:lpstr>Облачный транспортер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Микросервисы: (не)тернистый путь облачного “шпиона”</dc:title>
  <dc:creator>PloadyFree</dc:creator>
  <cp:lastModifiedBy>Мусин Рустам Идрисович</cp:lastModifiedBy>
  <cp:revision>29</cp:revision>
  <dcterms:created xsi:type="dcterms:W3CDTF">2016-08-21T11:39:46Z</dcterms:created>
  <dcterms:modified xsi:type="dcterms:W3CDTF">2016-08-24T09:14:50Z</dcterms:modified>
</cp:coreProperties>
</file>