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335" r:id="rId2"/>
    <p:sldId id="336" r:id="rId3"/>
    <p:sldId id="370" r:id="rId4"/>
    <p:sldId id="347" r:id="rId5"/>
    <p:sldId id="372" r:id="rId6"/>
    <p:sldId id="359" r:id="rId7"/>
    <p:sldId id="360" r:id="rId8"/>
    <p:sldId id="361" r:id="rId9"/>
    <p:sldId id="362" r:id="rId10"/>
    <p:sldId id="363" r:id="rId11"/>
    <p:sldId id="364" r:id="rId12"/>
    <p:sldId id="365" r:id="rId13"/>
    <p:sldId id="366" r:id="rId14"/>
    <p:sldId id="368" r:id="rId15"/>
    <p:sldId id="369" r:id="rId16"/>
    <p:sldId id="373" r:id="rId17"/>
    <p:sldId id="349" r:id="rId1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998" userDrawn="1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FF33"/>
    <a:srgbClr val="CC9900"/>
    <a:srgbClr val="66CCFF"/>
    <a:srgbClr val="FF00FF"/>
    <a:srgbClr val="CCFF33"/>
    <a:srgbClr val="FFFF00"/>
    <a:srgbClr val="029B81"/>
    <a:srgbClr val="028C75"/>
    <a:srgbClr val="01AF8E"/>
    <a:srgbClr val="019D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Светлый стиль 1 — акцент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Светлый стиль 2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8799B23B-EC83-4686-B30A-512413B5E67A}" styleName="Светлый стиль 3 — акцент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524" autoAdjust="0"/>
    <p:restoredTop sz="96922" autoAdjust="0"/>
  </p:normalViewPr>
  <p:slideViewPr>
    <p:cSldViewPr snapToGrid="0">
      <p:cViewPr varScale="1">
        <p:scale>
          <a:sx n="112" d="100"/>
          <a:sy n="112" d="100"/>
        </p:scale>
        <p:origin x="2052" y="108"/>
      </p:cViewPr>
      <p:guideLst>
        <p:guide pos="998"/>
        <p:guide orient="horz" pos="2160"/>
      </p:guideLst>
    </p:cSldViewPr>
  </p:slideViewPr>
  <p:outlineViewPr>
    <p:cViewPr>
      <p:scale>
        <a:sx n="33" d="100"/>
        <a:sy n="33" d="100"/>
      </p:scale>
      <p:origin x="0" y="-82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110" d="100"/>
          <a:sy n="110" d="100"/>
        </p:scale>
        <p:origin x="524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3A9728-B22F-4668-82C8-4BEC071B861A}" type="datetimeFigureOut">
              <a:rPr lang="ru-RU" smtClean="0"/>
              <a:t>30.08.2016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C442A4-F29E-4EE2-9FFC-70881087A6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39191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684212" y="728664"/>
            <a:ext cx="7765824" cy="3882526"/>
          </a:xfrm>
        </p:spPr>
        <p:txBody>
          <a:bodyPr anchor="ctr">
            <a:normAutofit/>
          </a:bodyPr>
          <a:lstStyle>
            <a:lvl1pPr>
              <a:defRPr sz="5400"/>
            </a:lvl1pPr>
          </a:lstStyle>
          <a:p>
            <a:r>
              <a:rPr lang="ru-RU" dirty="0" smtClean="0"/>
              <a:t>ОБРАЗЕЦ ЗАГОЛОВКА ПРЕЗЕНТАЦИИ</a:t>
            </a:r>
            <a:endParaRPr lang="ru-RU" dirty="0"/>
          </a:p>
        </p:txBody>
      </p:sp>
      <p:cxnSp>
        <p:nvCxnSpPr>
          <p:cNvPr id="4" name="Прямая соединительная линия 3"/>
          <p:cNvCxnSpPr/>
          <p:nvPr userDrawn="1"/>
        </p:nvCxnSpPr>
        <p:spPr>
          <a:xfrm>
            <a:off x="684213" y="4836751"/>
            <a:ext cx="7775575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Рисунок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220" y="5166813"/>
            <a:ext cx="2244907" cy="309347"/>
          </a:xfrm>
          <a:prstGeom prst="rect">
            <a:avLst/>
          </a:prstGeom>
        </p:spPr>
      </p:pic>
      <p:sp>
        <p:nvSpPr>
          <p:cNvPr id="8" name="Заголовок 1"/>
          <p:cNvSpPr txBox="1">
            <a:spLocks/>
          </p:cNvSpPr>
          <p:nvPr userDrawn="1"/>
        </p:nvSpPr>
        <p:spPr>
          <a:xfrm>
            <a:off x="6982097" y="5642884"/>
            <a:ext cx="1477691" cy="284812"/>
          </a:xfrm>
          <a:prstGeom prst="rect">
            <a:avLst/>
          </a:prstGeom>
        </p:spPr>
        <p:txBody>
          <a:bodyPr vert="horz" lIns="0" tIns="45720" rIns="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ru-RU" sz="13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Проект компании</a:t>
            </a:r>
            <a:endParaRPr lang="ru-RU" sz="1300" u="sng" dirty="0">
              <a:solidFill>
                <a:srgbClr val="D70C17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2097" y="5956243"/>
            <a:ext cx="1360321" cy="269512"/>
          </a:xfrm>
          <a:prstGeom prst="rect">
            <a:avLst/>
          </a:prstGeom>
        </p:spPr>
      </p:pic>
      <p:sp>
        <p:nvSpPr>
          <p:cNvPr id="19" name="Текст 18" title="Имя Фамилия спикера"/>
          <p:cNvSpPr>
            <a:spLocks noGrp="1"/>
          </p:cNvSpPr>
          <p:nvPr>
            <p:ph type="body" sz="quarter" idx="10" hasCustomPrompt="1"/>
          </p:nvPr>
        </p:nvSpPr>
        <p:spPr>
          <a:xfrm>
            <a:off x="681221" y="5538652"/>
            <a:ext cx="5301568" cy="56541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 dirty="0" smtClean="0"/>
              <a:t>Имя Фамилия спикера</a:t>
            </a:r>
            <a:endParaRPr lang="ru-RU" dirty="0"/>
          </a:p>
        </p:txBody>
      </p:sp>
      <p:sp>
        <p:nvSpPr>
          <p:cNvPr id="21" name="Текст 20"/>
          <p:cNvSpPr>
            <a:spLocks noGrp="1"/>
          </p:cNvSpPr>
          <p:nvPr>
            <p:ph type="body" sz="quarter" idx="11" hasCustomPrompt="1"/>
          </p:nvPr>
        </p:nvSpPr>
        <p:spPr>
          <a:xfrm>
            <a:off x="684213" y="5967051"/>
            <a:ext cx="5298038" cy="322262"/>
          </a:xfrm>
        </p:spPr>
        <p:txBody>
          <a:bodyPr>
            <a:normAutofit/>
          </a:bodyPr>
          <a:lstStyle>
            <a:lvl1pPr marL="0" indent="0">
              <a:buNone/>
              <a:defRPr sz="1300"/>
            </a:lvl1pPr>
          </a:lstStyle>
          <a:p>
            <a:pPr lvl="0"/>
            <a:r>
              <a:rPr lang="ru-RU" dirty="0" smtClean="0"/>
              <a:t>должность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0181862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3657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артинка\таблица\график с заголовком в 2 стро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7388" y="267789"/>
            <a:ext cx="7772400" cy="1110343"/>
          </a:xfrm>
        </p:spPr>
        <p:txBody>
          <a:bodyPr lIns="0" rIns="0" anchor="b">
            <a:normAutofit/>
          </a:bodyPr>
          <a:lstStyle>
            <a:lvl1pPr algn="l">
              <a:defRPr sz="3600"/>
            </a:lvl1pPr>
          </a:lstStyle>
          <a:p>
            <a:r>
              <a:rPr lang="ru-RU" dirty="0" smtClean="0"/>
              <a:t>Образец длинного заголовка слайда в две строчки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BD742-70D1-4863-B5F2-1BD3C1871490}" type="slidenum">
              <a:rPr lang="ru-RU" smtClean="0"/>
              <a:t>‹#›</a:t>
            </a:fld>
            <a:endParaRPr lang="ru-RU"/>
          </a:p>
        </p:txBody>
      </p:sp>
      <p:cxnSp>
        <p:nvCxnSpPr>
          <p:cNvPr id="5" name="Прямая соединительная линия 4"/>
          <p:cNvCxnSpPr/>
          <p:nvPr userDrawn="1"/>
        </p:nvCxnSpPr>
        <p:spPr>
          <a:xfrm>
            <a:off x="684213" y="1577567"/>
            <a:ext cx="7775575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Объект 4"/>
          <p:cNvSpPr>
            <a:spLocks noGrp="1"/>
          </p:cNvSpPr>
          <p:nvPr>
            <p:ph sz="quarter" idx="13" hasCustomPrompt="1"/>
          </p:nvPr>
        </p:nvSpPr>
        <p:spPr>
          <a:xfrm>
            <a:off x="693738" y="2083526"/>
            <a:ext cx="7766050" cy="408232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ru-RU" dirty="0" smtClean="0"/>
              <a:t>Кликни по нужной иконке чтобы вставить соответствующий объект</a:t>
            </a:r>
          </a:p>
        </p:txBody>
      </p:sp>
    </p:spTree>
    <p:extLst>
      <p:ext uri="{BB962C8B-B14F-4D97-AF65-F5344CB8AC3E}">
        <p14:creationId xmlns:p14="http://schemas.microsoft.com/office/powerpoint/2010/main" val="37478135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48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икунок+текст вниз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7387" y="5695805"/>
            <a:ext cx="7762649" cy="660546"/>
          </a:xfrm>
        </p:spPr>
        <p:txBody>
          <a:bodyPr lIns="0" rIns="0" anchor="ctr">
            <a:normAutofit/>
          </a:bodyPr>
          <a:lstStyle>
            <a:lvl1pPr algn="l">
              <a:defRPr sz="3600" baseline="0"/>
            </a:lvl1pPr>
          </a:lstStyle>
          <a:p>
            <a:r>
              <a:rPr lang="ru-RU" dirty="0" smtClean="0"/>
              <a:t>Образец тезиса на слайде с рисунком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BD742-70D1-4863-B5F2-1BD3C1871490}" type="slidenum">
              <a:rPr lang="ru-RU" smtClean="0"/>
              <a:t>‹#›</a:t>
            </a:fld>
            <a:endParaRPr lang="ru-RU"/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533068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ru-RU" dirty="0" smtClean="0"/>
              <a:t>Вставь рисунок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5853143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480">
          <p15:clr>
            <a:srgbClr val="FBAE40"/>
          </p15:clr>
        </p15:guide>
        <p15:guide id="2" pos="2653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икунок+текст внизу на плашк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 userDrawn="1"/>
        </p:nvSpPr>
        <p:spPr>
          <a:xfrm>
            <a:off x="-2" y="5330680"/>
            <a:ext cx="9144002" cy="15273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7387" y="5695805"/>
            <a:ext cx="7762649" cy="660546"/>
          </a:xfrm>
        </p:spPr>
        <p:txBody>
          <a:bodyPr lIns="0" rIns="0" anchor="ctr">
            <a:normAutofit/>
          </a:bodyPr>
          <a:lstStyle>
            <a:lvl1pPr algn="l">
              <a:defRPr sz="3600" baseline="0">
                <a:solidFill>
                  <a:schemeClr val="bg1"/>
                </a:solidFill>
              </a:defRPr>
            </a:lvl1pPr>
          </a:lstStyle>
          <a:p>
            <a:r>
              <a:rPr lang="ru-RU" dirty="0" smtClean="0"/>
              <a:t>Образец тезиса на слайде с рисунком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BD742-70D1-4863-B5F2-1BD3C1871490}" type="slidenum">
              <a:rPr lang="ru-RU" smtClean="0"/>
              <a:t>‹#›</a:t>
            </a:fld>
            <a:endParaRPr lang="ru-RU"/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533068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ru-RU" dirty="0" smtClean="0"/>
              <a:t>Вставь рисунок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2637300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480">
          <p15:clr>
            <a:srgbClr val="FBAE40"/>
          </p15:clr>
        </p15:guide>
        <p15:guide id="2" pos="2653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икунок+тез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7387" y="267789"/>
            <a:ext cx="3758969" cy="6088562"/>
          </a:xfrm>
        </p:spPr>
        <p:txBody>
          <a:bodyPr lIns="0" rIns="0" anchor="ctr">
            <a:normAutofit/>
          </a:bodyPr>
          <a:lstStyle>
            <a:lvl1pPr algn="l">
              <a:defRPr sz="3600" baseline="0"/>
            </a:lvl1pPr>
          </a:lstStyle>
          <a:p>
            <a:r>
              <a:rPr lang="ru-RU" dirty="0" smtClean="0"/>
              <a:t>Образец тезиса на слайде с рисунком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BD742-70D1-4863-B5F2-1BD3C1871490}" type="slidenum">
              <a:rPr lang="ru-RU" smtClean="0"/>
              <a:t>‹#›</a:t>
            </a:fld>
            <a:endParaRPr lang="ru-RU"/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3" hasCustomPrompt="1"/>
          </p:nvPr>
        </p:nvSpPr>
        <p:spPr>
          <a:xfrm>
            <a:off x="4648782" y="0"/>
            <a:ext cx="449521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ru-RU" dirty="0" smtClean="0"/>
              <a:t>Вставь рисунок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2638280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480">
          <p15:clr>
            <a:srgbClr val="FBAE40"/>
          </p15:clr>
        </p15:guide>
        <p15:guide id="2" pos="2653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икунок+тезис с фон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 userDrawn="1"/>
        </p:nvSpPr>
        <p:spPr>
          <a:xfrm>
            <a:off x="-2" y="0"/>
            <a:ext cx="4648783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7387" y="267789"/>
            <a:ext cx="3758969" cy="6088562"/>
          </a:xfrm>
        </p:spPr>
        <p:txBody>
          <a:bodyPr lIns="0" rIns="0" anchor="ctr">
            <a:normAutofit/>
          </a:bodyPr>
          <a:lstStyle>
            <a:lvl1pPr algn="l">
              <a:defRPr sz="3600" baseline="0">
                <a:solidFill>
                  <a:schemeClr val="bg1"/>
                </a:solidFill>
              </a:defRPr>
            </a:lvl1pPr>
          </a:lstStyle>
          <a:p>
            <a:r>
              <a:rPr lang="ru-RU" dirty="0" smtClean="0"/>
              <a:t>Образец тезиса на слайде с рисунком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BD742-70D1-4863-B5F2-1BD3C1871490}" type="slidenum">
              <a:rPr lang="ru-RU" smtClean="0"/>
              <a:t>‹#›</a:t>
            </a:fld>
            <a:endParaRPr lang="ru-RU"/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3" hasCustomPrompt="1"/>
          </p:nvPr>
        </p:nvSpPr>
        <p:spPr>
          <a:xfrm>
            <a:off x="4648781" y="0"/>
            <a:ext cx="4495219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ru-RU" dirty="0" smtClean="0"/>
              <a:t>Вставь рисунок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6165531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480">
          <p15:clr>
            <a:srgbClr val="FBAE40"/>
          </p15:clr>
        </p15:guide>
        <p15:guide id="2" pos="2653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Важные цифр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BD742-70D1-4863-B5F2-1BD3C1871490}" type="slidenum">
              <a:rPr lang="ru-RU" smtClean="0"/>
              <a:t>‹#›</a:t>
            </a:fld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3" hasCustomPrompt="1"/>
          </p:nvPr>
        </p:nvSpPr>
        <p:spPr>
          <a:xfrm>
            <a:off x="684212" y="612354"/>
            <a:ext cx="7765823" cy="1307509"/>
          </a:xfrm>
        </p:spPr>
        <p:txBody>
          <a:bodyPr anchor="t">
            <a:normAutofit/>
          </a:bodyPr>
          <a:lstStyle>
            <a:lvl1pPr marL="0" indent="0">
              <a:buNone/>
              <a:defRPr sz="9600">
                <a:solidFill>
                  <a:schemeClr val="tx2"/>
                </a:solidFill>
                <a:latin typeface="Segoe UI Light" panose="020B0502040204020203" pitchFamily="34" charset="0"/>
              </a:defRPr>
            </a:lvl1pPr>
          </a:lstStyle>
          <a:p>
            <a:pPr lvl="0"/>
            <a:r>
              <a:rPr lang="ru-RU" sz="9600" dirty="0" smtClean="0">
                <a:solidFill>
                  <a:srgbClr val="029B81"/>
                </a:solidFill>
                <a:latin typeface="Segoe UI Light" panose="020B0502040204020203" pitchFamily="34" charset="0"/>
              </a:rPr>
              <a:t>&gt;</a:t>
            </a:r>
            <a:r>
              <a:rPr lang="ru-RU" dirty="0" smtClean="0"/>
              <a:t>123456</a:t>
            </a:r>
          </a:p>
        </p:txBody>
      </p:sp>
      <p:sp>
        <p:nvSpPr>
          <p:cNvPr id="9" name="Текст 8"/>
          <p:cNvSpPr>
            <a:spLocks noGrp="1"/>
          </p:cNvSpPr>
          <p:nvPr>
            <p:ph type="body" sz="quarter" idx="14" hasCustomPrompt="1"/>
          </p:nvPr>
        </p:nvSpPr>
        <p:spPr>
          <a:xfrm>
            <a:off x="1572487" y="1953606"/>
            <a:ext cx="5500687" cy="966355"/>
          </a:xfrm>
        </p:spPr>
        <p:txBody>
          <a:bodyPr>
            <a:noAutofit/>
          </a:bodyPr>
          <a:lstStyle>
            <a:lvl1pPr marL="0" indent="0">
              <a:lnSpc>
                <a:spcPct val="110000"/>
              </a:lnSpc>
              <a:buNone/>
              <a:defRPr sz="1800" baseline="0"/>
            </a:lvl1pPr>
          </a:lstStyle>
          <a:p>
            <a:pPr lvl="0"/>
            <a:r>
              <a:rPr lang="ru-RU" dirty="0" smtClean="0"/>
              <a:t>Основной текст, если перед цифрой стоит математический символ, подпись сдвигается к первой по порядку цифре</a:t>
            </a:r>
            <a:endParaRPr lang="ru-RU" dirty="0"/>
          </a:p>
        </p:txBody>
      </p:sp>
      <p:sp>
        <p:nvSpPr>
          <p:cNvPr id="11" name="Текст 10"/>
          <p:cNvSpPr>
            <a:spLocks noGrp="1"/>
          </p:cNvSpPr>
          <p:nvPr>
            <p:ph type="body" sz="quarter" idx="15" hasCustomPrompt="1"/>
          </p:nvPr>
        </p:nvSpPr>
        <p:spPr>
          <a:xfrm>
            <a:off x="1572486" y="2933024"/>
            <a:ext cx="5500687" cy="483371"/>
          </a:xfrm>
        </p:spPr>
        <p:txBody>
          <a:bodyPr>
            <a:noAutofit/>
          </a:bodyPr>
          <a:lstStyle>
            <a:lvl1pPr marL="0" indent="0">
              <a:lnSpc>
                <a:spcPct val="110000"/>
              </a:lnSpc>
              <a:buNone/>
              <a:defRPr sz="1400" baseline="0"/>
            </a:lvl1pPr>
          </a:lstStyle>
          <a:p>
            <a:pPr lvl="0"/>
            <a:r>
              <a:rPr lang="ru-RU" dirty="0" smtClean="0"/>
              <a:t>Подробное описание – обязательная но не такая важная информация. Цифр на странице лучше размещать не более 2х</a:t>
            </a:r>
            <a:endParaRPr lang="ru-RU" dirty="0"/>
          </a:p>
        </p:txBody>
      </p:sp>
      <p:sp>
        <p:nvSpPr>
          <p:cNvPr id="12" name="Текст 3"/>
          <p:cNvSpPr>
            <a:spLocks noGrp="1"/>
          </p:cNvSpPr>
          <p:nvPr>
            <p:ph type="body" sz="quarter" idx="16" hasCustomPrompt="1"/>
          </p:nvPr>
        </p:nvSpPr>
        <p:spPr>
          <a:xfrm>
            <a:off x="684213" y="3781199"/>
            <a:ext cx="7765822" cy="1303835"/>
          </a:xfrm>
        </p:spPr>
        <p:txBody>
          <a:bodyPr>
            <a:normAutofit/>
          </a:bodyPr>
          <a:lstStyle>
            <a:lvl1pPr marL="0" indent="0">
              <a:buNone/>
              <a:defRPr sz="9600">
                <a:solidFill>
                  <a:schemeClr val="tx2"/>
                </a:solidFill>
                <a:latin typeface="Segoe UI Light" panose="020B0502040204020203" pitchFamily="34" charset="0"/>
              </a:defRPr>
            </a:lvl1pPr>
          </a:lstStyle>
          <a:p>
            <a:pPr lvl="0"/>
            <a:r>
              <a:rPr lang="ru-RU" dirty="0" smtClean="0"/>
              <a:t>123456</a:t>
            </a:r>
          </a:p>
        </p:txBody>
      </p:sp>
      <p:sp>
        <p:nvSpPr>
          <p:cNvPr id="13" name="Текст 8"/>
          <p:cNvSpPr>
            <a:spLocks noGrp="1"/>
          </p:cNvSpPr>
          <p:nvPr>
            <p:ph type="body" sz="quarter" idx="17" hasCustomPrompt="1"/>
          </p:nvPr>
        </p:nvSpPr>
        <p:spPr>
          <a:xfrm>
            <a:off x="684213" y="5124220"/>
            <a:ext cx="5500687" cy="44413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1800" baseline="0"/>
            </a:lvl1pPr>
          </a:lstStyle>
          <a:p>
            <a:pPr lvl="0"/>
            <a:r>
              <a:rPr lang="ru-RU" dirty="0" smtClean="0"/>
              <a:t>Основной текст</a:t>
            </a:r>
            <a:endParaRPr lang="ru-RU" dirty="0"/>
          </a:p>
        </p:txBody>
      </p:sp>
      <p:sp>
        <p:nvSpPr>
          <p:cNvPr id="14" name="Текст 10"/>
          <p:cNvSpPr>
            <a:spLocks noGrp="1"/>
          </p:cNvSpPr>
          <p:nvPr>
            <p:ph type="body" sz="quarter" idx="18" hasCustomPrompt="1"/>
          </p:nvPr>
        </p:nvSpPr>
        <p:spPr>
          <a:xfrm>
            <a:off x="684213" y="5568354"/>
            <a:ext cx="5500687" cy="499019"/>
          </a:xfrm>
        </p:spPr>
        <p:txBody>
          <a:bodyPr>
            <a:noAutofit/>
          </a:bodyPr>
          <a:lstStyle>
            <a:lvl1pPr marL="0" indent="0">
              <a:lnSpc>
                <a:spcPct val="110000"/>
              </a:lnSpc>
              <a:buNone/>
              <a:defRPr sz="1400" baseline="0"/>
            </a:lvl1pPr>
          </a:lstStyle>
          <a:p>
            <a:pPr lvl="0"/>
            <a:r>
              <a:rPr lang="ru-RU" dirty="0" smtClean="0"/>
              <a:t>Подробное описание – не забывай пододвигать по высоте к основному тексту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1894809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684212" y="728663"/>
            <a:ext cx="7765824" cy="2844029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3600"/>
            </a:lvl1pPr>
          </a:lstStyle>
          <a:p>
            <a:r>
              <a:rPr lang="ru-RU" dirty="0" smtClean="0"/>
              <a:t>Заголовок раздела</a:t>
            </a:r>
            <a:endParaRPr lang="ru-RU" dirty="0"/>
          </a:p>
        </p:txBody>
      </p:sp>
      <p:cxnSp>
        <p:nvCxnSpPr>
          <p:cNvPr id="4" name="Прямая соединительная линия 3"/>
          <p:cNvCxnSpPr/>
          <p:nvPr userDrawn="1"/>
        </p:nvCxnSpPr>
        <p:spPr>
          <a:xfrm>
            <a:off x="684213" y="3778658"/>
            <a:ext cx="7775575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Текст 4"/>
          <p:cNvSpPr>
            <a:spLocks noGrp="1"/>
          </p:cNvSpPr>
          <p:nvPr>
            <p:ph type="body" sz="quarter" idx="10" hasCustomPrompt="1"/>
          </p:nvPr>
        </p:nvSpPr>
        <p:spPr>
          <a:xfrm>
            <a:off x="684213" y="3944938"/>
            <a:ext cx="7775575" cy="750887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400"/>
            </a:lvl1pPr>
            <a:lvl2pPr marL="457200" indent="0">
              <a:buNone/>
              <a:defRPr/>
            </a:lvl2pPr>
          </a:lstStyle>
          <a:p>
            <a:pPr lvl="0"/>
            <a:r>
              <a:rPr lang="ru-RU" dirty="0" smtClean="0"/>
              <a:t>Подзаголовок раздела</a:t>
            </a:r>
          </a:p>
        </p:txBody>
      </p:sp>
    </p:spTree>
    <p:extLst>
      <p:ext uri="{BB962C8B-B14F-4D97-AF65-F5344CB8AC3E}">
        <p14:creationId xmlns:p14="http://schemas.microsoft.com/office/powerpoint/2010/main" val="37450429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кейс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2860766" y="728663"/>
            <a:ext cx="5589270" cy="2844029"/>
          </a:xfrm>
        </p:spPr>
        <p:txBody>
          <a:bodyPr anchor="b"/>
          <a:lstStyle>
            <a:lvl1pPr>
              <a:lnSpc>
                <a:spcPct val="110000"/>
              </a:lnSpc>
              <a:defRPr/>
            </a:lvl1pPr>
          </a:lstStyle>
          <a:p>
            <a:r>
              <a:rPr lang="ru-RU" dirty="0" smtClean="0"/>
              <a:t>Название кейса</a:t>
            </a:r>
            <a:endParaRPr lang="ru-RU" dirty="0"/>
          </a:p>
        </p:txBody>
      </p:sp>
      <p:cxnSp>
        <p:nvCxnSpPr>
          <p:cNvPr id="4" name="Прямая соединительная линия 3"/>
          <p:cNvCxnSpPr/>
          <p:nvPr userDrawn="1"/>
        </p:nvCxnSpPr>
        <p:spPr>
          <a:xfrm>
            <a:off x="684213" y="3778658"/>
            <a:ext cx="7775575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Рисунок 4"/>
          <p:cNvSpPr>
            <a:spLocks noGrp="1"/>
          </p:cNvSpPr>
          <p:nvPr>
            <p:ph type="pic" sz="quarter" idx="10" hasCustomPrompt="1"/>
          </p:nvPr>
        </p:nvSpPr>
        <p:spPr>
          <a:xfrm>
            <a:off x="684213" y="2489200"/>
            <a:ext cx="1855787" cy="1084263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ru-RU" dirty="0" smtClean="0"/>
              <a:t>Логотип клиента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513773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логотипы по отрасля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7388" y="175307"/>
            <a:ext cx="7772400" cy="712968"/>
          </a:xfrm>
        </p:spPr>
        <p:txBody>
          <a:bodyPr lIns="0" rIns="0" anchor="b">
            <a:normAutofit/>
          </a:bodyPr>
          <a:lstStyle>
            <a:lvl1pPr algn="l">
              <a:defRPr sz="3600"/>
            </a:lvl1pPr>
          </a:lstStyle>
          <a:p>
            <a:r>
              <a:rPr lang="ru-RU" dirty="0" smtClean="0"/>
              <a:t>Логотипы по отраслям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BD742-70D1-4863-B5F2-1BD3C1871490}" type="slidenum">
              <a:rPr lang="ru-RU" smtClean="0"/>
              <a:t>‹#›</a:t>
            </a:fld>
            <a:endParaRPr lang="ru-RU"/>
          </a:p>
        </p:txBody>
      </p:sp>
      <p:cxnSp>
        <p:nvCxnSpPr>
          <p:cNvPr id="7" name="Прямая соединительная линия 6"/>
          <p:cNvCxnSpPr/>
          <p:nvPr userDrawn="1"/>
        </p:nvCxnSpPr>
        <p:spPr>
          <a:xfrm>
            <a:off x="684213" y="1087710"/>
            <a:ext cx="7775575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Текст 3"/>
          <p:cNvSpPr>
            <a:spLocks noGrp="1"/>
          </p:cNvSpPr>
          <p:nvPr>
            <p:ph type="body" sz="quarter" idx="13" hasCustomPrompt="1"/>
          </p:nvPr>
        </p:nvSpPr>
        <p:spPr>
          <a:xfrm>
            <a:off x="1423851" y="1410267"/>
            <a:ext cx="1502230" cy="594552"/>
          </a:xfrm>
        </p:spPr>
        <p:txBody>
          <a:bodyPr>
            <a:normAutofit/>
          </a:bodyPr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ru-RU" dirty="0" smtClean="0"/>
              <a:t>Отрасль  с иконкой</a:t>
            </a:r>
            <a:endParaRPr lang="ru-RU" dirty="0"/>
          </a:p>
        </p:txBody>
      </p:sp>
      <p:cxnSp>
        <p:nvCxnSpPr>
          <p:cNvPr id="9" name="Прямая соединительная линия 8"/>
          <p:cNvCxnSpPr/>
          <p:nvPr userDrawn="1"/>
        </p:nvCxnSpPr>
        <p:spPr>
          <a:xfrm>
            <a:off x="3462355" y="2009715"/>
            <a:ext cx="2178259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/>
          <p:nvPr userDrawn="1"/>
        </p:nvCxnSpPr>
        <p:spPr>
          <a:xfrm>
            <a:off x="684213" y="2017881"/>
            <a:ext cx="2178259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/>
          <p:cNvCxnSpPr/>
          <p:nvPr userDrawn="1"/>
        </p:nvCxnSpPr>
        <p:spPr>
          <a:xfrm>
            <a:off x="6259355" y="2007879"/>
            <a:ext cx="2186177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Рисунок 23"/>
          <p:cNvSpPr>
            <a:spLocks noGrp="1"/>
          </p:cNvSpPr>
          <p:nvPr>
            <p:ph type="pic" sz="quarter" idx="20" hasCustomPrompt="1"/>
          </p:nvPr>
        </p:nvSpPr>
        <p:spPr>
          <a:xfrm>
            <a:off x="684213" y="1376429"/>
            <a:ext cx="667793" cy="581569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r>
              <a:rPr lang="ru-RU" dirty="0" smtClean="0"/>
              <a:t>Иконка</a:t>
            </a:r>
          </a:p>
        </p:txBody>
      </p:sp>
      <p:sp>
        <p:nvSpPr>
          <p:cNvPr id="25" name="Текст 3"/>
          <p:cNvSpPr>
            <a:spLocks noGrp="1"/>
          </p:cNvSpPr>
          <p:nvPr>
            <p:ph type="body" sz="quarter" idx="21" hasCustomPrompt="1"/>
          </p:nvPr>
        </p:nvSpPr>
        <p:spPr>
          <a:xfrm>
            <a:off x="4195626" y="1410267"/>
            <a:ext cx="1502230" cy="594552"/>
          </a:xfrm>
        </p:spPr>
        <p:txBody>
          <a:bodyPr>
            <a:normAutofit/>
          </a:bodyPr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ru-RU" dirty="0" smtClean="0"/>
              <a:t>Отрасль  с иконкой</a:t>
            </a:r>
            <a:endParaRPr lang="ru-RU" dirty="0"/>
          </a:p>
        </p:txBody>
      </p:sp>
      <p:sp>
        <p:nvSpPr>
          <p:cNvPr id="26" name="Рисунок 23"/>
          <p:cNvSpPr>
            <a:spLocks noGrp="1"/>
          </p:cNvSpPr>
          <p:nvPr>
            <p:ph type="pic" sz="quarter" idx="22" hasCustomPrompt="1"/>
          </p:nvPr>
        </p:nvSpPr>
        <p:spPr>
          <a:xfrm>
            <a:off x="3455988" y="1376429"/>
            <a:ext cx="667793" cy="581569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r>
              <a:rPr lang="ru-RU" dirty="0" smtClean="0"/>
              <a:t>Иконка</a:t>
            </a:r>
          </a:p>
        </p:txBody>
      </p:sp>
      <p:sp>
        <p:nvSpPr>
          <p:cNvPr id="27" name="Текст 3"/>
          <p:cNvSpPr>
            <a:spLocks noGrp="1"/>
          </p:cNvSpPr>
          <p:nvPr>
            <p:ph type="body" sz="quarter" idx="23" hasCustomPrompt="1"/>
          </p:nvPr>
        </p:nvSpPr>
        <p:spPr>
          <a:xfrm>
            <a:off x="6967401" y="1410267"/>
            <a:ext cx="1502230" cy="594552"/>
          </a:xfrm>
        </p:spPr>
        <p:txBody>
          <a:bodyPr>
            <a:normAutofit/>
          </a:bodyPr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ru-RU" dirty="0" smtClean="0"/>
              <a:t>Отрасль  с иконкой</a:t>
            </a:r>
            <a:endParaRPr lang="ru-RU" dirty="0"/>
          </a:p>
        </p:txBody>
      </p:sp>
      <p:sp>
        <p:nvSpPr>
          <p:cNvPr id="28" name="Рисунок 23"/>
          <p:cNvSpPr>
            <a:spLocks noGrp="1"/>
          </p:cNvSpPr>
          <p:nvPr>
            <p:ph type="pic" sz="quarter" idx="24" hasCustomPrompt="1"/>
          </p:nvPr>
        </p:nvSpPr>
        <p:spPr>
          <a:xfrm>
            <a:off x="6227763" y="1376429"/>
            <a:ext cx="667793" cy="581569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r>
              <a:rPr lang="ru-RU" dirty="0" smtClean="0"/>
              <a:t>Иконка</a:t>
            </a:r>
          </a:p>
        </p:txBody>
      </p:sp>
      <p:sp>
        <p:nvSpPr>
          <p:cNvPr id="29" name="Текст 3"/>
          <p:cNvSpPr>
            <a:spLocks noGrp="1"/>
          </p:cNvSpPr>
          <p:nvPr>
            <p:ph type="body" sz="quarter" idx="25" hasCustomPrompt="1"/>
          </p:nvPr>
        </p:nvSpPr>
        <p:spPr>
          <a:xfrm>
            <a:off x="1434737" y="3693515"/>
            <a:ext cx="1502230" cy="594552"/>
          </a:xfrm>
        </p:spPr>
        <p:txBody>
          <a:bodyPr>
            <a:normAutofit/>
          </a:bodyPr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ru-RU" dirty="0" smtClean="0"/>
              <a:t>Отрасль  с иконкой</a:t>
            </a:r>
            <a:endParaRPr lang="ru-RU" dirty="0"/>
          </a:p>
        </p:txBody>
      </p:sp>
      <p:cxnSp>
        <p:nvCxnSpPr>
          <p:cNvPr id="30" name="Прямая соединительная линия 29"/>
          <p:cNvCxnSpPr/>
          <p:nvPr userDrawn="1"/>
        </p:nvCxnSpPr>
        <p:spPr>
          <a:xfrm>
            <a:off x="3473241" y="4292963"/>
            <a:ext cx="2178259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 userDrawn="1"/>
        </p:nvCxnSpPr>
        <p:spPr>
          <a:xfrm>
            <a:off x="695099" y="4301129"/>
            <a:ext cx="2178259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 userDrawn="1"/>
        </p:nvCxnSpPr>
        <p:spPr>
          <a:xfrm>
            <a:off x="6270241" y="4291127"/>
            <a:ext cx="2186177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Рисунок 23"/>
          <p:cNvSpPr>
            <a:spLocks noGrp="1"/>
          </p:cNvSpPr>
          <p:nvPr>
            <p:ph type="pic" sz="quarter" idx="26" hasCustomPrompt="1"/>
          </p:nvPr>
        </p:nvSpPr>
        <p:spPr>
          <a:xfrm>
            <a:off x="695099" y="3659677"/>
            <a:ext cx="667793" cy="581569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r>
              <a:rPr lang="ru-RU" dirty="0" smtClean="0"/>
              <a:t>Иконка</a:t>
            </a:r>
          </a:p>
        </p:txBody>
      </p:sp>
      <p:sp>
        <p:nvSpPr>
          <p:cNvPr id="34" name="Текст 3"/>
          <p:cNvSpPr>
            <a:spLocks noGrp="1"/>
          </p:cNvSpPr>
          <p:nvPr>
            <p:ph type="body" sz="quarter" idx="27" hasCustomPrompt="1"/>
          </p:nvPr>
        </p:nvSpPr>
        <p:spPr>
          <a:xfrm>
            <a:off x="4206512" y="3693515"/>
            <a:ext cx="1502230" cy="594552"/>
          </a:xfrm>
        </p:spPr>
        <p:txBody>
          <a:bodyPr>
            <a:normAutofit/>
          </a:bodyPr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ru-RU" dirty="0" smtClean="0"/>
              <a:t>Отрасль  с иконкой</a:t>
            </a:r>
            <a:endParaRPr lang="ru-RU" dirty="0"/>
          </a:p>
        </p:txBody>
      </p:sp>
      <p:sp>
        <p:nvSpPr>
          <p:cNvPr id="35" name="Рисунок 23"/>
          <p:cNvSpPr>
            <a:spLocks noGrp="1"/>
          </p:cNvSpPr>
          <p:nvPr>
            <p:ph type="pic" sz="quarter" idx="28" hasCustomPrompt="1"/>
          </p:nvPr>
        </p:nvSpPr>
        <p:spPr>
          <a:xfrm>
            <a:off x="3466874" y="3659677"/>
            <a:ext cx="667793" cy="581569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r>
              <a:rPr lang="ru-RU" dirty="0" smtClean="0"/>
              <a:t>Иконка</a:t>
            </a:r>
          </a:p>
        </p:txBody>
      </p:sp>
      <p:sp>
        <p:nvSpPr>
          <p:cNvPr id="36" name="Текст 3"/>
          <p:cNvSpPr>
            <a:spLocks noGrp="1"/>
          </p:cNvSpPr>
          <p:nvPr>
            <p:ph type="body" sz="quarter" idx="29" hasCustomPrompt="1"/>
          </p:nvPr>
        </p:nvSpPr>
        <p:spPr>
          <a:xfrm>
            <a:off x="6978287" y="3693515"/>
            <a:ext cx="1502230" cy="594552"/>
          </a:xfrm>
        </p:spPr>
        <p:txBody>
          <a:bodyPr>
            <a:normAutofit/>
          </a:bodyPr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ru-RU" dirty="0" smtClean="0"/>
              <a:t>Отрасль  с иконкой</a:t>
            </a:r>
            <a:endParaRPr lang="ru-RU" dirty="0"/>
          </a:p>
        </p:txBody>
      </p:sp>
      <p:sp>
        <p:nvSpPr>
          <p:cNvPr id="37" name="Рисунок 23"/>
          <p:cNvSpPr>
            <a:spLocks noGrp="1"/>
          </p:cNvSpPr>
          <p:nvPr>
            <p:ph type="pic" sz="quarter" idx="30" hasCustomPrompt="1"/>
          </p:nvPr>
        </p:nvSpPr>
        <p:spPr>
          <a:xfrm>
            <a:off x="6238649" y="3659677"/>
            <a:ext cx="667793" cy="581569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r>
              <a:rPr lang="ru-RU" dirty="0" smtClean="0"/>
              <a:t>Иконка</a:t>
            </a:r>
          </a:p>
        </p:txBody>
      </p:sp>
    </p:spTree>
    <p:extLst>
      <p:ext uri="{BB962C8B-B14F-4D97-AF65-F5344CB8AC3E}">
        <p14:creationId xmlns:p14="http://schemas.microsoft.com/office/powerpoint/2010/main" val="378643174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1814">
          <p15:clr>
            <a:srgbClr val="FBAE40"/>
          </p15:clr>
        </p15:guide>
        <p15:guide id="2" pos="2177">
          <p15:clr>
            <a:srgbClr val="FBAE40"/>
          </p15:clr>
        </p15:guide>
        <p15:guide id="3" pos="3560">
          <p15:clr>
            <a:srgbClr val="FBAE40"/>
          </p15:clr>
        </p15:guide>
        <p15:guide id="4" pos="3923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логотипы по отраслям - вариант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7388" y="175307"/>
            <a:ext cx="7772400" cy="712968"/>
          </a:xfrm>
        </p:spPr>
        <p:txBody>
          <a:bodyPr lIns="0" rIns="0" anchor="b">
            <a:normAutofit/>
          </a:bodyPr>
          <a:lstStyle>
            <a:lvl1pPr algn="l">
              <a:defRPr sz="3600"/>
            </a:lvl1pPr>
          </a:lstStyle>
          <a:p>
            <a:r>
              <a:rPr lang="ru-RU" dirty="0" smtClean="0"/>
              <a:t>Логотипы по отраслям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BD742-70D1-4863-B5F2-1BD3C1871490}" type="slidenum">
              <a:rPr lang="ru-RU" smtClean="0"/>
              <a:t>‹#›</a:t>
            </a:fld>
            <a:endParaRPr lang="ru-RU"/>
          </a:p>
        </p:txBody>
      </p:sp>
      <p:cxnSp>
        <p:nvCxnSpPr>
          <p:cNvPr id="7" name="Прямая соединительная линия 6"/>
          <p:cNvCxnSpPr/>
          <p:nvPr userDrawn="1"/>
        </p:nvCxnSpPr>
        <p:spPr>
          <a:xfrm>
            <a:off x="684213" y="1087710"/>
            <a:ext cx="7775575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Текст 3"/>
          <p:cNvSpPr>
            <a:spLocks noGrp="1"/>
          </p:cNvSpPr>
          <p:nvPr>
            <p:ph type="body" sz="quarter" idx="13" hasCustomPrompt="1"/>
          </p:nvPr>
        </p:nvSpPr>
        <p:spPr>
          <a:xfrm>
            <a:off x="1423850" y="1410267"/>
            <a:ext cx="3540035" cy="594552"/>
          </a:xfr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ru-RU" dirty="0" smtClean="0"/>
              <a:t>Отрасль с иконкой и большим количеством логотипов</a:t>
            </a:r>
            <a:endParaRPr lang="ru-RU" dirty="0"/>
          </a:p>
        </p:txBody>
      </p:sp>
      <p:cxnSp>
        <p:nvCxnSpPr>
          <p:cNvPr id="10" name="Прямая соединительная линия 9"/>
          <p:cNvCxnSpPr/>
          <p:nvPr userDrawn="1"/>
        </p:nvCxnSpPr>
        <p:spPr>
          <a:xfrm>
            <a:off x="684213" y="2017881"/>
            <a:ext cx="4967287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/>
          <p:cNvCxnSpPr/>
          <p:nvPr userDrawn="1"/>
        </p:nvCxnSpPr>
        <p:spPr>
          <a:xfrm>
            <a:off x="6259355" y="2007879"/>
            <a:ext cx="2186177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Текст 3"/>
          <p:cNvSpPr>
            <a:spLocks noGrp="1"/>
          </p:cNvSpPr>
          <p:nvPr>
            <p:ph type="body" sz="quarter" idx="16" hasCustomPrompt="1"/>
          </p:nvPr>
        </p:nvSpPr>
        <p:spPr>
          <a:xfrm>
            <a:off x="6971674" y="1408632"/>
            <a:ext cx="1502230" cy="594552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ru-RU" dirty="0" smtClean="0"/>
              <a:t>Отрасль  с иконкой</a:t>
            </a:r>
            <a:endParaRPr lang="ru-RU" dirty="0"/>
          </a:p>
        </p:txBody>
      </p:sp>
      <p:sp>
        <p:nvSpPr>
          <p:cNvPr id="17" name="Текст 3"/>
          <p:cNvSpPr>
            <a:spLocks noGrp="1"/>
          </p:cNvSpPr>
          <p:nvPr>
            <p:ph type="body" sz="quarter" idx="17" hasCustomPrompt="1"/>
          </p:nvPr>
        </p:nvSpPr>
        <p:spPr>
          <a:xfrm>
            <a:off x="1423851" y="3698447"/>
            <a:ext cx="1502230" cy="594552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ru-RU" dirty="0" smtClean="0"/>
              <a:t>Отрасль  с иконкой</a:t>
            </a:r>
            <a:endParaRPr lang="ru-RU" dirty="0"/>
          </a:p>
        </p:txBody>
      </p:sp>
      <p:cxnSp>
        <p:nvCxnSpPr>
          <p:cNvPr id="18" name="Прямая соединительная линия 17"/>
          <p:cNvCxnSpPr/>
          <p:nvPr userDrawn="1"/>
        </p:nvCxnSpPr>
        <p:spPr>
          <a:xfrm>
            <a:off x="3462355" y="4297895"/>
            <a:ext cx="5011549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 userDrawn="1"/>
        </p:nvCxnSpPr>
        <p:spPr>
          <a:xfrm>
            <a:off x="684213" y="4306061"/>
            <a:ext cx="2178259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Текст 3"/>
          <p:cNvSpPr>
            <a:spLocks noGrp="1"/>
          </p:cNvSpPr>
          <p:nvPr>
            <p:ph type="body" sz="quarter" idx="18" hasCustomPrompt="1"/>
          </p:nvPr>
        </p:nvSpPr>
        <p:spPr>
          <a:xfrm>
            <a:off x="4219590" y="3696812"/>
            <a:ext cx="4225941" cy="594552"/>
          </a:xfrm>
        </p:spPr>
        <p:txBody>
          <a:bodyPr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ru-RU" dirty="0" smtClean="0"/>
              <a:t>Отрасль с иконкой и большим количеством логотипов</a:t>
            </a:r>
            <a:endParaRPr lang="ru-RU" dirty="0"/>
          </a:p>
        </p:txBody>
      </p:sp>
      <p:sp>
        <p:nvSpPr>
          <p:cNvPr id="23" name="Рисунок 23"/>
          <p:cNvSpPr>
            <a:spLocks noGrp="1"/>
          </p:cNvSpPr>
          <p:nvPr>
            <p:ph type="pic" sz="quarter" idx="26" hasCustomPrompt="1"/>
          </p:nvPr>
        </p:nvSpPr>
        <p:spPr>
          <a:xfrm>
            <a:off x="695099" y="3659680"/>
            <a:ext cx="667793" cy="581569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r>
              <a:rPr lang="ru-RU" dirty="0" smtClean="0"/>
              <a:t>Иконка</a:t>
            </a:r>
          </a:p>
        </p:txBody>
      </p:sp>
      <p:sp>
        <p:nvSpPr>
          <p:cNvPr id="24" name="Рисунок 23"/>
          <p:cNvSpPr>
            <a:spLocks noGrp="1"/>
          </p:cNvSpPr>
          <p:nvPr>
            <p:ph type="pic" sz="quarter" idx="27" hasCustomPrompt="1"/>
          </p:nvPr>
        </p:nvSpPr>
        <p:spPr>
          <a:xfrm>
            <a:off x="695099" y="1380610"/>
            <a:ext cx="667793" cy="581569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r>
              <a:rPr lang="ru-RU" dirty="0" smtClean="0"/>
              <a:t>Иконка</a:t>
            </a:r>
          </a:p>
        </p:txBody>
      </p:sp>
      <p:sp>
        <p:nvSpPr>
          <p:cNvPr id="25" name="Рисунок 23"/>
          <p:cNvSpPr>
            <a:spLocks noGrp="1"/>
          </p:cNvSpPr>
          <p:nvPr>
            <p:ph type="pic" sz="quarter" idx="28" hasCustomPrompt="1"/>
          </p:nvPr>
        </p:nvSpPr>
        <p:spPr>
          <a:xfrm>
            <a:off x="3455988" y="3659680"/>
            <a:ext cx="667793" cy="581569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r>
              <a:rPr lang="ru-RU" dirty="0" smtClean="0"/>
              <a:t>Иконка</a:t>
            </a:r>
          </a:p>
        </p:txBody>
      </p:sp>
      <p:sp>
        <p:nvSpPr>
          <p:cNvPr id="26" name="Рисунок 23"/>
          <p:cNvSpPr>
            <a:spLocks noGrp="1"/>
          </p:cNvSpPr>
          <p:nvPr>
            <p:ph type="pic" sz="quarter" idx="29" hasCustomPrompt="1"/>
          </p:nvPr>
        </p:nvSpPr>
        <p:spPr>
          <a:xfrm>
            <a:off x="6227763" y="1382497"/>
            <a:ext cx="667793" cy="581569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r>
              <a:rPr lang="ru-RU" dirty="0" smtClean="0"/>
              <a:t>Иконка</a:t>
            </a:r>
          </a:p>
        </p:txBody>
      </p:sp>
    </p:spTree>
    <p:extLst>
      <p:ext uri="{BB962C8B-B14F-4D97-AF65-F5344CB8AC3E}">
        <p14:creationId xmlns:p14="http://schemas.microsoft.com/office/powerpoint/2010/main" val="242976577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1814">
          <p15:clr>
            <a:srgbClr val="FBAE40"/>
          </p15:clr>
        </p15:guide>
        <p15:guide id="2" pos="2177">
          <p15:clr>
            <a:srgbClr val="FBAE40"/>
          </p15:clr>
        </p15:guide>
        <p15:guide id="3" pos="3560">
          <p15:clr>
            <a:srgbClr val="FBAE40"/>
          </p15:clr>
        </p15:guide>
        <p15:guide id="4" pos="3923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 2 спикер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684212" y="728664"/>
            <a:ext cx="7765824" cy="3183568"/>
          </a:xfrm>
        </p:spPr>
        <p:txBody>
          <a:bodyPr anchor="ctr">
            <a:normAutofit/>
          </a:bodyPr>
          <a:lstStyle>
            <a:lvl1pPr>
              <a:defRPr sz="5400"/>
            </a:lvl1pPr>
          </a:lstStyle>
          <a:p>
            <a:r>
              <a:rPr lang="ru-RU" dirty="0" smtClean="0"/>
              <a:t>ОБРАЗЕЦ ЗАГОЛОВКА ПРЕЗЕНТАЦИИ</a:t>
            </a:r>
            <a:endParaRPr lang="ru-RU" dirty="0"/>
          </a:p>
        </p:txBody>
      </p:sp>
      <p:cxnSp>
        <p:nvCxnSpPr>
          <p:cNvPr id="4" name="Прямая соединительная линия 3"/>
          <p:cNvCxnSpPr/>
          <p:nvPr userDrawn="1"/>
        </p:nvCxnSpPr>
        <p:spPr>
          <a:xfrm>
            <a:off x="684213" y="4141975"/>
            <a:ext cx="7775575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Текст 18" title="Имя Фамилия спикера"/>
          <p:cNvSpPr>
            <a:spLocks noGrp="1"/>
          </p:cNvSpPr>
          <p:nvPr>
            <p:ph type="body" sz="quarter" idx="10" hasCustomPrompt="1"/>
          </p:nvPr>
        </p:nvSpPr>
        <p:spPr>
          <a:xfrm>
            <a:off x="681221" y="4868917"/>
            <a:ext cx="5170818" cy="49774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 dirty="0" smtClean="0"/>
              <a:t>Имя Фамилия 1 спикера</a:t>
            </a:r>
            <a:endParaRPr lang="ru-RU" dirty="0"/>
          </a:p>
        </p:txBody>
      </p:sp>
      <p:sp>
        <p:nvSpPr>
          <p:cNvPr id="21" name="Текст 20"/>
          <p:cNvSpPr>
            <a:spLocks noGrp="1"/>
          </p:cNvSpPr>
          <p:nvPr>
            <p:ph type="body" sz="quarter" idx="11" hasCustomPrompt="1"/>
          </p:nvPr>
        </p:nvSpPr>
        <p:spPr>
          <a:xfrm>
            <a:off x="684213" y="5265742"/>
            <a:ext cx="5167825" cy="322262"/>
          </a:xfrm>
        </p:spPr>
        <p:txBody>
          <a:bodyPr>
            <a:normAutofit/>
          </a:bodyPr>
          <a:lstStyle>
            <a:lvl1pPr marL="0" indent="0">
              <a:buNone/>
              <a:defRPr sz="1300"/>
            </a:lvl1pPr>
          </a:lstStyle>
          <a:p>
            <a:pPr lvl="0"/>
            <a:r>
              <a:rPr lang="ru-RU" dirty="0" smtClean="0"/>
              <a:t>должность</a:t>
            </a:r>
            <a:endParaRPr lang="ru-RU" dirty="0"/>
          </a:p>
        </p:txBody>
      </p:sp>
      <p:pic>
        <p:nvPicPr>
          <p:cNvPr id="12" name="Рисунок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220" y="4462422"/>
            <a:ext cx="2244907" cy="309347"/>
          </a:xfrm>
          <a:prstGeom prst="rect">
            <a:avLst/>
          </a:prstGeom>
        </p:spPr>
      </p:pic>
      <p:sp>
        <p:nvSpPr>
          <p:cNvPr id="15" name="Текст 18" title="Имя Фамилия спикера"/>
          <p:cNvSpPr>
            <a:spLocks noGrp="1"/>
          </p:cNvSpPr>
          <p:nvPr>
            <p:ph type="body" sz="quarter" idx="12" hasCustomPrompt="1"/>
          </p:nvPr>
        </p:nvSpPr>
        <p:spPr>
          <a:xfrm>
            <a:off x="680523" y="5568411"/>
            <a:ext cx="5171637" cy="49774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 dirty="0" smtClean="0"/>
              <a:t>Имя Фамилия 1 спикера</a:t>
            </a:r>
            <a:endParaRPr lang="ru-RU" dirty="0"/>
          </a:p>
        </p:txBody>
      </p:sp>
      <p:sp>
        <p:nvSpPr>
          <p:cNvPr id="16" name="Текст 20"/>
          <p:cNvSpPr>
            <a:spLocks noGrp="1"/>
          </p:cNvSpPr>
          <p:nvPr>
            <p:ph type="body" sz="quarter" idx="13" hasCustomPrompt="1"/>
          </p:nvPr>
        </p:nvSpPr>
        <p:spPr>
          <a:xfrm>
            <a:off x="683515" y="5965236"/>
            <a:ext cx="5167825" cy="322262"/>
          </a:xfrm>
        </p:spPr>
        <p:txBody>
          <a:bodyPr>
            <a:normAutofit/>
          </a:bodyPr>
          <a:lstStyle>
            <a:lvl1pPr marL="0" indent="0">
              <a:buNone/>
              <a:defRPr sz="1300"/>
            </a:lvl1pPr>
          </a:lstStyle>
          <a:p>
            <a:pPr lvl="0"/>
            <a:r>
              <a:rPr lang="ru-RU" dirty="0" smtClean="0"/>
              <a:t>должность</a:t>
            </a:r>
            <a:endParaRPr lang="ru-RU" dirty="0"/>
          </a:p>
        </p:txBody>
      </p:sp>
      <p:sp>
        <p:nvSpPr>
          <p:cNvPr id="20" name="Заголовок 1"/>
          <p:cNvSpPr txBox="1">
            <a:spLocks/>
          </p:cNvSpPr>
          <p:nvPr userDrawn="1"/>
        </p:nvSpPr>
        <p:spPr>
          <a:xfrm>
            <a:off x="6982097" y="5642884"/>
            <a:ext cx="1477691" cy="284812"/>
          </a:xfrm>
          <a:prstGeom prst="rect">
            <a:avLst/>
          </a:prstGeom>
        </p:spPr>
        <p:txBody>
          <a:bodyPr vert="horz" lIns="0" tIns="45720" rIns="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ru-RU" sz="13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Проект компании</a:t>
            </a:r>
            <a:endParaRPr lang="ru-RU" sz="1300" u="sng" dirty="0">
              <a:solidFill>
                <a:srgbClr val="D70C17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2" name="Рисунок 2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2097" y="5956243"/>
            <a:ext cx="1360321" cy="269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86147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368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Логотип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7388" y="175307"/>
            <a:ext cx="7772400" cy="712968"/>
          </a:xfrm>
        </p:spPr>
        <p:txBody>
          <a:bodyPr lIns="0" rIns="0" anchor="b">
            <a:normAutofit/>
          </a:bodyPr>
          <a:lstStyle>
            <a:lvl1pPr algn="l">
              <a:defRPr sz="3600"/>
            </a:lvl1pPr>
          </a:lstStyle>
          <a:p>
            <a:r>
              <a:rPr lang="ru-RU" dirty="0" smtClean="0"/>
              <a:t>Логотипы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BD742-70D1-4863-B5F2-1BD3C1871490}" type="slidenum">
              <a:rPr lang="ru-RU" smtClean="0"/>
              <a:t>‹#›</a:t>
            </a:fld>
            <a:endParaRPr lang="ru-RU"/>
          </a:p>
        </p:txBody>
      </p:sp>
      <p:cxnSp>
        <p:nvCxnSpPr>
          <p:cNvPr id="7" name="Прямая соединительная линия 6"/>
          <p:cNvCxnSpPr/>
          <p:nvPr userDrawn="1"/>
        </p:nvCxnSpPr>
        <p:spPr>
          <a:xfrm>
            <a:off x="684213" y="1087710"/>
            <a:ext cx="7775575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1387316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pos="1156">
          <p15:clr>
            <a:srgbClr val="FBAE40"/>
          </p15:clr>
        </p15:guide>
        <p15:guide id="2" pos="1270">
          <p15:clr>
            <a:srgbClr val="FBAE40"/>
          </p15:clr>
        </p15:guide>
        <p15:guide id="3" pos="2948">
          <p15:clr>
            <a:srgbClr val="FBAE40"/>
          </p15:clr>
        </p15:guide>
        <p15:guide id="4" pos="3674">
          <p15:clr>
            <a:srgbClr val="FBAE40"/>
          </p15:clr>
        </p15:guide>
        <p15:guide id="0" orient="horz" pos="1502">
          <p15:clr>
            <a:srgbClr val="FBAE40"/>
          </p15:clr>
        </p15:guide>
        <p15:guide id="5" pos="1995">
          <p15:clr>
            <a:srgbClr val="FBAE40"/>
          </p15:clr>
        </p15:guide>
        <p15:guide id="6" pos="2835">
          <p15:clr>
            <a:srgbClr val="FBAE40"/>
          </p15:clr>
        </p15:guide>
        <p15:guide id="7" pos="2109">
          <p15:clr>
            <a:srgbClr val="FBAE40"/>
          </p15:clr>
        </p15:guide>
        <p15:guide id="8" pos="3787">
          <p15:clr>
            <a:srgbClr val="FBAE40"/>
          </p15:clr>
        </p15:guide>
        <p15:guide id="9" pos="4604">
          <p15:clr>
            <a:srgbClr val="FBAE40"/>
          </p15:clr>
        </p15:guide>
        <p15:guide id="10" pos="4490">
          <p15:clr>
            <a:srgbClr val="FBAE40"/>
          </p15:clr>
        </p15:guide>
        <p15:guide id="11" orient="horz" pos="1616">
          <p15:clr>
            <a:srgbClr val="FBAE40"/>
          </p15:clr>
        </p15:guide>
        <p15:guide id="12" orient="horz" pos="2092">
          <p15:clr>
            <a:srgbClr val="FBAE40"/>
          </p15:clr>
        </p15:guide>
        <p15:guide id="13" orient="horz" pos="2205">
          <p15:clr>
            <a:srgbClr val="FBAE40"/>
          </p15:clr>
        </p15:guide>
        <p15:guide id="14" orient="horz" pos="2682">
          <p15:clr>
            <a:srgbClr val="FBAE40"/>
          </p15:clr>
        </p15:guide>
        <p15:guide id="15" orient="horz" pos="2795">
          <p15:clr>
            <a:srgbClr val="FBAE40"/>
          </p15:clr>
        </p15:guide>
        <p15:guide id="16" orient="horz" pos="3271">
          <p15:clr>
            <a:srgbClr val="FBAE40"/>
          </p15:clr>
        </p15:guide>
        <p15:guide id="17" orient="horz" pos="3385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Вопрос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7388" y="1060540"/>
            <a:ext cx="7772400" cy="712968"/>
          </a:xfrm>
        </p:spPr>
        <p:txBody>
          <a:bodyPr lIns="0" rIns="0" anchor="b">
            <a:normAutofit/>
          </a:bodyPr>
          <a:lstStyle>
            <a:lvl1pPr algn="l">
              <a:defRPr sz="3600"/>
            </a:lvl1pPr>
          </a:lstStyle>
          <a:p>
            <a:r>
              <a:rPr lang="ru-RU" dirty="0" smtClean="0"/>
              <a:t>ВОПРОСЫ?</a:t>
            </a:r>
            <a:endParaRPr lang="en-US" dirty="0"/>
          </a:p>
        </p:txBody>
      </p:sp>
      <p:cxnSp>
        <p:nvCxnSpPr>
          <p:cNvPr id="7" name="Прямая соединительная линия 6"/>
          <p:cNvCxnSpPr/>
          <p:nvPr userDrawn="1"/>
        </p:nvCxnSpPr>
        <p:spPr>
          <a:xfrm>
            <a:off x="684213" y="1972943"/>
            <a:ext cx="7775575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Заголовок 1"/>
          <p:cNvSpPr txBox="1">
            <a:spLocks/>
          </p:cNvSpPr>
          <p:nvPr userDrawn="1"/>
        </p:nvSpPr>
        <p:spPr>
          <a:xfrm>
            <a:off x="6747649" y="5642884"/>
            <a:ext cx="1712139" cy="284812"/>
          </a:xfrm>
          <a:prstGeom prst="rect">
            <a:avLst/>
          </a:prstGeom>
        </p:spPr>
        <p:txBody>
          <a:bodyPr vert="horz" lIns="91440" tIns="45720" rIns="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00000"/>
              </a:lnSpc>
            </a:pPr>
            <a:r>
              <a:rPr lang="ru-RU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Проект компании</a:t>
            </a:r>
            <a:endParaRPr lang="ru-RU" sz="1400" u="sng" dirty="0">
              <a:solidFill>
                <a:srgbClr val="D70C17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6980" y="5957209"/>
            <a:ext cx="1355438" cy="268545"/>
          </a:xfrm>
          <a:prstGeom prst="rect">
            <a:avLst/>
          </a:prstGeom>
        </p:spPr>
      </p:pic>
      <p:sp>
        <p:nvSpPr>
          <p:cNvPr id="10" name="Текст 18" title="Имя Фамилия спикера"/>
          <p:cNvSpPr>
            <a:spLocks noGrp="1"/>
          </p:cNvSpPr>
          <p:nvPr>
            <p:ph type="body" sz="quarter" idx="10" hasCustomPrompt="1"/>
          </p:nvPr>
        </p:nvSpPr>
        <p:spPr>
          <a:xfrm>
            <a:off x="681221" y="2273118"/>
            <a:ext cx="4583169" cy="51124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 dirty="0" smtClean="0"/>
              <a:t>Имя Фамилия спикера</a:t>
            </a:r>
            <a:endParaRPr lang="ru-RU" dirty="0"/>
          </a:p>
        </p:txBody>
      </p:sp>
      <p:sp>
        <p:nvSpPr>
          <p:cNvPr id="11" name="Текст 20"/>
          <p:cNvSpPr>
            <a:spLocks noGrp="1"/>
          </p:cNvSpPr>
          <p:nvPr>
            <p:ph type="body" sz="quarter" idx="11" hasCustomPrompt="1"/>
          </p:nvPr>
        </p:nvSpPr>
        <p:spPr>
          <a:xfrm>
            <a:off x="684214" y="2811585"/>
            <a:ext cx="4580118" cy="297693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ru-RU" dirty="0" smtClean="0"/>
              <a:t>должность</a:t>
            </a:r>
          </a:p>
        </p:txBody>
      </p:sp>
      <p:sp>
        <p:nvSpPr>
          <p:cNvPr id="12" name="Текст 20"/>
          <p:cNvSpPr>
            <a:spLocks noGrp="1"/>
          </p:cNvSpPr>
          <p:nvPr>
            <p:ph type="body" sz="quarter" idx="13" hasCustomPrompt="1"/>
          </p:nvPr>
        </p:nvSpPr>
        <p:spPr>
          <a:xfrm>
            <a:off x="684213" y="3652013"/>
            <a:ext cx="2143896" cy="295906"/>
          </a:xfrm>
        </p:spPr>
        <p:txBody>
          <a:bodyPr>
            <a:normAutofit/>
          </a:bodyPr>
          <a:lstStyle>
            <a:lvl1pPr marL="0" indent="0">
              <a:lnSpc>
                <a:spcPts val="1400"/>
              </a:lnSpc>
              <a:buNone/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ru-RU" dirty="0" smtClean="0"/>
              <a:t>+7 (951) </a:t>
            </a:r>
            <a:r>
              <a:rPr lang="ru-RU" dirty="0" err="1" smtClean="0"/>
              <a:t>ххх-хх-хх</a:t>
            </a:r>
            <a:endParaRPr lang="ru-RU" dirty="0" smtClean="0"/>
          </a:p>
        </p:txBody>
      </p:sp>
      <p:sp>
        <p:nvSpPr>
          <p:cNvPr id="13" name="Текст 20"/>
          <p:cNvSpPr>
            <a:spLocks noGrp="1"/>
          </p:cNvSpPr>
          <p:nvPr>
            <p:ph type="body" sz="quarter" idx="14" hasCustomPrompt="1"/>
          </p:nvPr>
        </p:nvSpPr>
        <p:spPr>
          <a:xfrm>
            <a:off x="684213" y="3974260"/>
            <a:ext cx="4579309" cy="290763"/>
          </a:xfrm>
        </p:spPr>
        <p:txBody>
          <a:bodyPr>
            <a:normAutofit/>
          </a:bodyPr>
          <a:lstStyle>
            <a:lvl1pPr marL="0" indent="0">
              <a:lnSpc>
                <a:spcPts val="1400"/>
              </a:lnSpc>
              <a:buNone/>
              <a:defRPr sz="1800">
                <a:solidFill>
                  <a:schemeClr val="tx2"/>
                </a:solidFill>
              </a:defRPr>
            </a:lvl1pPr>
          </a:lstStyle>
          <a:p>
            <a:pPr lvl="0"/>
            <a:r>
              <a:rPr lang="ru-RU" dirty="0" err="1" smtClean="0"/>
              <a:t>хххх</a:t>
            </a:r>
            <a:r>
              <a:rPr lang="ru-RU" dirty="0" smtClean="0"/>
              <a:t>@</a:t>
            </a:r>
            <a:r>
              <a:rPr lang="en-US" dirty="0" smtClean="0"/>
              <a:t>skbkontur.ru</a:t>
            </a:r>
          </a:p>
        </p:txBody>
      </p:sp>
      <p:sp>
        <p:nvSpPr>
          <p:cNvPr id="19" name="Текст 20"/>
          <p:cNvSpPr>
            <a:spLocks noGrp="1"/>
          </p:cNvSpPr>
          <p:nvPr>
            <p:ph type="body" sz="quarter" idx="15" hasCustomPrompt="1"/>
          </p:nvPr>
        </p:nvSpPr>
        <p:spPr>
          <a:xfrm>
            <a:off x="684213" y="3116754"/>
            <a:ext cx="4580118" cy="300173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ru-RU" dirty="0" smtClean="0"/>
              <a:t>отдел</a:t>
            </a:r>
            <a:endParaRPr lang="ru-RU" dirty="0"/>
          </a:p>
        </p:txBody>
      </p:sp>
      <p:sp>
        <p:nvSpPr>
          <p:cNvPr id="20" name="Текст 20"/>
          <p:cNvSpPr>
            <a:spLocks noGrp="1"/>
          </p:cNvSpPr>
          <p:nvPr>
            <p:ph type="body" sz="quarter" idx="16" hasCustomPrompt="1"/>
          </p:nvPr>
        </p:nvSpPr>
        <p:spPr>
          <a:xfrm>
            <a:off x="687751" y="4292244"/>
            <a:ext cx="4579309" cy="286288"/>
          </a:xfrm>
        </p:spPr>
        <p:txBody>
          <a:bodyPr>
            <a:normAutofit/>
          </a:bodyPr>
          <a:lstStyle>
            <a:lvl1pPr marL="0" indent="0">
              <a:lnSpc>
                <a:spcPts val="1400"/>
              </a:lnSpc>
              <a:buNone/>
              <a:defRPr sz="1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diadoc.ru</a:t>
            </a:r>
          </a:p>
        </p:txBody>
      </p:sp>
      <p:pic>
        <p:nvPicPr>
          <p:cNvPr id="15" name="Рисунок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220" y="5936807"/>
            <a:ext cx="2244907" cy="309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1283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Вопросы+контакты клиен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7388" y="1060540"/>
            <a:ext cx="7772400" cy="712968"/>
          </a:xfrm>
        </p:spPr>
        <p:txBody>
          <a:bodyPr lIns="0" rIns="0" anchor="b">
            <a:normAutofit/>
          </a:bodyPr>
          <a:lstStyle>
            <a:lvl1pPr algn="l">
              <a:defRPr sz="3600"/>
            </a:lvl1pPr>
          </a:lstStyle>
          <a:p>
            <a:r>
              <a:rPr lang="ru-RU" dirty="0" smtClean="0"/>
              <a:t>ВОПРОСЫ?</a:t>
            </a:r>
            <a:endParaRPr lang="en-US" dirty="0"/>
          </a:p>
        </p:txBody>
      </p:sp>
      <p:cxnSp>
        <p:nvCxnSpPr>
          <p:cNvPr id="7" name="Прямая соединительная линия 6"/>
          <p:cNvCxnSpPr/>
          <p:nvPr userDrawn="1"/>
        </p:nvCxnSpPr>
        <p:spPr>
          <a:xfrm>
            <a:off x="684213" y="1972943"/>
            <a:ext cx="7775575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Заголовок 1"/>
          <p:cNvSpPr txBox="1">
            <a:spLocks/>
          </p:cNvSpPr>
          <p:nvPr userDrawn="1"/>
        </p:nvSpPr>
        <p:spPr>
          <a:xfrm>
            <a:off x="6747649" y="5642884"/>
            <a:ext cx="1712139" cy="284812"/>
          </a:xfrm>
          <a:prstGeom prst="rect">
            <a:avLst/>
          </a:prstGeom>
        </p:spPr>
        <p:txBody>
          <a:bodyPr vert="horz" lIns="91440" tIns="45720" rIns="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00000"/>
              </a:lnSpc>
            </a:pPr>
            <a:r>
              <a:rPr lang="ru-RU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Проект компании</a:t>
            </a:r>
            <a:endParaRPr lang="ru-RU" sz="1400" u="sng" dirty="0">
              <a:solidFill>
                <a:srgbClr val="D70C17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6980" y="5957209"/>
            <a:ext cx="1355438" cy="268545"/>
          </a:xfrm>
          <a:prstGeom prst="rect">
            <a:avLst/>
          </a:prstGeom>
        </p:spPr>
      </p:pic>
      <p:sp>
        <p:nvSpPr>
          <p:cNvPr id="22" name="Текст 18" title="Имя Фамилия спикера"/>
          <p:cNvSpPr>
            <a:spLocks noGrp="1"/>
          </p:cNvSpPr>
          <p:nvPr>
            <p:ph type="body" sz="quarter" idx="10" hasCustomPrompt="1"/>
          </p:nvPr>
        </p:nvSpPr>
        <p:spPr>
          <a:xfrm>
            <a:off x="684213" y="2273118"/>
            <a:ext cx="3551144" cy="49705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 dirty="0" smtClean="0"/>
              <a:t>Имя Фамилия спикера</a:t>
            </a:r>
            <a:endParaRPr lang="ru-RU" dirty="0"/>
          </a:p>
        </p:txBody>
      </p:sp>
      <p:sp>
        <p:nvSpPr>
          <p:cNvPr id="23" name="Текст 20"/>
          <p:cNvSpPr>
            <a:spLocks noGrp="1"/>
          </p:cNvSpPr>
          <p:nvPr>
            <p:ph type="body" sz="quarter" idx="11" hasCustomPrompt="1"/>
          </p:nvPr>
        </p:nvSpPr>
        <p:spPr>
          <a:xfrm>
            <a:off x="687205" y="2811585"/>
            <a:ext cx="3548780" cy="297693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ru-RU" dirty="0" smtClean="0"/>
              <a:t>должность</a:t>
            </a:r>
          </a:p>
        </p:txBody>
      </p:sp>
      <p:sp>
        <p:nvSpPr>
          <p:cNvPr id="24" name="Текст 20"/>
          <p:cNvSpPr>
            <a:spLocks noGrp="1"/>
          </p:cNvSpPr>
          <p:nvPr>
            <p:ph type="body" sz="quarter" idx="13" hasCustomPrompt="1"/>
          </p:nvPr>
        </p:nvSpPr>
        <p:spPr>
          <a:xfrm>
            <a:off x="687204" y="3652013"/>
            <a:ext cx="2957333" cy="295906"/>
          </a:xfrm>
        </p:spPr>
        <p:txBody>
          <a:bodyPr>
            <a:noAutofit/>
          </a:bodyPr>
          <a:lstStyle>
            <a:lvl1pPr marL="0" indent="0">
              <a:lnSpc>
                <a:spcPts val="1400"/>
              </a:lnSpc>
              <a:buNone/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ru-RU" dirty="0" smtClean="0"/>
              <a:t>+7 (951) </a:t>
            </a:r>
            <a:r>
              <a:rPr lang="ru-RU" dirty="0" err="1" smtClean="0"/>
              <a:t>ххх-хх-хх</a:t>
            </a:r>
            <a:endParaRPr lang="ru-RU" dirty="0" smtClean="0"/>
          </a:p>
        </p:txBody>
      </p:sp>
      <p:sp>
        <p:nvSpPr>
          <p:cNvPr id="25" name="Текст 20"/>
          <p:cNvSpPr>
            <a:spLocks noGrp="1"/>
          </p:cNvSpPr>
          <p:nvPr>
            <p:ph type="body" sz="quarter" idx="14" hasCustomPrompt="1"/>
          </p:nvPr>
        </p:nvSpPr>
        <p:spPr>
          <a:xfrm>
            <a:off x="687204" y="3974260"/>
            <a:ext cx="3548153" cy="290763"/>
          </a:xfrm>
        </p:spPr>
        <p:txBody>
          <a:bodyPr>
            <a:normAutofit/>
          </a:bodyPr>
          <a:lstStyle>
            <a:lvl1pPr marL="0" indent="0">
              <a:lnSpc>
                <a:spcPts val="1400"/>
              </a:lnSpc>
              <a:buNone/>
              <a:defRPr sz="1800">
                <a:solidFill>
                  <a:schemeClr val="tx2"/>
                </a:solidFill>
              </a:defRPr>
            </a:lvl1pPr>
          </a:lstStyle>
          <a:p>
            <a:pPr lvl="0"/>
            <a:r>
              <a:rPr lang="ru-RU" dirty="0" err="1" smtClean="0"/>
              <a:t>хххх</a:t>
            </a:r>
            <a:r>
              <a:rPr lang="ru-RU" dirty="0" smtClean="0"/>
              <a:t>@</a:t>
            </a:r>
            <a:r>
              <a:rPr lang="en-US" dirty="0" smtClean="0"/>
              <a:t>skbkontur.ru</a:t>
            </a:r>
          </a:p>
        </p:txBody>
      </p:sp>
      <p:sp>
        <p:nvSpPr>
          <p:cNvPr id="26" name="Текст 20"/>
          <p:cNvSpPr>
            <a:spLocks noGrp="1"/>
          </p:cNvSpPr>
          <p:nvPr>
            <p:ph type="body" sz="quarter" idx="15" hasCustomPrompt="1"/>
          </p:nvPr>
        </p:nvSpPr>
        <p:spPr>
          <a:xfrm>
            <a:off x="687204" y="3116754"/>
            <a:ext cx="3548780" cy="300173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ru-RU" dirty="0" smtClean="0"/>
              <a:t>отдел</a:t>
            </a:r>
            <a:endParaRPr lang="ru-RU" dirty="0"/>
          </a:p>
        </p:txBody>
      </p:sp>
      <p:sp>
        <p:nvSpPr>
          <p:cNvPr id="27" name="Текст 20"/>
          <p:cNvSpPr>
            <a:spLocks noGrp="1"/>
          </p:cNvSpPr>
          <p:nvPr>
            <p:ph type="body" sz="quarter" idx="20" hasCustomPrompt="1"/>
          </p:nvPr>
        </p:nvSpPr>
        <p:spPr>
          <a:xfrm>
            <a:off x="690742" y="4292244"/>
            <a:ext cx="3548153" cy="286288"/>
          </a:xfrm>
        </p:spPr>
        <p:txBody>
          <a:bodyPr>
            <a:normAutofit/>
          </a:bodyPr>
          <a:lstStyle>
            <a:lvl1pPr marL="0" indent="0">
              <a:lnSpc>
                <a:spcPts val="1400"/>
              </a:lnSpc>
              <a:buNone/>
              <a:defRPr sz="1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diadoc.ru</a:t>
            </a:r>
          </a:p>
        </p:txBody>
      </p:sp>
      <p:sp>
        <p:nvSpPr>
          <p:cNvPr id="28" name="Текст 18" title="Имя Фамилия спикера"/>
          <p:cNvSpPr>
            <a:spLocks noGrp="1"/>
          </p:cNvSpPr>
          <p:nvPr>
            <p:ph type="body" sz="quarter" idx="21" hasCustomPrompt="1"/>
          </p:nvPr>
        </p:nvSpPr>
        <p:spPr>
          <a:xfrm>
            <a:off x="4522662" y="2264379"/>
            <a:ext cx="4235812" cy="50996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 dirty="0" smtClean="0"/>
              <a:t>ИФ представителя компании</a:t>
            </a:r>
            <a:endParaRPr lang="ru-RU" dirty="0"/>
          </a:p>
        </p:txBody>
      </p:sp>
      <p:sp>
        <p:nvSpPr>
          <p:cNvPr id="29" name="Текст 20"/>
          <p:cNvSpPr>
            <a:spLocks noGrp="1"/>
          </p:cNvSpPr>
          <p:nvPr>
            <p:ph type="body" sz="quarter" idx="22" hasCustomPrompt="1"/>
          </p:nvPr>
        </p:nvSpPr>
        <p:spPr>
          <a:xfrm>
            <a:off x="4525654" y="2803855"/>
            <a:ext cx="4232992" cy="305423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ru-RU" dirty="0" smtClean="0"/>
              <a:t>должность</a:t>
            </a:r>
          </a:p>
        </p:txBody>
      </p:sp>
      <p:sp>
        <p:nvSpPr>
          <p:cNvPr id="30" name="Текст 20"/>
          <p:cNvSpPr>
            <a:spLocks noGrp="1"/>
          </p:cNvSpPr>
          <p:nvPr>
            <p:ph type="body" sz="quarter" idx="23" hasCustomPrompt="1"/>
          </p:nvPr>
        </p:nvSpPr>
        <p:spPr>
          <a:xfrm>
            <a:off x="4525653" y="3945929"/>
            <a:ext cx="2776484" cy="295906"/>
          </a:xfrm>
        </p:spPr>
        <p:txBody>
          <a:bodyPr>
            <a:noAutofit/>
          </a:bodyPr>
          <a:lstStyle>
            <a:lvl1pPr marL="0" indent="0">
              <a:lnSpc>
                <a:spcPts val="1400"/>
              </a:lnSpc>
              <a:buNone/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ru-RU" dirty="0" smtClean="0"/>
              <a:t>+7 (951) </a:t>
            </a:r>
            <a:r>
              <a:rPr lang="ru-RU" dirty="0" err="1" smtClean="0"/>
              <a:t>ххх-хх-хх</a:t>
            </a:r>
            <a:endParaRPr lang="ru-RU" dirty="0" smtClean="0"/>
          </a:p>
        </p:txBody>
      </p:sp>
      <p:sp>
        <p:nvSpPr>
          <p:cNvPr id="31" name="Текст 20"/>
          <p:cNvSpPr>
            <a:spLocks noGrp="1"/>
          </p:cNvSpPr>
          <p:nvPr>
            <p:ph type="body" sz="quarter" idx="24" hasCustomPrompt="1"/>
          </p:nvPr>
        </p:nvSpPr>
        <p:spPr>
          <a:xfrm>
            <a:off x="4525652" y="4260626"/>
            <a:ext cx="4232821" cy="298313"/>
          </a:xfrm>
        </p:spPr>
        <p:txBody>
          <a:bodyPr>
            <a:normAutofit/>
          </a:bodyPr>
          <a:lstStyle>
            <a:lvl1pPr marL="0" indent="0">
              <a:lnSpc>
                <a:spcPts val="1400"/>
              </a:lnSpc>
              <a:buNone/>
              <a:defRPr sz="1800">
                <a:solidFill>
                  <a:schemeClr val="tx2"/>
                </a:solidFill>
              </a:defRPr>
            </a:lvl1pPr>
          </a:lstStyle>
          <a:p>
            <a:pPr lvl="0"/>
            <a:r>
              <a:rPr lang="ru-RU" dirty="0" err="1" smtClean="0"/>
              <a:t>хххх</a:t>
            </a:r>
            <a:r>
              <a:rPr lang="ru-RU" dirty="0" smtClean="0"/>
              <a:t>@</a:t>
            </a:r>
            <a:r>
              <a:rPr lang="en-US" dirty="0" smtClean="0"/>
              <a:t>mail.ru</a:t>
            </a:r>
          </a:p>
        </p:txBody>
      </p:sp>
      <p:sp>
        <p:nvSpPr>
          <p:cNvPr id="32" name="Текст 20"/>
          <p:cNvSpPr>
            <a:spLocks noGrp="1"/>
          </p:cNvSpPr>
          <p:nvPr>
            <p:ph type="body" sz="quarter" idx="25" hasCustomPrompt="1"/>
          </p:nvPr>
        </p:nvSpPr>
        <p:spPr>
          <a:xfrm>
            <a:off x="4525653" y="3108960"/>
            <a:ext cx="4232992" cy="307967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ru-RU" dirty="0" smtClean="0"/>
              <a:t>отдел</a:t>
            </a:r>
            <a:endParaRPr lang="ru-RU" dirty="0"/>
          </a:p>
        </p:txBody>
      </p:sp>
      <p:sp>
        <p:nvSpPr>
          <p:cNvPr id="33" name="Текст 20"/>
          <p:cNvSpPr>
            <a:spLocks noGrp="1"/>
          </p:cNvSpPr>
          <p:nvPr>
            <p:ph type="body" sz="quarter" idx="16" hasCustomPrompt="1"/>
          </p:nvPr>
        </p:nvSpPr>
        <p:spPr>
          <a:xfrm>
            <a:off x="4529190" y="4578727"/>
            <a:ext cx="4232821" cy="293721"/>
          </a:xfrm>
        </p:spPr>
        <p:txBody>
          <a:bodyPr>
            <a:normAutofit/>
          </a:bodyPr>
          <a:lstStyle>
            <a:lvl1pPr marL="0" indent="0">
              <a:lnSpc>
                <a:spcPts val="1400"/>
              </a:lnSpc>
              <a:buNone/>
              <a:defRPr sz="1800">
                <a:solidFill>
                  <a:schemeClr val="tx2"/>
                </a:solidFill>
              </a:defRPr>
            </a:lvl1pPr>
          </a:lstStyle>
          <a:p>
            <a:pPr lvl="0"/>
            <a:r>
              <a:rPr lang="ru-RU" dirty="0" err="1" smtClean="0"/>
              <a:t>хххх</a:t>
            </a:r>
            <a:r>
              <a:rPr lang="en-US" dirty="0" smtClean="0"/>
              <a:t>.</a:t>
            </a:r>
            <a:r>
              <a:rPr lang="en-US" dirty="0" err="1" smtClean="0"/>
              <a:t>ru</a:t>
            </a:r>
            <a:endParaRPr lang="en-US" dirty="0" smtClean="0"/>
          </a:p>
        </p:txBody>
      </p:sp>
      <p:sp>
        <p:nvSpPr>
          <p:cNvPr id="34" name="Текст 20"/>
          <p:cNvSpPr>
            <a:spLocks noGrp="1"/>
          </p:cNvSpPr>
          <p:nvPr>
            <p:ph type="body" sz="quarter" idx="26" hasCustomPrompt="1"/>
          </p:nvPr>
        </p:nvSpPr>
        <p:spPr>
          <a:xfrm>
            <a:off x="4529191" y="3411690"/>
            <a:ext cx="4232992" cy="307967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ru-RU" dirty="0" smtClean="0"/>
              <a:t>компания</a:t>
            </a:r>
            <a:endParaRPr lang="ru-RU" dirty="0"/>
          </a:p>
        </p:txBody>
      </p:sp>
      <p:pic>
        <p:nvPicPr>
          <p:cNvPr id="20" name="Рисунок 1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220" y="5936807"/>
            <a:ext cx="2244907" cy="309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0064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74664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 с фон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296" b="6162"/>
          <a:stretch/>
        </p:blipFill>
        <p:spPr>
          <a:xfrm>
            <a:off x="0" y="1714"/>
            <a:ext cx="9144000" cy="483533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684212" y="728664"/>
            <a:ext cx="7765824" cy="3882526"/>
          </a:xfrm>
        </p:spPr>
        <p:txBody>
          <a:bodyPr anchor="ctr">
            <a:normAutofit/>
          </a:bodyPr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lang="ru-RU" dirty="0" smtClean="0"/>
              <a:t>ОБРАЗЕЦ ЗАГОЛОВКА ПРЕЗЕНТАЦИИ</a:t>
            </a: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220" y="5166813"/>
            <a:ext cx="2244907" cy="309347"/>
          </a:xfrm>
          <a:prstGeom prst="rect">
            <a:avLst/>
          </a:prstGeom>
        </p:spPr>
      </p:pic>
      <p:sp>
        <p:nvSpPr>
          <p:cNvPr id="8" name="Заголовок 1"/>
          <p:cNvSpPr txBox="1">
            <a:spLocks/>
          </p:cNvSpPr>
          <p:nvPr userDrawn="1"/>
        </p:nvSpPr>
        <p:spPr>
          <a:xfrm>
            <a:off x="6982097" y="5642884"/>
            <a:ext cx="1477691" cy="284812"/>
          </a:xfrm>
          <a:prstGeom prst="rect">
            <a:avLst/>
          </a:prstGeom>
        </p:spPr>
        <p:txBody>
          <a:bodyPr vert="horz" lIns="0" tIns="45720" rIns="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ru-RU" sz="13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Проект компании</a:t>
            </a:r>
            <a:endParaRPr lang="ru-RU" sz="1300" u="sng" dirty="0">
              <a:solidFill>
                <a:srgbClr val="D70C17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2097" y="5956243"/>
            <a:ext cx="1360321" cy="269512"/>
          </a:xfrm>
          <a:prstGeom prst="rect">
            <a:avLst/>
          </a:prstGeom>
        </p:spPr>
      </p:pic>
      <p:sp>
        <p:nvSpPr>
          <p:cNvPr id="19" name="Текст 18" title="Имя Фамилия спикера"/>
          <p:cNvSpPr>
            <a:spLocks noGrp="1"/>
          </p:cNvSpPr>
          <p:nvPr>
            <p:ph type="body" sz="quarter" idx="10" hasCustomPrompt="1"/>
          </p:nvPr>
        </p:nvSpPr>
        <p:spPr>
          <a:xfrm>
            <a:off x="681221" y="5538652"/>
            <a:ext cx="5301568" cy="56541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 dirty="0" smtClean="0"/>
              <a:t>Имя Фамилия спикера</a:t>
            </a:r>
            <a:endParaRPr lang="ru-RU" dirty="0"/>
          </a:p>
        </p:txBody>
      </p:sp>
      <p:sp>
        <p:nvSpPr>
          <p:cNvPr id="21" name="Текст 20"/>
          <p:cNvSpPr>
            <a:spLocks noGrp="1"/>
          </p:cNvSpPr>
          <p:nvPr>
            <p:ph type="body" sz="quarter" idx="11" hasCustomPrompt="1"/>
          </p:nvPr>
        </p:nvSpPr>
        <p:spPr>
          <a:xfrm>
            <a:off x="684213" y="5967051"/>
            <a:ext cx="5298038" cy="322262"/>
          </a:xfrm>
        </p:spPr>
        <p:txBody>
          <a:bodyPr>
            <a:normAutofit/>
          </a:bodyPr>
          <a:lstStyle>
            <a:lvl1pPr marL="0" indent="0">
              <a:buNone/>
              <a:defRPr sz="1300"/>
            </a:lvl1pPr>
          </a:lstStyle>
          <a:p>
            <a:pPr lvl="0"/>
            <a:r>
              <a:rPr lang="ru-RU" dirty="0" smtClean="0"/>
              <a:t>должность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2834111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3045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 2 спикера с фон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Рисунок 10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296" b="16215"/>
          <a:stretch/>
        </p:blipFill>
        <p:spPr>
          <a:xfrm>
            <a:off x="0" y="1714"/>
            <a:ext cx="9144000" cy="4146216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684212" y="728664"/>
            <a:ext cx="7765824" cy="3183568"/>
          </a:xfrm>
        </p:spPr>
        <p:txBody>
          <a:bodyPr anchor="ctr">
            <a:normAutofit/>
          </a:bodyPr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lang="ru-RU" dirty="0" smtClean="0"/>
              <a:t>ОБРАЗЕЦ ЗАГОЛОВКА ПРЕЗЕНТАЦИИ</a:t>
            </a:r>
            <a:endParaRPr lang="ru-RU" dirty="0"/>
          </a:p>
        </p:txBody>
      </p:sp>
      <p:sp>
        <p:nvSpPr>
          <p:cNvPr id="19" name="Текст 18" title="Имя Фамилия спикера"/>
          <p:cNvSpPr>
            <a:spLocks noGrp="1"/>
          </p:cNvSpPr>
          <p:nvPr>
            <p:ph type="body" sz="quarter" idx="10" hasCustomPrompt="1"/>
          </p:nvPr>
        </p:nvSpPr>
        <p:spPr>
          <a:xfrm>
            <a:off x="681221" y="4868917"/>
            <a:ext cx="5170818" cy="49774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 dirty="0" smtClean="0"/>
              <a:t>Имя Фамилия 1 спикера</a:t>
            </a:r>
            <a:endParaRPr lang="ru-RU" dirty="0"/>
          </a:p>
        </p:txBody>
      </p:sp>
      <p:sp>
        <p:nvSpPr>
          <p:cNvPr id="21" name="Текст 20"/>
          <p:cNvSpPr>
            <a:spLocks noGrp="1"/>
          </p:cNvSpPr>
          <p:nvPr>
            <p:ph type="body" sz="quarter" idx="11" hasCustomPrompt="1"/>
          </p:nvPr>
        </p:nvSpPr>
        <p:spPr>
          <a:xfrm>
            <a:off x="684213" y="5265742"/>
            <a:ext cx="5167825" cy="322262"/>
          </a:xfrm>
        </p:spPr>
        <p:txBody>
          <a:bodyPr>
            <a:normAutofit/>
          </a:bodyPr>
          <a:lstStyle>
            <a:lvl1pPr marL="0" indent="0">
              <a:buNone/>
              <a:defRPr sz="1300"/>
            </a:lvl1pPr>
          </a:lstStyle>
          <a:p>
            <a:pPr lvl="0"/>
            <a:r>
              <a:rPr lang="ru-RU" dirty="0" smtClean="0"/>
              <a:t>должность</a:t>
            </a:r>
            <a:endParaRPr lang="ru-RU" dirty="0"/>
          </a:p>
        </p:txBody>
      </p:sp>
      <p:pic>
        <p:nvPicPr>
          <p:cNvPr id="12" name="Рисунок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220" y="4462422"/>
            <a:ext cx="2244907" cy="309347"/>
          </a:xfrm>
          <a:prstGeom prst="rect">
            <a:avLst/>
          </a:prstGeom>
        </p:spPr>
      </p:pic>
      <p:sp>
        <p:nvSpPr>
          <p:cNvPr id="15" name="Текст 18" title="Имя Фамилия спикера"/>
          <p:cNvSpPr>
            <a:spLocks noGrp="1"/>
          </p:cNvSpPr>
          <p:nvPr>
            <p:ph type="body" sz="quarter" idx="12" hasCustomPrompt="1"/>
          </p:nvPr>
        </p:nvSpPr>
        <p:spPr>
          <a:xfrm>
            <a:off x="680523" y="5568411"/>
            <a:ext cx="5171637" cy="49774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 dirty="0" smtClean="0"/>
              <a:t>Имя Фамилия 1 спикера</a:t>
            </a:r>
            <a:endParaRPr lang="ru-RU" dirty="0"/>
          </a:p>
        </p:txBody>
      </p:sp>
      <p:sp>
        <p:nvSpPr>
          <p:cNvPr id="16" name="Текст 20"/>
          <p:cNvSpPr>
            <a:spLocks noGrp="1"/>
          </p:cNvSpPr>
          <p:nvPr>
            <p:ph type="body" sz="quarter" idx="13" hasCustomPrompt="1"/>
          </p:nvPr>
        </p:nvSpPr>
        <p:spPr>
          <a:xfrm>
            <a:off x="683515" y="5965236"/>
            <a:ext cx="5167825" cy="322262"/>
          </a:xfrm>
        </p:spPr>
        <p:txBody>
          <a:bodyPr>
            <a:normAutofit/>
          </a:bodyPr>
          <a:lstStyle>
            <a:lvl1pPr marL="0" indent="0">
              <a:buNone/>
              <a:defRPr sz="1300"/>
            </a:lvl1pPr>
          </a:lstStyle>
          <a:p>
            <a:pPr lvl="0"/>
            <a:r>
              <a:rPr lang="ru-RU" dirty="0" smtClean="0"/>
              <a:t>должность</a:t>
            </a:r>
            <a:endParaRPr lang="ru-RU" dirty="0"/>
          </a:p>
        </p:txBody>
      </p:sp>
      <p:sp>
        <p:nvSpPr>
          <p:cNvPr id="20" name="Заголовок 1"/>
          <p:cNvSpPr txBox="1">
            <a:spLocks/>
          </p:cNvSpPr>
          <p:nvPr userDrawn="1"/>
        </p:nvSpPr>
        <p:spPr>
          <a:xfrm>
            <a:off x="6982097" y="5642884"/>
            <a:ext cx="1477691" cy="284812"/>
          </a:xfrm>
          <a:prstGeom prst="rect">
            <a:avLst/>
          </a:prstGeom>
        </p:spPr>
        <p:txBody>
          <a:bodyPr vert="horz" lIns="0" tIns="45720" rIns="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ru-RU" sz="13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Проект компании</a:t>
            </a:r>
            <a:endParaRPr lang="ru-RU" sz="1300" u="sng" dirty="0">
              <a:solidFill>
                <a:srgbClr val="D70C17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2" name="Рисунок 2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2097" y="5956243"/>
            <a:ext cx="1360321" cy="269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50379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614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екстов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7388" y="175307"/>
            <a:ext cx="7772400" cy="712968"/>
          </a:xfrm>
        </p:spPr>
        <p:txBody>
          <a:bodyPr lIns="0" rIns="0" anchor="b">
            <a:normAutofit/>
          </a:bodyPr>
          <a:lstStyle>
            <a:lvl1pPr algn="l">
              <a:defRPr sz="3600"/>
            </a:lvl1pPr>
          </a:lstStyle>
          <a:p>
            <a:r>
              <a:rPr lang="ru-RU" dirty="0" smtClean="0"/>
              <a:t>Образец заголовка в одну строчку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7388" y="1508760"/>
            <a:ext cx="5889761" cy="4737010"/>
          </a:xfrm>
        </p:spPr>
        <p:txBody>
          <a:bodyPr lIns="0" rIns="0">
            <a:normAutofit/>
          </a:bodyPr>
          <a:lstStyle>
            <a:lvl1pPr marL="0" indent="0" algn="l">
              <a:lnSpc>
                <a:spcPct val="110000"/>
              </a:lnSpc>
              <a:buNone/>
              <a:defRPr sz="2400" b="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 smtClean="0"/>
              <a:t>Напиши текст сюда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BD742-70D1-4863-B5F2-1BD3C1871490}" type="slidenum">
              <a:rPr lang="ru-RU" smtClean="0"/>
              <a:t>‹#›</a:t>
            </a:fld>
            <a:endParaRPr lang="ru-RU"/>
          </a:p>
        </p:txBody>
      </p:sp>
      <p:cxnSp>
        <p:nvCxnSpPr>
          <p:cNvPr id="7" name="Прямая соединительная линия 6"/>
          <p:cNvCxnSpPr/>
          <p:nvPr userDrawn="1"/>
        </p:nvCxnSpPr>
        <p:spPr>
          <a:xfrm>
            <a:off x="684213" y="1087710"/>
            <a:ext cx="7775575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76673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екстовый слайд с заголовком в 2 стро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7388" y="267789"/>
            <a:ext cx="7772400" cy="1110343"/>
          </a:xfrm>
        </p:spPr>
        <p:txBody>
          <a:bodyPr lIns="0" rIns="0" anchor="b">
            <a:normAutofit/>
          </a:bodyPr>
          <a:lstStyle>
            <a:lvl1pPr algn="l">
              <a:defRPr sz="3600"/>
            </a:lvl1pPr>
          </a:lstStyle>
          <a:p>
            <a:r>
              <a:rPr lang="ru-RU" dirty="0" smtClean="0"/>
              <a:t>Образец длинного заголовка слайда в две строчки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7388" y="2011680"/>
            <a:ext cx="5889761" cy="4195559"/>
          </a:xfrm>
        </p:spPr>
        <p:txBody>
          <a:bodyPr lIns="0" rIns="0">
            <a:normAutofit/>
          </a:bodyPr>
          <a:lstStyle>
            <a:lvl1pPr marL="0" indent="0" algn="l">
              <a:lnSpc>
                <a:spcPct val="110000"/>
              </a:lnSpc>
              <a:buNone/>
              <a:defRPr sz="2400" b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 smtClean="0"/>
              <a:t>Напиши текст сюда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BD742-70D1-4863-B5F2-1BD3C1871490}" type="slidenum">
              <a:rPr lang="ru-RU" smtClean="0"/>
              <a:t>‹#›</a:t>
            </a:fld>
            <a:endParaRPr lang="ru-RU"/>
          </a:p>
        </p:txBody>
      </p:sp>
      <p:cxnSp>
        <p:nvCxnSpPr>
          <p:cNvPr id="5" name="Прямая соединительная линия 4"/>
          <p:cNvCxnSpPr/>
          <p:nvPr userDrawn="1"/>
        </p:nvCxnSpPr>
        <p:spPr>
          <a:xfrm>
            <a:off x="684213" y="1577567"/>
            <a:ext cx="7775575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790905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48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+рисун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7388" y="175307"/>
            <a:ext cx="7772400" cy="712968"/>
          </a:xfrm>
        </p:spPr>
        <p:txBody>
          <a:bodyPr lIns="0" rIns="0" anchor="b">
            <a:normAutofit/>
          </a:bodyPr>
          <a:lstStyle>
            <a:lvl1pPr algn="l">
              <a:defRPr sz="3600"/>
            </a:lvl1pPr>
          </a:lstStyle>
          <a:p>
            <a:r>
              <a:rPr lang="ru-RU" dirty="0" smtClean="0"/>
              <a:t>Слайд с рисунком и текстом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25833" y="1508760"/>
            <a:ext cx="4233953" cy="4690020"/>
          </a:xfrm>
        </p:spPr>
        <p:txBody>
          <a:bodyPr lIns="0" rIns="0">
            <a:normAutofit/>
          </a:bodyPr>
          <a:lstStyle>
            <a:lvl1pPr marL="0" indent="0" algn="l">
              <a:lnSpc>
                <a:spcPct val="110000"/>
              </a:lnSpc>
              <a:buNone/>
              <a:defRPr sz="2400" b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 smtClean="0"/>
              <a:t>Напиши текст сюда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BD742-70D1-4863-B5F2-1BD3C1871490}" type="slidenum">
              <a:rPr lang="ru-RU" smtClean="0"/>
              <a:t>‹#›</a:t>
            </a:fld>
            <a:endParaRPr lang="ru-RU"/>
          </a:p>
        </p:txBody>
      </p:sp>
      <p:cxnSp>
        <p:nvCxnSpPr>
          <p:cNvPr id="7" name="Прямая соединительная линия 6"/>
          <p:cNvCxnSpPr/>
          <p:nvPr userDrawn="1"/>
        </p:nvCxnSpPr>
        <p:spPr>
          <a:xfrm>
            <a:off x="684213" y="1087710"/>
            <a:ext cx="7775575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Объект 4"/>
          <p:cNvSpPr>
            <a:spLocks noGrp="1"/>
          </p:cNvSpPr>
          <p:nvPr>
            <p:ph sz="quarter" idx="13" hasCustomPrompt="1"/>
          </p:nvPr>
        </p:nvSpPr>
        <p:spPr>
          <a:xfrm>
            <a:off x="684214" y="1580606"/>
            <a:ext cx="3169330" cy="4619217"/>
          </a:xfrm>
        </p:spPr>
        <p:txBody>
          <a:bodyPr>
            <a:normAutofit/>
          </a:bodyPr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ru-RU" dirty="0" smtClean="0"/>
              <a:t>Вставь рисунок или график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9170592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653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+рисунок, заголовок в 2 стро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7388" y="267789"/>
            <a:ext cx="7772400" cy="1110343"/>
          </a:xfrm>
        </p:spPr>
        <p:txBody>
          <a:bodyPr lIns="0" rIns="0" anchor="b">
            <a:normAutofit/>
          </a:bodyPr>
          <a:lstStyle>
            <a:lvl1pPr algn="l">
              <a:defRPr sz="3600"/>
            </a:lvl1pPr>
          </a:lstStyle>
          <a:p>
            <a:r>
              <a:rPr lang="ru-RU" dirty="0" smtClean="0"/>
              <a:t>Слайд с рисунком и текстом с заголовком в две строчки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25833" y="2018212"/>
            <a:ext cx="4224203" cy="4271554"/>
          </a:xfrm>
        </p:spPr>
        <p:txBody>
          <a:bodyPr lIns="0" rIns="0">
            <a:normAutofit/>
          </a:bodyPr>
          <a:lstStyle>
            <a:lvl1pPr marL="0" indent="0" algn="l">
              <a:lnSpc>
                <a:spcPct val="110000"/>
              </a:lnSpc>
              <a:buFont typeface="Arial" panose="020B0604020202020204" pitchFamily="34" charset="0"/>
              <a:buNone/>
              <a:defRPr sz="2400" b="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 smtClean="0"/>
              <a:t>Напиши текст сюда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BD742-70D1-4863-B5F2-1BD3C1871490}" type="slidenum">
              <a:rPr lang="ru-RU" smtClean="0"/>
              <a:t>‹#›</a:t>
            </a:fld>
            <a:endParaRPr lang="ru-RU"/>
          </a:p>
        </p:txBody>
      </p:sp>
      <p:cxnSp>
        <p:nvCxnSpPr>
          <p:cNvPr id="5" name="Прямая соединительная линия 4"/>
          <p:cNvCxnSpPr/>
          <p:nvPr userDrawn="1"/>
        </p:nvCxnSpPr>
        <p:spPr>
          <a:xfrm>
            <a:off x="684213" y="1577567"/>
            <a:ext cx="7775575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Объект 4"/>
          <p:cNvSpPr>
            <a:spLocks noGrp="1"/>
          </p:cNvSpPr>
          <p:nvPr>
            <p:ph sz="quarter" idx="13" hasCustomPrompt="1"/>
          </p:nvPr>
        </p:nvSpPr>
        <p:spPr>
          <a:xfrm>
            <a:off x="684214" y="2083526"/>
            <a:ext cx="3169330" cy="4116297"/>
          </a:xfrm>
        </p:spPr>
        <p:txBody>
          <a:bodyPr>
            <a:normAutofit/>
          </a:bodyPr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ru-RU" dirty="0" smtClean="0"/>
              <a:t>Вставь рисунок или график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4702369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480" userDrawn="1">
          <p15:clr>
            <a:srgbClr val="FBAE40"/>
          </p15:clr>
        </p15:guide>
        <p15:guide id="0" pos="2653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артинка\таблица\графи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7388" y="175307"/>
            <a:ext cx="7772400" cy="712968"/>
          </a:xfrm>
        </p:spPr>
        <p:txBody>
          <a:bodyPr lIns="0" rIns="0" anchor="b">
            <a:normAutofit/>
          </a:bodyPr>
          <a:lstStyle>
            <a:lvl1pPr algn="l">
              <a:defRPr sz="3600"/>
            </a:lvl1pPr>
          </a:lstStyle>
          <a:p>
            <a:r>
              <a:rPr lang="ru-RU" dirty="0" smtClean="0"/>
              <a:t>Образец заголовка в одну строчку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BD742-70D1-4863-B5F2-1BD3C1871490}" type="slidenum">
              <a:rPr lang="ru-RU" smtClean="0"/>
              <a:t>‹#›</a:t>
            </a:fld>
            <a:endParaRPr lang="ru-RU"/>
          </a:p>
        </p:txBody>
      </p:sp>
      <p:cxnSp>
        <p:nvCxnSpPr>
          <p:cNvPr id="7" name="Прямая соединительная линия 6"/>
          <p:cNvCxnSpPr/>
          <p:nvPr userDrawn="1"/>
        </p:nvCxnSpPr>
        <p:spPr>
          <a:xfrm>
            <a:off x="684213" y="1087710"/>
            <a:ext cx="7775575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Объект 4"/>
          <p:cNvSpPr>
            <a:spLocks noGrp="1"/>
          </p:cNvSpPr>
          <p:nvPr>
            <p:ph sz="quarter" idx="13" hasCustomPrompt="1"/>
          </p:nvPr>
        </p:nvSpPr>
        <p:spPr>
          <a:xfrm>
            <a:off x="684213" y="1580606"/>
            <a:ext cx="7766050" cy="4585243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ru-RU" dirty="0" smtClean="0"/>
              <a:t>Кликни по нужной иконке чтобы вставить соответствующий объект</a:t>
            </a:r>
          </a:p>
        </p:txBody>
      </p:sp>
    </p:spTree>
    <p:extLst>
      <p:ext uri="{BB962C8B-B14F-4D97-AF65-F5344CB8AC3E}">
        <p14:creationId xmlns:p14="http://schemas.microsoft.com/office/powerpoint/2010/main" val="31284272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97971"/>
            <a:ext cx="7765824" cy="990372"/>
          </a:xfrm>
          <a:prstGeom prst="rect">
            <a:avLst/>
          </a:prstGeom>
          <a:ln>
            <a:noFill/>
          </a:ln>
        </p:spPr>
        <p:txBody>
          <a:bodyPr vert="horz" lIns="0" tIns="45720" rIns="0" bIns="45720" rtlCol="0" anchor="ctr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1541417"/>
            <a:ext cx="7775575" cy="4624433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92636" y="6356351"/>
            <a:ext cx="2057400" cy="365125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40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036BD742-70D1-4863-B5F2-1BD3C187149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5109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6" r:id="rId2"/>
    <p:sldLayoutId id="2147483692" r:id="rId3"/>
    <p:sldLayoutId id="2147483693" r:id="rId4"/>
    <p:sldLayoutId id="2147483661" r:id="rId5"/>
    <p:sldLayoutId id="2147483672" r:id="rId6"/>
    <p:sldLayoutId id="2147483674" r:id="rId7"/>
    <p:sldLayoutId id="2147483675" r:id="rId8"/>
    <p:sldLayoutId id="2147483677" r:id="rId9"/>
    <p:sldLayoutId id="2147483678" r:id="rId10"/>
    <p:sldLayoutId id="2147483690" r:id="rId11"/>
    <p:sldLayoutId id="2147483691" r:id="rId12"/>
    <p:sldLayoutId id="2147483688" r:id="rId13"/>
    <p:sldLayoutId id="2147483689" r:id="rId14"/>
    <p:sldLayoutId id="2147483683" r:id="rId15"/>
    <p:sldLayoutId id="2147483679" r:id="rId16"/>
    <p:sldLayoutId id="2147483681" r:id="rId17"/>
    <p:sldLayoutId id="2147483680" r:id="rId18"/>
    <p:sldLayoutId id="2147483686" r:id="rId19"/>
    <p:sldLayoutId id="2147483682" r:id="rId20"/>
    <p:sldLayoutId id="2147483684" r:id="rId21"/>
    <p:sldLayoutId id="2147483685" r:id="rId22"/>
    <p:sldLayoutId id="2147483687" r:id="rId2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2"/>
          </a:solidFill>
          <a:latin typeface="Segoe UI Light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/>
        </a:buClr>
        <a:buFont typeface="Arial" panose="020B0604020202020204" pitchFamily="34" charset="0"/>
        <a:buChar char="•"/>
        <a:defRPr sz="2400" b="0" kern="1200">
          <a:solidFill>
            <a:schemeClr val="tx1">
              <a:lumMod val="85000"/>
              <a:lumOff val="15000"/>
            </a:schemeClr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85000"/>
              <a:lumOff val="15000"/>
            </a:schemeClr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1050" kern="1200">
          <a:solidFill>
            <a:schemeClr val="tx1">
              <a:lumMod val="85000"/>
              <a:lumOff val="15000"/>
            </a:schemeClr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800" kern="1200">
          <a:solidFill>
            <a:schemeClr val="tx1">
              <a:lumMod val="85000"/>
              <a:lumOff val="15000"/>
            </a:schemeClr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459">
          <p15:clr>
            <a:srgbClr val="F26B43"/>
          </p15:clr>
        </p15:guide>
        <p15:guide id="2" pos="431">
          <p15:clr>
            <a:srgbClr val="F26B43"/>
          </p15:clr>
        </p15:guide>
        <p15:guide id="3" pos="5329">
          <p15:clr>
            <a:srgbClr val="F26B43"/>
          </p15:clr>
        </p15:guide>
        <p15:guide id="4" orient="horz" pos="1162" userDrawn="1">
          <p15:clr>
            <a:srgbClr val="F26B43"/>
          </p15:clr>
        </p15:guide>
        <p15:guide id="5" orient="horz" pos="388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Микросервисы: (не)тернистый путь облачного «шпиона»</a:t>
            </a:r>
            <a:endParaRPr lang="ru-RU" dirty="0"/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 smtClean="0"/>
              <a:t>Мусин Рустам</a:t>
            </a:r>
            <a:endParaRPr lang="ru-RU" dirty="0"/>
          </a:p>
        </p:txBody>
      </p:sp>
      <p:sp>
        <p:nvSpPr>
          <p:cNvPr id="11" name="Текст 10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ru-RU" dirty="0" smtClean="0"/>
              <a:t>Разработчик коннекторов</a:t>
            </a:r>
          </a:p>
        </p:txBody>
      </p:sp>
    </p:spTree>
    <p:extLst>
      <p:ext uri="{BB962C8B-B14F-4D97-AF65-F5344CB8AC3E}">
        <p14:creationId xmlns:p14="http://schemas.microsoft.com/office/powerpoint/2010/main" val="1011359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Transporter </a:t>
            </a:r>
            <a:r>
              <a:rPr lang="ru-RU" dirty="0" smtClean="0"/>
              <a:t>скачивает файл</a:t>
            </a:r>
            <a:endParaRPr lang="ru-RU" dirty="0"/>
          </a:p>
        </p:txBody>
      </p:sp>
      <p:sp>
        <p:nvSpPr>
          <p:cNvPr id="6" name="Овал 5"/>
          <p:cNvSpPr/>
          <p:nvPr/>
        </p:nvSpPr>
        <p:spPr>
          <a:xfrm>
            <a:off x="1170809" y="3671872"/>
            <a:ext cx="1723863" cy="901933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FF00FF"/>
                </a:solidFill>
              </a:rPr>
              <a:t>Scheduler</a:t>
            </a:r>
            <a:endParaRPr lang="ru-RU" sz="1600" dirty="0">
              <a:solidFill>
                <a:srgbClr val="FF00FF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1170809" y="1940610"/>
            <a:ext cx="1723863" cy="901933"/>
          </a:xfrm>
          <a:prstGeom prst="ellipse">
            <a:avLst/>
          </a:prstGeom>
          <a:solidFill>
            <a:schemeClr val="bg1"/>
          </a:solidFill>
          <a:ln w="38100">
            <a:solidFill>
              <a:srgbClr val="66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66CCFF"/>
                </a:solidFill>
              </a:rPr>
              <a:t>Fetcher</a:t>
            </a:r>
            <a:endParaRPr lang="ru-RU" sz="1600" dirty="0">
              <a:solidFill>
                <a:srgbClr val="66CCFF"/>
              </a:solidFill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3789383" y="1940610"/>
            <a:ext cx="1723863" cy="901933"/>
          </a:xfrm>
          <a:prstGeom prst="ellipse">
            <a:avLst/>
          </a:prstGeom>
          <a:solidFill>
            <a:schemeClr val="bg1"/>
          </a:solidFill>
          <a:ln w="38100">
            <a:solidFill>
              <a:srgbClr val="CC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CC9900"/>
                </a:solidFill>
              </a:rPr>
              <a:t>Transporter</a:t>
            </a:r>
            <a:endParaRPr lang="ru-RU" sz="1600" dirty="0">
              <a:solidFill>
                <a:srgbClr val="CC9900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6404396" y="1940610"/>
            <a:ext cx="1723863" cy="901933"/>
          </a:xfrm>
          <a:prstGeom prst="ellipse">
            <a:avLst/>
          </a:prstGeom>
          <a:solidFill>
            <a:schemeClr val="bg1"/>
          </a:solidFill>
          <a:ln w="38100">
            <a:solidFill>
              <a:srgbClr val="66F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66FF33"/>
                </a:solidFill>
              </a:rPr>
              <a:t>Saver</a:t>
            </a:r>
            <a:endParaRPr lang="ru-RU" sz="1600" dirty="0">
              <a:solidFill>
                <a:srgbClr val="66FF33"/>
              </a:solidFill>
            </a:endParaRPr>
          </a:p>
        </p:txBody>
      </p:sp>
      <p:sp>
        <p:nvSpPr>
          <p:cNvPr id="24" name="Прямоугольник 23"/>
          <p:cNvSpPr/>
          <p:nvPr/>
        </p:nvSpPr>
        <p:spPr>
          <a:xfrm>
            <a:off x="512915" y="269893"/>
            <a:ext cx="782490" cy="102264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Source</a:t>
            </a:r>
            <a:endParaRPr lang="ru-RU" sz="1000" dirty="0">
              <a:solidFill>
                <a:schemeClr val="tx1"/>
              </a:solidFill>
            </a:endParaRPr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>
            <a:off x="512914" y="506327"/>
            <a:ext cx="78249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Прямоугольник 27"/>
          <p:cNvSpPr/>
          <p:nvPr/>
        </p:nvSpPr>
        <p:spPr>
          <a:xfrm>
            <a:off x="3158389" y="269893"/>
            <a:ext cx="1316052" cy="102264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Our storage</a:t>
            </a:r>
            <a:endParaRPr lang="ru-RU" sz="1000" dirty="0">
              <a:solidFill>
                <a:schemeClr val="tx1"/>
              </a:solidFill>
            </a:endParaRPr>
          </a:p>
        </p:txBody>
      </p:sp>
      <p:cxnSp>
        <p:nvCxnSpPr>
          <p:cNvPr id="29" name="Прямая соединительная линия 28"/>
          <p:cNvCxnSpPr/>
          <p:nvPr/>
        </p:nvCxnSpPr>
        <p:spPr>
          <a:xfrm>
            <a:off x="3158389" y="506327"/>
            <a:ext cx="131605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Прямоугольник 31"/>
          <p:cNvSpPr/>
          <p:nvPr/>
        </p:nvSpPr>
        <p:spPr>
          <a:xfrm>
            <a:off x="5756306" y="269893"/>
            <a:ext cx="922947" cy="102264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Destination1</a:t>
            </a:r>
            <a:endParaRPr lang="ru-RU" sz="1000" dirty="0">
              <a:solidFill>
                <a:schemeClr val="tx1"/>
              </a:solidFill>
            </a:endParaRPr>
          </a:p>
        </p:txBody>
      </p:sp>
      <p:sp>
        <p:nvSpPr>
          <p:cNvPr id="33" name="Прямоугольник 32"/>
          <p:cNvSpPr/>
          <p:nvPr/>
        </p:nvSpPr>
        <p:spPr>
          <a:xfrm>
            <a:off x="6854443" y="269893"/>
            <a:ext cx="922947" cy="102264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Destination2</a:t>
            </a:r>
            <a:endParaRPr lang="ru-RU" sz="1000" dirty="0">
              <a:solidFill>
                <a:schemeClr val="tx1"/>
              </a:solidFill>
            </a:endParaRPr>
          </a:p>
        </p:txBody>
      </p:sp>
      <p:sp>
        <p:nvSpPr>
          <p:cNvPr id="34" name="Прямоугольник 33"/>
          <p:cNvSpPr/>
          <p:nvPr/>
        </p:nvSpPr>
        <p:spPr>
          <a:xfrm>
            <a:off x="7961118" y="269893"/>
            <a:ext cx="922947" cy="102264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Destination3</a:t>
            </a:r>
            <a:endParaRPr lang="ru-RU" sz="1000" dirty="0">
              <a:solidFill>
                <a:schemeClr val="tx1"/>
              </a:solidFill>
            </a:endParaRPr>
          </a:p>
        </p:txBody>
      </p:sp>
      <p:cxnSp>
        <p:nvCxnSpPr>
          <p:cNvPr id="35" name="Прямая соединительная линия 34"/>
          <p:cNvCxnSpPr/>
          <p:nvPr/>
        </p:nvCxnSpPr>
        <p:spPr>
          <a:xfrm>
            <a:off x="5756306" y="524119"/>
            <a:ext cx="92294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единительная линия 36"/>
          <p:cNvCxnSpPr/>
          <p:nvPr/>
        </p:nvCxnSpPr>
        <p:spPr>
          <a:xfrm>
            <a:off x="6854443" y="525520"/>
            <a:ext cx="92294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>
            <a:off x="7961118" y="524119"/>
            <a:ext cx="92294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Рисунок 4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765" y="563189"/>
            <a:ext cx="533300" cy="685672"/>
          </a:xfrm>
          <a:prstGeom prst="rect">
            <a:avLst/>
          </a:prstGeom>
        </p:spPr>
      </p:pic>
      <p:sp>
        <p:nvSpPr>
          <p:cNvPr id="20" name="Стрелка вправо 19"/>
          <p:cNvSpPr/>
          <p:nvPr/>
        </p:nvSpPr>
        <p:spPr>
          <a:xfrm rot="3343819">
            <a:off x="3619469" y="1351868"/>
            <a:ext cx="892503" cy="484632"/>
          </a:xfrm>
          <a:prstGeom prst="rightArrow">
            <a:avLst/>
          </a:prstGeom>
          <a:solidFill>
            <a:srgbClr val="CC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4578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Затем прогоняет фильтры маршрутов</a:t>
            </a:r>
            <a:endParaRPr lang="ru-RU" dirty="0"/>
          </a:p>
        </p:txBody>
      </p:sp>
      <p:sp>
        <p:nvSpPr>
          <p:cNvPr id="6" name="Овал 5"/>
          <p:cNvSpPr/>
          <p:nvPr/>
        </p:nvSpPr>
        <p:spPr>
          <a:xfrm>
            <a:off x="1170809" y="3671872"/>
            <a:ext cx="1723863" cy="901933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FF00FF"/>
                </a:solidFill>
              </a:rPr>
              <a:t>Scheduler</a:t>
            </a:r>
            <a:endParaRPr lang="ru-RU" sz="1600" dirty="0">
              <a:solidFill>
                <a:srgbClr val="FF00FF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1170809" y="1940610"/>
            <a:ext cx="1723863" cy="901933"/>
          </a:xfrm>
          <a:prstGeom prst="ellipse">
            <a:avLst/>
          </a:prstGeom>
          <a:solidFill>
            <a:schemeClr val="bg1"/>
          </a:solidFill>
          <a:ln w="38100">
            <a:solidFill>
              <a:srgbClr val="66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66CCFF"/>
                </a:solidFill>
              </a:rPr>
              <a:t>Fetcher</a:t>
            </a:r>
            <a:endParaRPr lang="ru-RU" sz="1600" dirty="0">
              <a:solidFill>
                <a:srgbClr val="66CCFF"/>
              </a:solidFill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3789383" y="1940610"/>
            <a:ext cx="1723863" cy="901933"/>
          </a:xfrm>
          <a:prstGeom prst="ellipse">
            <a:avLst/>
          </a:prstGeom>
          <a:solidFill>
            <a:schemeClr val="bg1"/>
          </a:solidFill>
          <a:ln w="38100">
            <a:solidFill>
              <a:srgbClr val="CC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CC9900"/>
                </a:solidFill>
              </a:rPr>
              <a:t>Transporter</a:t>
            </a:r>
            <a:endParaRPr lang="ru-RU" sz="1600" dirty="0">
              <a:solidFill>
                <a:srgbClr val="CC9900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6404396" y="1940610"/>
            <a:ext cx="1723863" cy="901933"/>
          </a:xfrm>
          <a:prstGeom prst="ellipse">
            <a:avLst/>
          </a:prstGeom>
          <a:solidFill>
            <a:schemeClr val="bg1"/>
          </a:solidFill>
          <a:ln w="38100">
            <a:solidFill>
              <a:srgbClr val="66F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66FF33"/>
                </a:solidFill>
              </a:rPr>
              <a:t>Saver</a:t>
            </a:r>
            <a:endParaRPr lang="ru-RU" sz="1600" dirty="0">
              <a:solidFill>
                <a:srgbClr val="66FF33"/>
              </a:solidFill>
            </a:endParaRPr>
          </a:p>
        </p:txBody>
      </p:sp>
      <p:sp>
        <p:nvSpPr>
          <p:cNvPr id="24" name="Прямоугольник 23"/>
          <p:cNvSpPr/>
          <p:nvPr/>
        </p:nvSpPr>
        <p:spPr>
          <a:xfrm>
            <a:off x="512915" y="269893"/>
            <a:ext cx="782490" cy="102264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Source</a:t>
            </a:r>
            <a:endParaRPr lang="ru-RU" sz="1000" dirty="0">
              <a:solidFill>
                <a:schemeClr val="tx1"/>
              </a:solidFill>
            </a:endParaRPr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>
            <a:off x="512914" y="506327"/>
            <a:ext cx="78249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Прямоугольник 27"/>
          <p:cNvSpPr/>
          <p:nvPr/>
        </p:nvSpPr>
        <p:spPr>
          <a:xfrm>
            <a:off x="3158389" y="269893"/>
            <a:ext cx="1316052" cy="102264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Our storage</a:t>
            </a:r>
            <a:endParaRPr lang="ru-RU" sz="1000" dirty="0">
              <a:solidFill>
                <a:schemeClr val="tx1"/>
              </a:solidFill>
            </a:endParaRPr>
          </a:p>
        </p:txBody>
      </p:sp>
      <p:cxnSp>
        <p:nvCxnSpPr>
          <p:cNvPr id="29" name="Прямая соединительная линия 28"/>
          <p:cNvCxnSpPr/>
          <p:nvPr/>
        </p:nvCxnSpPr>
        <p:spPr>
          <a:xfrm>
            <a:off x="3158389" y="506327"/>
            <a:ext cx="131605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Прямоугольник 31"/>
          <p:cNvSpPr/>
          <p:nvPr/>
        </p:nvSpPr>
        <p:spPr>
          <a:xfrm>
            <a:off x="5756306" y="269893"/>
            <a:ext cx="922947" cy="102264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Destination1</a:t>
            </a:r>
            <a:endParaRPr lang="ru-RU" sz="1000" dirty="0">
              <a:solidFill>
                <a:schemeClr val="tx1"/>
              </a:solidFill>
            </a:endParaRPr>
          </a:p>
        </p:txBody>
      </p:sp>
      <p:sp>
        <p:nvSpPr>
          <p:cNvPr id="33" name="Прямоугольник 32"/>
          <p:cNvSpPr/>
          <p:nvPr/>
        </p:nvSpPr>
        <p:spPr>
          <a:xfrm>
            <a:off x="6854443" y="269893"/>
            <a:ext cx="922947" cy="102264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Destination2</a:t>
            </a:r>
            <a:endParaRPr lang="ru-RU" sz="1000" dirty="0">
              <a:solidFill>
                <a:schemeClr val="tx1"/>
              </a:solidFill>
            </a:endParaRPr>
          </a:p>
        </p:txBody>
      </p:sp>
      <p:sp>
        <p:nvSpPr>
          <p:cNvPr id="34" name="Прямоугольник 33"/>
          <p:cNvSpPr/>
          <p:nvPr/>
        </p:nvSpPr>
        <p:spPr>
          <a:xfrm>
            <a:off x="7961118" y="269893"/>
            <a:ext cx="922947" cy="102264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Destination3</a:t>
            </a:r>
            <a:endParaRPr lang="ru-RU" sz="1000" dirty="0">
              <a:solidFill>
                <a:schemeClr val="tx1"/>
              </a:solidFill>
            </a:endParaRPr>
          </a:p>
        </p:txBody>
      </p:sp>
      <p:cxnSp>
        <p:nvCxnSpPr>
          <p:cNvPr id="35" name="Прямая соединительная линия 34"/>
          <p:cNvCxnSpPr/>
          <p:nvPr/>
        </p:nvCxnSpPr>
        <p:spPr>
          <a:xfrm>
            <a:off x="5756306" y="524119"/>
            <a:ext cx="92294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единительная линия 36"/>
          <p:cNvCxnSpPr/>
          <p:nvPr/>
        </p:nvCxnSpPr>
        <p:spPr>
          <a:xfrm>
            <a:off x="6854443" y="525520"/>
            <a:ext cx="92294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>
            <a:off x="7961118" y="524119"/>
            <a:ext cx="92294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Прямоугольник 39"/>
          <p:cNvSpPr/>
          <p:nvPr/>
        </p:nvSpPr>
        <p:spPr>
          <a:xfrm>
            <a:off x="4219751" y="2534022"/>
            <a:ext cx="863126" cy="205681"/>
          </a:xfrm>
          <a:prstGeom prst="rect">
            <a:avLst/>
          </a:prstGeom>
          <a:solidFill>
            <a:schemeClr val="bg1"/>
          </a:solidFill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Route[]</a:t>
            </a:r>
            <a:endParaRPr lang="ru-RU" sz="1000" dirty="0">
              <a:solidFill>
                <a:schemeClr val="tx1"/>
              </a:solidFill>
            </a:endParaRPr>
          </a:p>
        </p:txBody>
      </p:sp>
      <p:sp>
        <p:nvSpPr>
          <p:cNvPr id="42" name="Прямоугольник 41"/>
          <p:cNvSpPr/>
          <p:nvPr/>
        </p:nvSpPr>
        <p:spPr>
          <a:xfrm>
            <a:off x="4191266" y="2961562"/>
            <a:ext cx="1018374" cy="88876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Route</a:t>
            </a:r>
          </a:p>
          <a:p>
            <a:endParaRPr lang="en-US" sz="1000" dirty="0">
              <a:solidFill>
                <a:schemeClr val="tx1"/>
              </a:solidFill>
            </a:endParaRPr>
          </a:p>
          <a:p>
            <a:r>
              <a:rPr lang="en-US" sz="1000" dirty="0" smtClean="0">
                <a:solidFill>
                  <a:schemeClr val="tx1"/>
                </a:solidFill>
              </a:rPr>
              <a:t>Source</a:t>
            </a:r>
          </a:p>
          <a:p>
            <a:r>
              <a:rPr lang="en-US" sz="1000" dirty="0" smtClean="0">
                <a:solidFill>
                  <a:schemeClr val="tx1"/>
                </a:solidFill>
              </a:rPr>
              <a:t>Destination</a:t>
            </a:r>
          </a:p>
          <a:p>
            <a:r>
              <a:rPr lang="en-US" sz="1000" dirty="0" smtClean="0">
                <a:solidFill>
                  <a:schemeClr val="tx1"/>
                </a:solidFill>
              </a:rPr>
              <a:t>Filter[]</a:t>
            </a:r>
            <a:endParaRPr lang="ru-RU" sz="1000" dirty="0">
              <a:solidFill>
                <a:schemeClr val="tx1"/>
              </a:solidFill>
            </a:endParaRPr>
          </a:p>
        </p:txBody>
      </p:sp>
      <p:cxnSp>
        <p:nvCxnSpPr>
          <p:cNvPr id="47" name="Прямая соединительная линия 46"/>
          <p:cNvCxnSpPr/>
          <p:nvPr/>
        </p:nvCxnSpPr>
        <p:spPr>
          <a:xfrm>
            <a:off x="4191266" y="3220766"/>
            <a:ext cx="101837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Рисунок 4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765" y="563189"/>
            <a:ext cx="533300" cy="685672"/>
          </a:xfrm>
          <a:prstGeom prst="rect">
            <a:avLst/>
          </a:prstGeom>
        </p:spPr>
      </p:pic>
      <p:sp>
        <p:nvSpPr>
          <p:cNvPr id="3" name="Стрелка вправо 2"/>
          <p:cNvSpPr/>
          <p:nvPr/>
        </p:nvSpPr>
        <p:spPr>
          <a:xfrm rot="3343819">
            <a:off x="3619469" y="1351868"/>
            <a:ext cx="892503" cy="484632"/>
          </a:xfrm>
          <a:prstGeom prst="rightArrow">
            <a:avLst/>
          </a:prstGeom>
          <a:solidFill>
            <a:srgbClr val="CC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1479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>
          <a:xfrm>
            <a:off x="687387" y="5695805"/>
            <a:ext cx="7909682" cy="660546"/>
          </a:xfrm>
        </p:spPr>
        <p:txBody>
          <a:bodyPr>
            <a:normAutofit/>
          </a:bodyPr>
          <a:lstStyle/>
          <a:p>
            <a:r>
              <a:rPr lang="ru-RU" dirty="0" smtClean="0"/>
              <a:t>Затем передаёт нужные задачи </a:t>
            </a:r>
            <a:r>
              <a:rPr lang="en-US" dirty="0" smtClean="0"/>
              <a:t>Saver-</a:t>
            </a:r>
            <a:r>
              <a:rPr lang="ru-RU" dirty="0" smtClean="0"/>
              <a:t>у</a:t>
            </a:r>
            <a:endParaRPr lang="ru-RU" dirty="0"/>
          </a:p>
        </p:txBody>
      </p:sp>
      <p:sp>
        <p:nvSpPr>
          <p:cNvPr id="6" name="Овал 5"/>
          <p:cNvSpPr/>
          <p:nvPr/>
        </p:nvSpPr>
        <p:spPr>
          <a:xfrm>
            <a:off x="1170809" y="3671872"/>
            <a:ext cx="1723863" cy="901933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FF00FF"/>
                </a:solidFill>
              </a:rPr>
              <a:t>Scheduler</a:t>
            </a:r>
            <a:endParaRPr lang="ru-RU" sz="1600" dirty="0">
              <a:solidFill>
                <a:srgbClr val="FF00FF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1170809" y="1940610"/>
            <a:ext cx="1723863" cy="901933"/>
          </a:xfrm>
          <a:prstGeom prst="ellipse">
            <a:avLst/>
          </a:prstGeom>
          <a:solidFill>
            <a:schemeClr val="bg1"/>
          </a:solidFill>
          <a:ln w="38100">
            <a:solidFill>
              <a:srgbClr val="66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66CCFF"/>
                </a:solidFill>
              </a:rPr>
              <a:t>Fetcher</a:t>
            </a:r>
            <a:endParaRPr lang="ru-RU" sz="1600" dirty="0">
              <a:solidFill>
                <a:srgbClr val="66CCFF"/>
              </a:solidFill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3789383" y="1940610"/>
            <a:ext cx="1723863" cy="901933"/>
          </a:xfrm>
          <a:prstGeom prst="ellipse">
            <a:avLst/>
          </a:prstGeom>
          <a:solidFill>
            <a:schemeClr val="bg1"/>
          </a:solidFill>
          <a:ln w="38100">
            <a:solidFill>
              <a:srgbClr val="CC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CC9900"/>
                </a:solidFill>
              </a:rPr>
              <a:t>Transporter</a:t>
            </a:r>
            <a:endParaRPr lang="ru-RU" sz="1600" dirty="0">
              <a:solidFill>
                <a:srgbClr val="CC9900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6404396" y="1940610"/>
            <a:ext cx="1723863" cy="901933"/>
          </a:xfrm>
          <a:prstGeom prst="ellipse">
            <a:avLst/>
          </a:prstGeom>
          <a:solidFill>
            <a:schemeClr val="bg1"/>
          </a:solidFill>
          <a:ln w="38100">
            <a:solidFill>
              <a:srgbClr val="66F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66FF33"/>
                </a:solidFill>
              </a:rPr>
              <a:t>Saver</a:t>
            </a:r>
            <a:endParaRPr lang="ru-RU" sz="1600" dirty="0">
              <a:solidFill>
                <a:srgbClr val="66FF33"/>
              </a:solidFill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5446073" y="2778419"/>
            <a:ext cx="1018374" cy="88876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TransporterT2</a:t>
            </a:r>
          </a:p>
          <a:p>
            <a:endParaRPr lang="en-US" sz="1000" dirty="0">
              <a:solidFill>
                <a:schemeClr val="tx1"/>
              </a:solidFill>
            </a:endParaRPr>
          </a:p>
          <a:p>
            <a:r>
              <a:rPr lang="en-US" sz="1000" dirty="0" err="1" smtClean="0">
                <a:solidFill>
                  <a:schemeClr val="tx1"/>
                </a:solidFill>
              </a:rPr>
              <a:t>DestinationId</a:t>
            </a:r>
            <a:endParaRPr lang="en-US" sz="1000" dirty="0" smtClean="0">
              <a:solidFill>
                <a:schemeClr val="tx1"/>
              </a:solidFill>
            </a:endParaRPr>
          </a:p>
          <a:p>
            <a:r>
              <a:rPr lang="en-US" sz="1000" dirty="0" smtClean="0">
                <a:solidFill>
                  <a:schemeClr val="tx1"/>
                </a:solidFill>
              </a:rPr>
              <a:t>FileId</a:t>
            </a: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5446073" y="3037623"/>
            <a:ext cx="101837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Прямоугольник 23"/>
          <p:cNvSpPr/>
          <p:nvPr/>
        </p:nvSpPr>
        <p:spPr>
          <a:xfrm>
            <a:off x="512915" y="269893"/>
            <a:ext cx="782490" cy="102264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Source</a:t>
            </a:r>
            <a:endParaRPr lang="ru-RU" sz="1000" dirty="0">
              <a:solidFill>
                <a:schemeClr val="tx1"/>
              </a:solidFill>
            </a:endParaRPr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>
            <a:off x="512914" y="506327"/>
            <a:ext cx="78249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Прямоугольник 27"/>
          <p:cNvSpPr/>
          <p:nvPr/>
        </p:nvSpPr>
        <p:spPr>
          <a:xfrm>
            <a:off x="3158389" y="269893"/>
            <a:ext cx="1316052" cy="102264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Our storage</a:t>
            </a:r>
            <a:endParaRPr lang="ru-RU" sz="1000" dirty="0">
              <a:solidFill>
                <a:schemeClr val="tx1"/>
              </a:solidFill>
            </a:endParaRPr>
          </a:p>
        </p:txBody>
      </p:sp>
      <p:cxnSp>
        <p:nvCxnSpPr>
          <p:cNvPr id="29" name="Прямая соединительная линия 28"/>
          <p:cNvCxnSpPr/>
          <p:nvPr/>
        </p:nvCxnSpPr>
        <p:spPr>
          <a:xfrm>
            <a:off x="3158389" y="506327"/>
            <a:ext cx="131605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Прямоугольник 31"/>
          <p:cNvSpPr/>
          <p:nvPr/>
        </p:nvSpPr>
        <p:spPr>
          <a:xfrm>
            <a:off x="5756306" y="269893"/>
            <a:ext cx="922947" cy="102264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Destination1</a:t>
            </a:r>
            <a:endParaRPr lang="ru-RU" sz="1000" dirty="0">
              <a:solidFill>
                <a:schemeClr val="tx1"/>
              </a:solidFill>
            </a:endParaRPr>
          </a:p>
        </p:txBody>
      </p:sp>
      <p:sp>
        <p:nvSpPr>
          <p:cNvPr id="33" name="Прямоугольник 32"/>
          <p:cNvSpPr/>
          <p:nvPr/>
        </p:nvSpPr>
        <p:spPr>
          <a:xfrm>
            <a:off x="6854443" y="269893"/>
            <a:ext cx="922947" cy="102264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Destination2</a:t>
            </a:r>
            <a:endParaRPr lang="ru-RU" sz="1000" dirty="0">
              <a:solidFill>
                <a:schemeClr val="tx1"/>
              </a:solidFill>
            </a:endParaRPr>
          </a:p>
        </p:txBody>
      </p:sp>
      <p:sp>
        <p:nvSpPr>
          <p:cNvPr id="34" name="Прямоугольник 33"/>
          <p:cNvSpPr/>
          <p:nvPr/>
        </p:nvSpPr>
        <p:spPr>
          <a:xfrm>
            <a:off x="7961118" y="269893"/>
            <a:ext cx="922947" cy="102264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Destination3</a:t>
            </a:r>
            <a:endParaRPr lang="ru-RU" sz="1000" dirty="0">
              <a:solidFill>
                <a:schemeClr val="tx1"/>
              </a:solidFill>
            </a:endParaRPr>
          </a:p>
        </p:txBody>
      </p:sp>
      <p:cxnSp>
        <p:nvCxnSpPr>
          <p:cNvPr id="35" name="Прямая соединительная линия 34"/>
          <p:cNvCxnSpPr/>
          <p:nvPr/>
        </p:nvCxnSpPr>
        <p:spPr>
          <a:xfrm>
            <a:off x="5756306" y="524119"/>
            <a:ext cx="92294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единительная линия 36"/>
          <p:cNvCxnSpPr/>
          <p:nvPr/>
        </p:nvCxnSpPr>
        <p:spPr>
          <a:xfrm>
            <a:off x="6854443" y="525520"/>
            <a:ext cx="92294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>
            <a:off x="7961118" y="524119"/>
            <a:ext cx="92294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Прямоугольник 39"/>
          <p:cNvSpPr/>
          <p:nvPr/>
        </p:nvSpPr>
        <p:spPr>
          <a:xfrm>
            <a:off x="4219751" y="2534022"/>
            <a:ext cx="863126" cy="205681"/>
          </a:xfrm>
          <a:prstGeom prst="rect">
            <a:avLst/>
          </a:prstGeom>
          <a:solidFill>
            <a:schemeClr val="bg1"/>
          </a:solidFill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Route[]</a:t>
            </a:r>
            <a:endParaRPr lang="ru-RU" sz="1000" dirty="0">
              <a:solidFill>
                <a:schemeClr val="tx1"/>
              </a:solidFill>
            </a:endParaRPr>
          </a:p>
        </p:txBody>
      </p:sp>
      <p:pic>
        <p:nvPicPr>
          <p:cNvPr id="41" name="Рисунок 4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765" y="563189"/>
            <a:ext cx="533300" cy="685672"/>
          </a:xfrm>
          <a:prstGeom prst="rect">
            <a:avLst/>
          </a:prstGeom>
        </p:spPr>
      </p:pic>
      <p:sp>
        <p:nvSpPr>
          <p:cNvPr id="3" name="Стрелка вправо 2"/>
          <p:cNvSpPr/>
          <p:nvPr/>
        </p:nvSpPr>
        <p:spPr>
          <a:xfrm rot="3343819">
            <a:off x="3619469" y="1351868"/>
            <a:ext cx="892503" cy="484632"/>
          </a:xfrm>
          <a:prstGeom prst="rightArrow">
            <a:avLst/>
          </a:prstGeom>
          <a:solidFill>
            <a:srgbClr val="CC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Стрелка вправо 35"/>
          <p:cNvSpPr/>
          <p:nvPr/>
        </p:nvSpPr>
        <p:spPr>
          <a:xfrm>
            <a:off x="5511893" y="2074888"/>
            <a:ext cx="892503" cy="314665"/>
          </a:xfrm>
          <a:prstGeom prst="rightArrow">
            <a:avLst/>
          </a:prstGeom>
          <a:solidFill>
            <a:srgbClr val="CC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pPr algn="ctr"/>
            <a:r>
              <a:rPr lang="en-US" sz="900" dirty="0" smtClean="0"/>
              <a:t>TransporterT2</a:t>
            </a:r>
            <a:endParaRPr lang="ru-RU" sz="900" dirty="0"/>
          </a:p>
        </p:txBody>
      </p:sp>
      <p:sp>
        <p:nvSpPr>
          <p:cNvPr id="39" name="Стрелка вправо 38"/>
          <p:cNvSpPr/>
          <p:nvPr/>
        </p:nvSpPr>
        <p:spPr>
          <a:xfrm>
            <a:off x="5511893" y="2389667"/>
            <a:ext cx="892503" cy="314665"/>
          </a:xfrm>
          <a:prstGeom prst="rightArrow">
            <a:avLst/>
          </a:prstGeom>
          <a:solidFill>
            <a:srgbClr val="CC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pPr algn="ctr"/>
            <a:r>
              <a:rPr lang="en-US" sz="900" dirty="0" smtClean="0"/>
              <a:t>TransporterT2</a:t>
            </a:r>
            <a:endParaRPr lang="ru-RU" sz="900" dirty="0"/>
          </a:p>
        </p:txBody>
      </p:sp>
    </p:spTree>
    <p:extLst>
      <p:ext uri="{BB962C8B-B14F-4D97-AF65-F5344CB8AC3E}">
        <p14:creationId xmlns:p14="http://schemas.microsoft.com/office/powerpoint/2010/main" val="3112690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>
          <a:xfrm>
            <a:off x="687387" y="5695805"/>
            <a:ext cx="7909682" cy="660546"/>
          </a:xfrm>
        </p:spPr>
        <p:txBody>
          <a:bodyPr>
            <a:normAutofit/>
          </a:bodyPr>
          <a:lstStyle/>
          <a:p>
            <a:r>
              <a:rPr lang="en-US" dirty="0" smtClean="0"/>
              <a:t>Saver </a:t>
            </a:r>
            <a:r>
              <a:rPr lang="ru-RU" dirty="0" smtClean="0"/>
              <a:t>сохраняет файлы</a:t>
            </a:r>
            <a:endParaRPr lang="ru-RU" dirty="0"/>
          </a:p>
        </p:txBody>
      </p:sp>
      <p:sp>
        <p:nvSpPr>
          <p:cNvPr id="6" name="Овал 5"/>
          <p:cNvSpPr/>
          <p:nvPr/>
        </p:nvSpPr>
        <p:spPr>
          <a:xfrm>
            <a:off x="1170809" y="3671872"/>
            <a:ext cx="1723863" cy="901933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FF00FF"/>
                </a:solidFill>
              </a:rPr>
              <a:t>Scheduler</a:t>
            </a:r>
            <a:endParaRPr lang="ru-RU" sz="1600" dirty="0">
              <a:solidFill>
                <a:srgbClr val="FF00FF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1170809" y="1940610"/>
            <a:ext cx="1723863" cy="901933"/>
          </a:xfrm>
          <a:prstGeom prst="ellipse">
            <a:avLst/>
          </a:prstGeom>
          <a:solidFill>
            <a:schemeClr val="bg1"/>
          </a:solidFill>
          <a:ln w="38100">
            <a:solidFill>
              <a:srgbClr val="66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66CCFF"/>
                </a:solidFill>
              </a:rPr>
              <a:t>Fetcher</a:t>
            </a:r>
            <a:endParaRPr lang="ru-RU" sz="1600" dirty="0">
              <a:solidFill>
                <a:srgbClr val="66CCFF"/>
              </a:solidFill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3789383" y="1940610"/>
            <a:ext cx="1723863" cy="901933"/>
          </a:xfrm>
          <a:prstGeom prst="ellipse">
            <a:avLst/>
          </a:prstGeom>
          <a:solidFill>
            <a:schemeClr val="bg1"/>
          </a:solidFill>
          <a:ln w="38100">
            <a:solidFill>
              <a:srgbClr val="CC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CC9900"/>
                </a:solidFill>
              </a:rPr>
              <a:t>Transporter</a:t>
            </a:r>
            <a:endParaRPr lang="ru-RU" sz="1600" dirty="0">
              <a:solidFill>
                <a:srgbClr val="CC9900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6404396" y="1940610"/>
            <a:ext cx="1723863" cy="901933"/>
          </a:xfrm>
          <a:prstGeom prst="ellipse">
            <a:avLst/>
          </a:prstGeom>
          <a:solidFill>
            <a:schemeClr val="bg1"/>
          </a:solidFill>
          <a:ln w="38100">
            <a:solidFill>
              <a:srgbClr val="66F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66FF33"/>
                </a:solidFill>
              </a:rPr>
              <a:t>Saver</a:t>
            </a:r>
            <a:endParaRPr lang="ru-RU" sz="1600" dirty="0">
              <a:solidFill>
                <a:srgbClr val="66FF33"/>
              </a:solidFill>
            </a:endParaRPr>
          </a:p>
        </p:txBody>
      </p:sp>
      <p:sp>
        <p:nvSpPr>
          <p:cNvPr id="24" name="Прямоугольник 23"/>
          <p:cNvSpPr/>
          <p:nvPr/>
        </p:nvSpPr>
        <p:spPr>
          <a:xfrm>
            <a:off x="512915" y="269893"/>
            <a:ext cx="782490" cy="102264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Source</a:t>
            </a:r>
            <a:endParaRPr lang="ru-RU" sz="1000" dirty="0">
              <a:solidFill>
                <a:schemeClr val="tx1"/>
              </a:solidFill>
            </a:endParaRPr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>
            <a:off x="512914" y="506327"/>
            <a:ext cx="78249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Прямоугольник 27"/>
          <p:cNvSpPr/>
          <p:nvPr/>
        </p:nvSpPr>
        <p:spPr>
          <a:xfrm>
            <a:off x="3158389" y="269893"/>
            <a:ext cx="1316052" cy="102264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Our storage</a:t>
            </a:r>
            <a:endParaRPr lang="ru-RU" sz="1000" dirty="0">
              <a:solidFill>
                <a:schemeClr val="tx1"/>
              </a:solidFill>
            </a:endParaRPr>
          </a:p>
        </p:txBody>
      </p:sp>
      <p:cxnSp>
        <p:nvCxnSpPr>
          <p:cNvPr id="29" name="Прямая соединительная линия 28"/>
          <p:cNvCxnSpPr/>
          <p:nvPr/>
        </p:nvCxnSpPr>
        <p:spPr>
          <a:xfrm>
            <a:off x="3158389" y="506327"/>
            <a:ext cx="131605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Прямоугольник 31"/>
          <p:cNvSpPr/>
          <p:nvPr/>
        </p:nvSpPr>
        <p:spPr>
          <a:xfrm>
            <a:off x="5756306" y="269893"/>
            <a:ext cx="922947" cy="102264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Destination1</a:t>
            </a:r>
            <a:endParaRPr lang="ru-RU" sz="1000" dirty="0">
              <a:solidFill>
                <a:schemeClr val="tx1"/>
              </a:solidFill>
            </a:endParaRPr>
          </a:p>
        </p:txBody>
      </p:sp>
      <p:sp>
        <p:nvSpPr>
          <p:cNvPr id="33" name="Прямоугольник 32"/>
          <p:cNvSpPr/>
          <p:nvPr/>
        </p:nvSpPr>
        <p:spPr>
          <a:xfrm>
            <a:off x="6854443" y="269893"/>
            <a:ext cx="922947" cy="102264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Destination2</a:t>
            </a:r>
            <a:endParaRPr lang="ru-RU" sz="1000" dirty="0">
              <a:solidFill>
                <a:schemeClr val="tx1"/>
              </a:solidFill>
            </a:endParaRPr>
          </a:p>
        </p:txBody>
      </p:sp>
      <p:sp>
        <p:nvSpPr>
          <p:cNvPr id="34" name="Прямоугольник 33"/>
          <p:cNvSpPr/>
          <p:nvPr/>
        </p:nvSpPr>
        <p:spPr>
          <a:xfrm>
            <a:off x="7961118" y="269893"/>
            <a:ext cx="922947" cy="102264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Destination3</a:t>
            </a:r>
            <a:endParaRPr lang="ru-RU" sz="1000" dirty="0">
              <a:solidFill>
                <a:schemeClr val="tx1"/>
              </a:solidFill>
            </a:endParaRPr>
          </a:p>
        </p:txBody>
      </p:sp>
      <p:cxnSp>
        <p:nvCxnSpPr>
          <p:cNvPr id="35" name="Прямая соединительная линия 34"/>
          <p:cNvCxnSpPr/>
          <p:nvPr/>
        </p:nvCxnSpPr>
        <p:spPr>
          <a:xfrm>
            <a:off x="5756306" y="524119"/>
            <a:ext cx="92294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единительная линия 36"/>
          <p:cNvCxnSpPr/>
          <p:nvPr/>
        </p:nvCxnSpPr>
        <p:spPr>
          <a:xfrm>
            <a:off x="6854443" y="525520"/>
            <a:ext cx="92294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>
            <a:off x="7961118" y="524119"/>
            <a:ext cx="92294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Рисунок 4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765" y="563189"/>
            <a:ext cx="533300" cy="685672"/>
          </a:xfrm>
          <a:prstGeom prst="rect">
            <a:avLst/>
          </a:prstGeom>
        </p:spPr>
      </p:pic>
      <p:sp>
        <p:nvSpPr>
          <p:cNvPr id="2" name="Стрелка вправо 1"/>
          <p:cNvSpPr/>
          <p:nvPr/>
        </p:nvSpPr>
        <p:spPr>
          <a:xfrm rot="14959876">
            <a:off x="6086819" y="1403268"/>
            <a:ext cx="881645" cy="484632"/>
          </a:xfrm>
          <a:prstGeom prst="rightArrow">
            <a:avLst/>
          </a:prstGeom>
          <a:solidFill>
            <a:srgbClr val="66FF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4" name="Рисунок 4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1129" y="560522"/>
            <a:ext cx="533300" cy="685672"/>
          </a:xfrm>
          <a:prstGeom prst="rect">
            <a:avLst/>
          </a:prstGeom>
        </p:spPr>
      </p:pic>
      <p:pic>
        <p:nvPicPr>
          <p:cNvPr id="46" name="Рисунок 4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9266" y="563189"/>
            <a:ext cx="533300" cy="685672"/>
          </a:xfrm>
          <a:prstGeom prst="rect">
            <a:avLst/>
          </a:prstGeom>
        </p:spPr>
      </p:pic>
      <p:sp>
        <p:nvSpPr>
          <p:cNvPr id="48" name="Стрелка вправо 47"/>
          <p:cNvSpPr/>
          <p:nvPr/>
        </p:nvSpPr>
        <p:spPr>
          <a:xfrm rot="16200000">
            <a:off x="6944012" y="1355360"/>
            <a:ext cx="702965" cy="484632"/>
          </a:xfrm>
          <a:prstGeom prst="rightArrow">
            <a:avLst/>
          </a:prstGeom>
          <a:solidFill>
            <a:srgbClr val="66FF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3838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>
          <a:xfrm>
            <a:off x="687387" y="5695805"/>
            <a:ext cx="7909682" cy="660546"/>
          </a:xfrm>
        </p:spPr>
        <p:txBody>
          <a:bodyPr>
            <a:normAutofit/>
          </a:bodyPr>
          <a:lstStyle/>
          <a:p>
            <a:r>
              <a:rPr lang="ru-RU" dirty="0" smtClean="0"/>
              <a:t>Финальное состояние системы</a:t>
            </a:r>
            <a:endParaRPr lang="ru-RU" dirty="0"/>
          </a:p>
        </p:txBody>
      </p:sp>
      <p:sp>
        <p:nvSpPr>
          <p:cNvPr id="6" name="Овал 5"/>
          <p:cNvSpPr/>
          <p:nvPr/>
        </p:nvSpPr>
        <p:spPr>
          <a:xfrm>
            <a:off x="1170809" y="3671872"/>
            <a:ext cx="1723863" cy="901933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FF00FF"/>
                </a:solidFill>
              </a:rPr>
              <a:t>Scheduler</a:t>
            </a:r>
            <a:endParaRPr lang="ru-RU" sz="1600" dirty="0">
              <a:solidFill>
                <a:srgbClr val="FF00FF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1170809" y="1940610"/>
            <a:ext cx="1723863" cy="901933"/>
          </a:xfrm>
          <a:prstGeom prst="ellipse">
            <a:avLst/>
          </a:prstGeom>
          <a:solidFill>
            <a:schemeClr val="bg1"/>
          </a:solidFill>
          <a:ln w="38100">
            <a:solidFill>
              <a:srgbClr val="66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66CCFF"/>
                </a:solidFill>
              </a:rPr>
              <a:t>Fetcher</a:t>
            </a:r>
            <a:endParaRPr lang="ru-RU" sz="1600" dirty="0">
              <a:solidFill>
                <a:srgbClr val="66CCFF"/>
              </a:solidFill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3789383" y="1940610"/>
            <a:ext cx="1723863" cy="901933"/>
          </a:xfrm>
          <a:prstGeom prst="ellipse">
            <a:avLst/>
          </a:prstGeom>
          <a:solidFill>
            <a:schemeClr val="bg1"/>
          </a:solidFill>
          <a:ln w="38100">
            <a:solidFill>
              <a:srgbClr val="CC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CC9900"/>
                </a:solidFill>
              </a:rPr>
              <a:t>Transporter</a:t>
            </a:r>
            <a:endParaRPr lang="ru-RU" sz="1600" dirty="0">
              <a:solidFill>
                <a:srgbClr val="CC9900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6404396" y="1940610"/>
            <a:ext cx="1723863" cy="901933"/>
          </a:xfrm>
          <a:prstGeom prst="ellipse">
            <a:avLst/>
          </a:prstGeom>
          <a:solidFill>
            <a:schemeClr val="bg1"/>
          </a:solidFill>
          <a:ln w="38100">
            <a:solidFill>
              <a:srgbClr val="66F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66FF33"/>
                </a:solidFill>
              </a:rPr>
              <a:t>Saver</a:t>
            </a:r>
            <a:endParaRPr lang="ru-RU" sz="1600" dirty="0">
              <a:solidFill>
                <a:srgbClr val="66FF33"/>
              </a:solidFill>
            </a:endParaRPr>
          </a:p>
        </p:txBody>
      </p:sp>
      <p:sp>
        <p:nvSpPr>
          <p:cNvPr id="24" name="Прямоугольник 23"/>
          <p:cNvSpPr/>
          <p:nvPr/>
        </p:nvSpPr>
        <p:spPr>
          <a:xfrm>
            <a:off x="512915" y="269893"/>
            <a:ext cx="782490" cy="102264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Source</a:t>
            </a:r>
            <a:endParaRPr lang="ru-RU" sz="1000" dirty="0">
              <a:solidFill>
                <a:schemeClr val="tx1"/>
              </a:solidFill>
            </a:endParaRPr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>
            <a:off x="512914" y="506327"/>
            <a:ext cx="78249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Прямоугольник 27"/>
          <p:cNvSpPr/>
          <p:nvPr/>
        </p:nvSpPr>
        <p:spPr>
          <a:xfrm>
            <a:off x="3158389" y="269893"/>
            <a:ext cx="1316052" cy="102264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Our storage</a:t>
            </a:r>
            <a:endParaRPr lang="ru-RU" sz="1000" dirty="0">
              <a:solidFill>
                <a:schemeClr val="tx1"/>
              </a:solidFill>
            </a:endParaRPr>
          </a:p>
        </p:txBody>
      </p:sp>
      <p:cxnSp>
        <p:nvCxnSpPr>
          <p:cNvPr id="29" name="Прямая соединительная линия 28"/>
          <p:cNvCxnSpPr/>
          <p:nvPr/>
        </p:nvCxnSpPr>
        <p:spPr>
          <a:xfrm>
            <a:off x="3158389" y="506327"/>
            <a:ext cx="131605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Прямоугольник 31"/>
          <p:cNvSpPr/>
          <p:nvPr/>
        </p:nvSpPr>
        <p:spPr>
          <a:xfrm>
            <a:off x="5756306" y="269893"/>
            <a:ext cx="922947" cy="102264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Destination1</a:t>
            </a:r>
            <a:endParaRPr lang="ru-RU" sz="1000" dirty="0">
              <a:solidFill>
                <a:schemeClr val="tx1"/>
              </a:solidFill>
            </a:endParaRPr>
          </a:p>
        </p:txBody>
      </p:sp>
      <p:sp>
        <p:nvSpPr>
          <p:cNvPr id="33" name="Прямоугольник 32"/>
          <p:cNvSpPr/>
          <p:nvPr/>
        </p:nvSpPr>
        <p:spPr>
          <a:xfrm>
            <a:off x="6854443" y="269893"/>
            <a:ext cx="922947" cy="102264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Destination2</a:t>
            </a:r>
            <a:endParaRPr lang="ru-RU" sz="1000" dirty="0">
              <a:solidFill>
                <a:schemeClr val="tx1"/>
              </a:solidFill>
            </a:endParaRPr>
          </a:p>
        </p:txBody>
      </p:sp>
      <p:sp>
        <p:nvSpPr>
          <p:cNvPr id="34" name="Прямоугольник 33"/>
          <p:cNvSpPr/>
          <p:nvPr/>
        </p:nvSpPr>
        <p:spPr>
          <a:xfrm>
            <a:off x="7961118" y="269893"/>
            <a:ext cx="922947" cy="102264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Destination3</a:t>
            </a:r>
            <a:endParaRPr lang="ru-RU" sz="1000" dirty="0">
              <a:solidFill>
                <a:schemeClr val="tx1"/>
              </a:solidFill>
            </a:endParaRPr>
          </a:p>
        </p:txBody>
      </p:sp>
      <p:cxnSp>
        <p:nvCxnSpPr>
          <p:cNvPr id="35" name="Прямая соединительная линия 34"/>
          <p:cNvCxnSpPr/>
          <p:nvPr/>
        </p:nvCxnSpPr>
        <p:spPr>
          <a:xfrm>
            <a:off x="5756306" y="524119"/>
            <a:ext cx="92294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единительная линия 36"/>
          <p:cNvCxnSpPr/>
          <p:nvPr/>
        </p:nvCxnSpPr>
        <p:spPr>
          <a:xfrm>
            <a:off x="6854443" y="525520"/>
            <a:ext cx="92294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>
            <a:off x="7961118" y="524119"/>
            <a:ext cx="92294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Рисунок 4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765" y="563189"/>
            <a:ext cx="533300" cy="685672"/>
          </a:xfrm>
          <a:prstGeom prst="rect">
            <a:avLst/>
          </a:prstGeom>
        </p:spPr>
      </p:pic>
      <p:pic>
        <p:nvPicPr>
          <p:cNvPr id="44" name="Рисунок 4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1129" y="560522"/>
            <a:ext cx="533300" cy="685672"/>
          </a:xfrm>
          <a:prstGeom prst="rect">
            <a:avLst/>
          </a:prstGeom>
        </p:spPr>
      </p:pic>
      <p:pic>
        <p:nvPicPr>
          <p:cNvPr id="46" name="Рисунок 4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9266" y="563189"/>
            <a:ext cx="533300" cy="685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062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Планы на будущее</a:t>
            </a:r>
            <a:endParaRPr lang="ru-RU" dirty="0"/>
          </a:p>
        </p:txBody>
      </p:sp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 smtClean="0"/>
              <a:t>Написать веб-конфигуратор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 smtClean="0"/>
              <a:t>Добавить возможность разархивирования для некоторых коннекторов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 smtClean="0"/>
              <a:t>Добавить поддержку </a:t>
            </a:r>
            <a:r>
              <a:rPr lang="en-US" dirty="0" smtClean="0"/>
              <a:t>Email</a:t>
            </a:r>
            <a:endParaRPr lang="ru-RU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 smtClean="0"/>
              <a:t>Попробовать использовать </a:t>
            </a:r>
            <a:r>
              <a:rPr lang="ru-RU" dirty="0" err="1" smtClean="0"/>
              <a:t>Контур.Драйв</a:t>
            </a:r>
            <a:r>
              <a:rPr lang="ru-RU" dirty="0" smtClean="0"/>
              <a:t> в качестве временного хранилища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 smtClean="0"/>
              <a:t>Перевести консольные коннекторы на облако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47669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Итоги стажировки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 smtClean="0"/>
              <a:t>Поработал над настоящим проектом в команде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 smtClean="0"/>
              <a:t>Познакомился с </a:t>
            </a:r>
            <a:r>
              <a:rPr lang="en-US" dirty="0" smtClean="0"/>
              <a:t>SOA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 smtClean="0"/>
              <a:t>Научился пользоваться </a:t>
            </a:r>
            <a:r>
              <a:rPr lang="en-US" dirty="0" err="1" smtClean="0"/>
              <a:t>YouTrack</a:t>
            </a:r>
            <a:r>
              <a:rPr lang="en-US" dirty="0" smtClean="0"/>
              <a:t>-</a:t>
            </a:r>
            <a:r>
              <a:rPr lang="ru-RU" dirty="0" smtClean="0"/>
              <a:t>ом и </a:t>
            </a:r>
            <a:r>
              <a:rPr lang="en-US" dirty="0" smtClean="0"/>
              <a:t>TeamCity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 smtClean="0"/>
              <a:t>Познакомился с </a:t>
            </a:r>
            <a:r>
              <a:rPr lang="en-US" dirty="0" smtClean="0"/>
              <a:t>ASP.NET MVC</a:t>
            </a:r>
            <a:endParaRPr lang="ru-RU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 smtClean="0"/>
              <a:t>Узнал несколько больше о возможностях гита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60975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Остались вопросы?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 smtClean="0"/>
              <a:t>Мусин Рустам</a:t>
            </a:r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Разработчик коннекторов</a:t>
            </a:r>
            <a:endParaRPr lang="ru-RU" dirty="0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 smtClean="0"/>
              <a:t>+7 (999) 185-29-59</a:t>
            </a:r>
            <a:endParaRPr lang="ru-RU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rustammusin@skbkontur.ru</a:t>
            </a:r>
            <a:endParaRPr lang="ru-RU" dirty="0"/>
          </a:p>
        </p:txBody>
      </p:sp>
      <p:sp>
        <p:nvSpPr>
          <p:cNvPr id="9" name="Текст 8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Диадок Ижевск</a:t>
            </a:r>
            <a:endParaRPr lang="ru-RU" dirty="0"/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d</a:t>
            </a:r>
            <a:r>
              <a:rPr lang="en-US" dirty="0" smtClean="0"/>
              <a:t>iadoc.ru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76649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О себе</a:t>
            </a:r>
            <a:endParaRPr lang="ru-RU" dirty="0"/>
          </a:p>
        </p:txBody>
      </p:sp>
      <p:sp>
        <p:nvSpPr>
          <p:cNvPr id="6" name="Подзаголовок 5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Живу </a:t>
            </a:r>
            <a:r>
              <a:rPr lang="ru-RU" dirty="0"/>
              <a:t>в Ижевске</a:t>
            </a:r>
          </a:p>
          <a:p>
            <a:r>
              <a:rPr lang="ru-RU" dirty="0"/>
              <a:t>Закончил первый курс ИжГТУ</a:t>
            </a:r>
          </a:p>
          <a:p>
            <a:endParaRPr lang="ru-RU" dirty="0"/>
          </a:p>
          <a:p>
            <a:r>
              <a:rPr lang="ru-RU" dirty="0"/>
              <a:t>Немножко олимпиданик</a:t>
            </a:r>
          </a:p>
          <a:p>
            <a:r>
              <a:rPr lang="ru-RU" dirty="0"/>
              <a:t>Пишу контесты на </a:t>
            </a:r>
            <a:r>
              <a:rPr lang="ru-RU" dirty="0" err="1"/>
              <a:t>Java</a:t>
            </a:r>
            <a:endParaRPr lang="ru-RU" dirty="0"/>
          </a:p>
          <a:p>
            <a:endParaRPr lang="ru-RU" dirty="0"/>
          </a:p>
          <a:p>
            <a:r>
              <a:rPr lang="ru-RU" dirty="0"/>
              <a:t>Знаком с C# меньше года</a:t>
            </a:r>
          </a:p>
          <a:p>
            <a:endParaRPr lang="ru-RU" dirty="0"/>
          </a:p>
          <a:p>
            <a:r>
              <a:rPr lang="ru-RU" dirty="0"/>
              <a:t>Люблю, когда спрашивают с поднятой рукой, а не выкрикивают </a:t>
            </a:r>
            <a:r>
              <a:rPr lang="ru-RU" dirty="0" smtClean="0"/>
              <a:t>=)</a:t>
            </a:r>
            <a:endParaRPr lang="ru-RU" dirty="0"/>
          </a:p>
        </p:txBody>
      </p:sp>
      <p:pic>
        <p:nvPicPr>
          <p:cNvPr id="8" name="Объект 7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194" y="1922982"/>
            <a:ext cx="2962688" cy="3934374"/>
          </a:xfrm>
        </p:spPr>
      </p:pic>
    </p:spTree>
    <p:extLst>
      <p:ext uri="{BB962C8B-B14F-4D97-AF65-F5344CB8AC3E}">
        <p14:creationId xmlns:p14="http://schemas.microsoft.com/office/powerpoint/2010/main" val="2878201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Чем я занимался на стажировке</a:t>
            </a:r>
            <a:endParaRPr lang="ru-RU" dirty="0"/>
          </a:p>
        </p:txBody>
      </p:sp>
      <p:sp>
        <p:nvSpPr>
          <p:cNvPr id="6" name="Подзаголовок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 smtClean="0"/>
              <a:t>Упрощённая регистрация в портале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 smtClean="0"/>
              <a:t>Переписывание транспортера на микросервисы</a:t>
            </a:r>
          </a:p>
        </p:txBody>
      </p:sp>
    </p:spTree>
    <p:extLst>
      <p:ext uri="{BB962C8B-B14F-4D97-AF65-F5344CB8AC3E}">
        <p14:creationId xmlns:p14="http://schemas.microsoft.com/office/powerpoint/2010/main" val="3509863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Облачный транспортер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7388" y="1508760"/>
            <a:ext cx="7772400" cy="473701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 smtClean="0"/>
              <a:t>Что это такое и зачем он нужен?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 smtClean="0"/>
              <a:t>Почему бы не использовать готовые решения</a:t>
            </a:r>
            <a:r>
              <a:rPr lang="ru-RU" dirty="0" smtClean="0"/>
              <a:t>?</a:t>
            </a:r>
            <a:endParaRPr lang="ru-RU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 smtClean="0"/>
              <a:t>Откуда появилась необходимость в переписывании на облако?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117144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3"/>
            <a:ext cx="9144000" cy="6854573"/>
          </a:xfrm>
          <a:prstGeom prst="rect">
            <a:avLst/>
          </a:prstGeom>
        </p:spPr>
      </p:pic>
      <p:sp>
        <p:nvSpPr>
          <p:cNvPr id="3" name="Заголовок 1"/>
          <p:cNvSpPr txBox="1">
            <a:spLocks/>
          </p:cNvSpPr>
          <p:nvPr/>
        </p:nvSpPr>
        <p:spPr>
          <a:xfrm>
            <a:off x="567334" y="728663"/>
            <a:ext cx="6280353" cy="5437187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2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ru-RU" sz="4400" dirty="0" smtClean="0">
                <a:solidFill>
                  <a:schemeClr val="bg1"/>
                </a:solidFill>
              </a:rPr>
              <a:t>Как же работает новый транспортер?</a:t>
            </a:r>
            <a:endParaRPr lang="ru-RU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735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Основа транспортера</a:t>
            </a:r>
            <a:endParaRPr lang="ru-RU" dirty="0"/>
          </a:p>
        </p:txBody>
      </p:sp>
      <p:sp>
        <p:nvSpPr>
          <p:cNvPr id="6" name="Овал 5"/>
          <p:cNvSpPr/>
          <p:nvPr/>
        </p:nvSpPr>
        <p:spPr>
          <a:xfrm>
            <a:off x="1170809" y="3671872"/>
            <a:ext cx="1723863" cy="901933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FF00FF"/>
                </a:solidFill>
              </a:rPr>
              <a:t>Scheduler</a:t>
            </a:r>
            <a:endParaRPr lang="ru-RU" sz="1600" dirty="0">
              <a:solidFill>
                <a:srgbClr val="FF00FF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1170809" y="1940610"/>
            <a:ext cx="1723863" cy="901933"/>
          </a:xfrm>
          <a:prstGeom prst="ellipse">
            <a:avLst/>
          </a:prstGeom>
          <a:solidFill>
            <a:schemeClr val="bg1"/>
          </a:solidFill>
          <a:ln w="38100">
            <a:solidFill>
              <a:srgbClr val="66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66CCFF"/>
                </a:solidFill>
              </a:rPr>
              <a:t>Fetcher</a:t>
            </a:r>
            <a:endParaRPr lang="ru-RU" sz="1600" dirty="0">
              <a:solidFill>
                <a:srgbClr val="66CCFF"/>
              </a:solidFill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3789383" y="1940610"/>
            <a:ext cx="1723863" cy="901933"/>
          </a:xfrm>
          <a:prstGeom prst="ellipse">
            <a:avLst/>
          </a:prstGeom>
          <a:solidFill>
            <a:schemeClr val="bg1"/>
          </a:solidFill>
          <a:ln w="38100">
            <a:solidFill>
              <a:srgbClr val="CC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CC9900"/>
                </a:solidFill>
              </a:rPr>
              <a:t>Transporter</a:t>
            </a:r>
            <a:endParaRPr lang="ru-RU" sz="1600" dirty="0">
              <a:solidFill>
                <a:srgbClr val="CC9900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6404396" y="1940610"/>
            <a:ext cx="1723863" cy="901933"/>
          </a:xfrm>
          <a:prstGeom prst="ellipse">
            <a:avLst/>
          </a:prstGeom>
          <a:solidFill>
            <a:schemeClr val="bg1"/>
          </a:solidFill>
          <a:ln w="38100">
            <a:solidFill>
              <a:srgbClr val="66F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66FF33"/>
                </a:solidFill>
              </a:rPr>
              <a:t>Saver</a:t>
            </a:r>
            <a:endParaRPr lang="ru-RU" sz="1600" dirty="0">
              <a:solidFill>
                <a:srgbClr val="66FF33"/>
              </a:solidFill>
            </a:endParaRPr>
          </a:p>
        </p:txBody>
      </p:sp>
      <p:sp>
        <p:nvSpPr>
          <p:cNvPr id="24" name="Прямоугольник 23"/>
          <p:cNvSpPr/>
          <p:nvPr/>
        </p:nvSpPr>
        <p:spPr>
          <a:xfrm>
            <a:off x="512915" y="269893"/>
            <a:ext cx="782490" cy="102264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Source</a:t>
            </a:r>
            <a:endParaRPr lang="ru-RU" sz="1000" dirty="0">
              <a:solidFill>
                <a:schemeClr val="tx1"/>
              </a:solidFill>
            </a:endParaRPr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>
            <a:off x="512914" y="506327"/>
            <a:ext cx="78249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Прямоугольник 27"/>
          <p:cNvSpPr/>
          <p:nvPr/>
        </p:nvSpPr>
        <p:spPr>
          <a:xfrm>
            <a:off x="3158389" y="269893"/>
            <a:ext cx="1316052" cy="102264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Our storage</a:t>
            </a:r>
            <a:endParaRPr lang="ru-RU" sz="1000" dirty="0">
              <a:solidFill>
                <a:schemeClr val="tx1"/>
              </a:solidFill>
            </a:endParaRPr>
          </a:p>
        </p:txBody>
      </p:sp>
      <p:cxnSp>
        <p:nvCxnSpPr>
          <p:cNvPr id="29" name="Прямая соединительная линия 28"/>
          <p:cNvCxnSpPr/>
          <p:nvPr/>
        </p:nvCxnSpPr>
        <p:spPr>
          <a:xfrm>
            <a:off x="3158389" y="506327"/>
            <a:ext cx="131605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Прямоугольник 31"/>
          <p:cNvSpPr/>
          <p:nvPr/>
        </p:nvSpPr>
        <p:spPr>
          <a:xfrm>
            <a:off x="5756306" y="269893"/>
            <a:ext cx="922947" cy="102264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Destination1</a:t>
            </a:r>
            <a:endParaRPr lang="ru-RU" sz="1000" dirty="0">
              <a:solidFill>
                <a:schemeClr val="tx1"/>
              </a:solidFill>
            </a:endParaRPr>
          </a:p>
        </p:txBody>
      </p:sp>
      <p:sp>
        <p:nvSpPr>
          <p:cNvPr id="33" name="Прямоугольник 32"/>
          <p:cNvSpPr/>
          <p:nvPr/>
        </p:nvSpPr>
        <p:spPr>
          <a:xfrm>
            <a:off x="6854443" y="269893"/>
            <a:ext cx="922947" cy="102264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Destination2</a:t>
            </a:r>
            <a:endParaRPr lang="ru-RU" sz="1000" dirty="0">
              <a:solidFill>
                <a:schemeClr val="tx1"/>
              </a:solidFill>
            </a:endParaRPr>
          </a:p>
        </p:txBody>
      </p:sp>
      <p:sp>
        <p:nvSpPr>
          <p:cNvPr id="34" name="Прямоугольник 33"/>
          <p:cNvSpPr/>
          <p:nvPr/>
        </p:nvSpPr>
        <p:spPr>
          <a:xfrm>
            <a:off x="7961118" y="269893"/>
            <a:ext cx="922947" cy="102264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Destination3</a:t>
            </a:r>
            <a:endParaRPr lang="ru-RU" sz="1000" dirty="0">
              <a:solidFill>
                <a:schemeClr val="tx1"/>
              </a:solidFill>
            </a:endParaRPr>
          </a:p>
        </p:txBody>
      </p:sp>
      <p:cxnSp>
        <p:nvCxnSpPr>
          <p:cNvPr id="35" name="Прямая соединительная линия 34"/>
          <p:cNvCxnSpPr/>
          <p:nvPr/>
        </p:nvCxnSpPr>
        <p:spPr>
          <a:xfrm>
            <a:off x="5756306" y="524119"/>
            <a:ext cx="92294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единительная линия 36"/>
          <p:cNvCxnSpPr/>
          <p:nvPr/>
        </p:nvCxnSpPr>
        <p:spPr>
          <a:xfrm>
            <a:off x="6854443" y="525520"/>
            <a:ext cx="92294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>
            <a:off x="7961118" y="524119"/>
            <a:ext cx="92294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Рисунок 3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509" y="556598"/>
            <a:ext cx="533300" cy="685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3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Scheduler</a:t>
            </a:r>
            <a:r>
              <a:rPr lang="ru-RU" dirty="0" smtClean="0"/>
              <a:t> пинает</a:t>
            </a:r>
            <a:r>
              <a:rPr lang="en-US" dirty="0" smtClean="0"/>
              <a:t> Fetcher-</a:t>
            </a:r>
            <a:r>
              <a:rPr lang="ru-RU" dirty="0" smtClean="0"/>
              <a:t>а</a:t>
            </a:r>
            <a:endParaRPr lang="ru-RU" dirty="0"/>
          </a:p>
        </p:txBody>
      </p:sp>
      <p:sp>
        <p:nvSpPr>
          <p:cNvPr id="6" name="Овал 5"/>
          <p:cNvSpPr/>
          <p:nvPr/>
        </p:nvSpPr>
        <p:spPr>
          <a:xfrm>
            <a:off x="1170809" y="3671872"/>
            <a:ext cx="1723863" cy="901933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FF00FF"/>
                </a:solidFill>
              </a:rPr>
              <a:t>Scheduler</a:t>
            </a:r>
            <a:endParaRPr lang="ru-RU" sz="1600" dirty="0">
              <a:solidFill>
                <a:srgbClr val="FF00FF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1170809" y="1940610"/>
            <a:ext cx="1723863" cy="901933"/>
          </a:xfrm>
          <a:prstGeom prst="ellipse">
            <a:avLst/>
          </a:prstGeom>
          <a:solidFill>
            <a:schemeClr val="bg1"/>
          </a:solidFill>
          <a:ln w="38100">
            <a:solidFill>
              <a:srgbClr val="66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66CCFF"/>
                </a:solidFill>
              </a:rPr>
              <a:t>Fetcher</a:t>
            </a:r>
            <a:endParaRPr lang="ru-RU" sz="1600" dirty="0">
              <a:solidFill>
                <a:srgbClr val="66CCFF"/>
              </a:solidFill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3789383" y="1940610"/>
            <a:ext cx="1723863" cy="901933"/>
          </a:xfrm>
          <a:prstGeom prst="ellipse">
            <a:avLst/>
          </a:prstGeom>
          <a:solidFill>
            <a:schemeClr val="bg1"/>
          </a:solidFill>
          <a:ln w="38100">
            <a:solidFill>
              <a:srgbClr val="CC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CC9900"/>
                </a:solidFill>
              </a:rPr>
              <a:t>Transporter</a:t>
            </a:r>
            <a:endParaRPr lang="ru-RU" sz="1600" dirty="0">
              <a:solidFill>
                <a:srgbClr val="CC9900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6404396" y="1940610"/>
            <a:ext cx="1723863" cy="901933"/>
          </a:xfrm>
          <a:prstGeom prst="ellipse">
            <a:avLst/>
          </a:prstGeom>
          <a:solidFill>
            <a:schemeClr val="bg1"/>
          </a:solidFill>
          <a:ln w="38100">
            <a:solidFill>
              <a:srgbClr val="66F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66FF33"/>
                </a:solidFill>
              </a:rPr>
              <a:t>Saver</a:t>
            </a:r>
            <a:endParaRPr lang="ru-RU" sz="1600" dirty="0">
              <a:solidFill>
                <a:srgbClr val="66FF33"/>
              </a:solidFill>
            </a:endParaRPr>
          </a:p>
        </p:txBody>
      </p:sp>
      <p:sp>
        <p:nvSpPr>
          <p:cNvPr id="24" name="Прямоугольник 23"/>
          <p:cNvSpPr/>
          <p:nvPr/>
        </p:nvSpPr>
        <p:spPr>
          <a:xfrm>
            <a:off x="512915" y="269893"/>
            <a:ext cx="782490" cy="102264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Source</a:t>
            </a:r>
            <a:endParaRPr lang="ru-RU" sz="1000" dirty="0">
              <a:solidFill>
                <a:schemeClr val="tx1"/>
              </a:solidFill>
            </a:endParaRPr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>
            <a:off x="512914" y="506327"/>
            <a:ext cx="78249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Прямоугольник 27"/>
          <p:cNvSpPr/>
          <p:nvPr/>
        </p:nvSpPr>
        <p:spPr>
          <a:xfrm>
            <a:off x="3158389" y="269893"/>
            <a:ext cx="1316052" cy="102264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Our storage</a:t>
            </a:r>
            <a:endParaRPr lang="ru-RU" sz="1000" dirty="0">
              <a:solidFill>
                <a:schemeClr val="tx1"/>
              </a:solidFill>
            </a:endParaRPr>
          </a:p>
        </p:txBody>
      </p:sp>
      <p:cxnSp>
        <p:nvCxnSpPr>
          <p:cNvPr id="29" name="Прямая соединительная линия 28"/>
          <p:cNvCxnSpPr/>
          <p:nvPr/>
        </p:nvCxnSpPr>
        <p:spPr>
          <a:xfrm>
            <a:off x="3158389" y="506327"/>
            <a:ext cx="131605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Прямоугольник 31"/>
          <p:cNvSpPr/>
          <p:nvPr/>
        </p:nvSpPr>
        <p:spPr>
          <a:xfrm>
            <a:off x="5756306" y="269893"/>
            <a:ext cx="922947" cy="102264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Destination1</a:t>
            </a:r>
            <a:endParaRPr lang="ru-RU" sz="1000" dirty="0">
              <a:solidFill>
                <a:schemeClr val="tx1"/>
              </a:solidFill>
            </a:endParaRPr>
          </a:p>
        </p:txBody>
      </p:sp>
      <p:sp>
        <p:nvSpPr>
          <p:cNvPr id="33" name="Прямоугольник 32"/>
          <p:cNvSpPr/>
          <p:nvPr/>
        </p:nvSpPr>
        <p:spPr>
          <a:xfrm>
            <a:off x="6854443" y="269893"/>
            <a:ext cx="922947" cy="102264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Destination2</a:t>
            </a:r>
            <a:endParaRPr lang="ru-RU" sz="1000" dirty="0">
              <a:solidFill>
                <a:schemeClr val="tx1"/>
              </a:solidFill>
            </a:endParaRPr>
          </a:p>
        </p:txBody>
      </p:sp>
      <p:sp>
        <p:nvSpPr>
          <p:cNvPr id="34" name="Прямоугольник 33"/>
          <p:cNvSpPr/>
          <p:nvPr/>
        </p:nvSpPr>
        <p:spPr>
          <a:xfrm>
            <a:off x="7961118" y="269893"/>
            <a:ext cx="922947" cy="102264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Destination3</a:t>
            </a:r>
            <a:endParaRPr lang="ru-RU" sz="1000" dirty="0">
              <a:solidFill>
                <a:schemeClr val="tx1"/>
              </a:solidFill>
            </a:endParaRPr>
          </a:p>
        </p:txBody>
      </p:sp>
      <p:cxnSp>
        <p:nvCxnSpPr>
          <p:cNvPr id="35" name="Прямая соединительная линия 34"/>
          <p:cNvCxnSpPr/>
          <p:nvPr/>
        </p:nvCxnSpPr>
        <p:spPr>
          <a:xfrm>
            <a:off x="5756306" y="524119"/>
            <a:ext cx="92294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единительная линия 36"/>
          <p:cNvCxnSpPr/>
          <p:nvPr/>
        </p:nvCxnSpPr>
        <p:spPr>
          <a:xfrm>
            <a:off x="6854443" y="525520"/>
            <a:ext cx="92294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>
            <a:off x="7961118" y="524119"/>
            <a:ext cx="92294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Рисунок 3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509" y="556598"/>
            <a:ext cx="533300" cy="685672"/>
          </a:xfrm>
          <a:prstGeom prst="rect">
            <a:avLst/>
          </a:prstGeom>
        </p:spPr>
      </p:pic>
      <p:sp>
        <p:nvSpPr>
          <p:cNvPr id="2" name="Стрелка вправо 1"/>
          <p:cNvSpPr/>
          <p:nvPr/>
        </p:nvSpPr>
        <p:spPr>
          <a:xfrm rot="16200000">
            <a:off x="1618075" y="3014891"/>
            <a:ext cx="829329" cy="484632"/>
          </a:xfrm>
          <a:prstGeom prst="rightArrow">
            <a:avLst>
              <a:gd name="adj1" fmla="val 50000"/>
              <a:gd name="adj2" fmla="val 55290"/>
            </a:avLst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RunTask</a:t>
            </a:r>
            <a:endParaRPr lang="ru-RU" sz="1000" dirty="0"/>
          </a:p>
        </p:txBody>
      </p:sp>
    </p:spTree>
    <p:extLst>
      <p:ext uri="{BB962C8B-B14F-4D97-AF65-F5344CB8AC3E}">
        <p14:creationId xmlns:p14="http://schemas.microsoft.com/office/powerpoint/2010/main" val="1579028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Fetcher </a:t>
            </a:r>
            <a:r>
              <a:rPr lang="ru-RU" dirty="0" smtClean="0"/>
              <a:t>перекладывает</a:t>
            </a:r>
            <a:r>
              <a:rPr lang="en-US" dirty="0" smtClean="0"/>
              <a:t> </a:t>
            </a:r>
            <a:r>
              <a:rPr lang="ru-RU" dirty="0" smtClean="0"/>
              <a:t>файл к нам</a:t>
            </a:r>
            <a:endParaRPr lang="ru-RU" dirty="0"/>
          </a:p>
        </p:txBody>
      </p:sp>
      <p:sp>
        <p:nvSpPr>
          <p:cNvPr id="6" name="Овал 5"/>
          <p:cNvSpPr/>
          <p:nvPr/>
        </p:nvSpPr>
        <p:spPr>
          <a:xfrm>
            <a:off x="1170809" y="3671872"/>
            <a:ext cx="1723863" cy="901933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FF00FF"/>
                </a:solidFill>
              </a:rPr>
              <a:t>Scheduler</a:t>
            </a:r>
            <a:endParaRPr lang="ru-RU" sz="1600" dirty="0">
              <a:solidFill>
                <a:srgbClr val="FF00FF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1170809" y="1940610"/>
            <a:ext cx="1723863" cy="901933"/>
          </a:xfrm>
          <a:prstGeom prst="ellipse">
            <a:avLst/>
          </a:prstGeom>
          <a:solidFill>
            <a:schemeClr val="bg1"/>
          </a:solidFill>
          <a:ln w="38100">
            <a:solidFill>
              <a:srgbClr val="66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66CCFF"/>
                </a:solidFill>
              </a:rPr>
              <a:t>Fetcher</a:t>
            </a:r>
            <a:endParaRPr lang="ru-RU" sz="1600" dirty="0">
              <a:solidFill>
                <a:srgbClr val="66CCFF"/>
              </a:solidFill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3789383" y="1940610"/>
            <a:ext cx="1723863" cy="901933"/>
          </a:xfrm>
          <a:prstGeom prst="ellipse">
            <a:avLst/>
          </a:prstGeom>
          <a:solidFill>
            <a:schemeClr val="bg1"/>
          </a:solidFill>
          <a:ln w="38100">
            <a:solidFill>
              <a:srgbClr val="CC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CC9900"/>
                </a:solidFill>
              </a:rPr>
              <a:t>Transporter</a:t>
            </a:r>
            <a:endParaRPr lang="ru-RU" sz="1600" dirty="0">
              <a:solidFill>
                <a:srgbClr val="CC9900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6404396" y="1940610"/>
            <a:ext cx="1723863" cy="901933"/>
          </a:xfrm>
          <a:prstGeom prst="ellipse">
            <a:avLst/>
          </a:prstGeom>
          <a:solidFill>
            <a:schemeClr val="bg1"/>
          </a:solidFill>
          <a:ln w="38100">
            <a:solidFill>
              <a:srgbClr val="66F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66FF33"/>
                </a:solidFill>
              </a:rPr>
              <a:t>Saver</a:t>
            </a:r>
            <a:endParaRPr lang="ru-RU" sz="1600" dirty="0">
              <a:solidFill>
                <a:srgbClr val="66FF33"/>
              </a:solidFill>
            </a:endParaRPr>
          </a:p>
        </p:txBody>
      </p:sp>
      <p:sp>
        <p:nvSpPr>
          <p:cNvPr id="24" name="Прямоугольник 23"/>
          <p:cNvSpPr/>
          <p:nvPr/>
        </p:nvSpPr>
        <p:spPr>
          <a:xfrm>
            <a:off x="512915" y="269893"/>
            <a:ext cx="782490" cy="102264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Source</a:t>
            </a:r>
            <a:endParaRPr lang="ru-RU" sz="1000" dirty="0">
              <a:solidFill>
                <a:schemeClr val="tx1"/>
              </a:solidFill>
            </a:endParaRPr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>
            <a:off x="512914" y="506327"/>
            <a:ext cx="78249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Прямоугольник 27"/>
          <p:cNvSpPr/>
          <p:nvPr/>
        </p:nvSpPr>
        <p:spPr>
          <a:xfrm>
            <a:off x="3158389" y="269893"/>
            <a:ext cx="1316052" cy="102264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Our storage</a:t>
            </a:r>
            <a:endParaRPr lang="ru-RU" sz="1000" dirty="0">
              <a:solidFill>
                <a:schemeClr val="tx1"/>
              </a:solidFill>
            </a:endParaRPr>
          </a:p>
        </p:txBody>
      </p:sp>
      <p:cxnSp>
        <p:nvCxnSpPr>
          <p:cNvPr id="29" name="Прямая соединительная линия 28"/>
          <p:cNvCxnSpPr/>
          <p:nvPr/>
        </p:nvCxnSpPr>
        <p:spPr>
          <a:xfrm>
            <a:off x="3158389" y="506327"/>
            <a:ext cx="131605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Прямоугольник 31"/>
          <p:cNvSpPr/>
          <p:nvPr/>
        </p:nvSpPr>
        <p:spPr>
          <a:xfrm>
            <a:off x="5756306" y="269893"/>
            <a:ext cx="922947" cy="102264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Destination1</a:t>
            </a:r>
            <a:endParaRPr lang="ru-RU" sz="1000" dirty="0">
              <a:solidFill>
                <a:schemeClr val="tx1"/>
              </a:solidFill>
            </a:endParaRPr>
          </a:p>
        </p:txBody>
      </p:sp>
      <p:sp>
        <p:nvSpPr>
          <p:cNvPr id="33" name="Прямоугольник 32"/>
          <p:cNvSpPr/>
          <p:nvPr/>
        </p:nvSpPr>
        <p:spPr>
          <a:xfrm>
            <a:off x="6854443" y="269893"/>
            <a:ext cx="922947" cy="102264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Destination2</a:t>
            </a:r>
            <a:endParaRPr lang="ru-RU" sz="1000" dirty="0">
              <a:solidFill>
                <a:schemeClr val="tx1"/>
              </a:solidFill>
            </a:endParaRPr>
          </a:p>
        </p:txBody>
      </p:sp>
      <p:sp>
        <p:nvSpPr>
          <p:cNvPr id="34" name="Прямоугольник 33"/>
          <p:cNvSpPr/>
          <p:nvPr/>
        </p:nvSpPr>
        <p:spPr>
          <a:xfrm>
            <a:off x="7961118" y="269893"/>
            <a:ext cx="922947" cy="102264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Destination3</a:t>
            </a:r>
            <a:endParaRPr lang="ru-RU" sz="1000" dirty="0">
              <a:solidFill>
                <a:schemeClr val="tx1"/>
              </a:solidFill>
            </a:endParaRPr>
          </a:p>
        </p:txBody>
      </p:sp>
      <p:cxnSp>
        <p:nvCxnSpPr>
          <p:cNvPr id="35" name="Прямая соединительная линия 34"/>
          <p:cNvCxnSpPr/>
          <p:nvPr/>
        </p:nvCxnSpPr>
        <p:spPr>
          <a:xfrm>
            <a:off x="5756306" y="524119"/>
            <a:ext cx="92294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единительная линия 36"/>
          <p:cNvCxnSpPr/>
          <p:nvPr/>
        </p:nvCxnSpPr>
        <p:spPr>
          <a:xfrm>
            <a:off x="6854443" y="525520"/>
            <a:ext cx="92294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>
            <a:off x="7961118" y="524119"/>
            <a:ext cx="92294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Рисунок 3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509" y="556598"/>
            <a:ext cx="533300" cy="685672"/>
          </a:xfrm>
          <a:prstGeom prst="rect">
            <a:avLst/>
          </a:prstGeom>
        </p:spPr>
      </p:pic>
      <p:sp>
        <p:nvSpPr>
          <p:cNvPr id="2" name="Стрелка вниз 1"/>
          <p:cNvSpPr/>
          <p:nvPr/>
        </p:nvSpPr>
        <p:spPr>
          <a:xfrm rot="9400588">
            <a:off x="1050916" y="1200191"/>
            <a:ext cx="484632" cy="903414"/>
          </a:xfrm>
          <a:prstGeom prst="downArrow">
            <a:avLst>
              <a:gd name="adj1" fmla="val 50000"/>
              <a:gd name="adj2" fmla="val 90317"/>
            </a:avLst>
          </a:prstGeom>
          <a:solidFill>
            <a:srgbClr val="66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Стрелка вниз 35"/>
          <p:cNvSpPr/>
          <p:nvPr/>
        </p:nvSpPr>
        <p:spPr>
          <a:xfrm rot="16200000">
            <a:off x="2119208" y="-282215"/>
            <a:ext cx="484632" cy="2376482"/>
          </a:xfrm>
          <a:prstGeom prst="downArrow">
            <a:avLst>
              <a:gd name="adj1" fmla="val 50000"/>
              <a:gd name="adj2" fmla="val 161092"/>
            </a:avLst>
          </a:prstGeom>
          <a:solidFill>
            <a:srgbClr val="66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Стрелка вниз 40"/>
          <p:cNvSpPr/>
          <p:nvPr/>
        </p:nvSpPr>
        <p:spPr>
          <a:xfrm rot="3006635">
            <a:off x="2813429" y="976765"/>
            <a:ext cx="484632" cy="1283777"/>
          </a:xfrm>
          <a:prstGeom prst="downArrow">
            <a:avLst/>
          </a:prstGeom>
          <a:solidFill>
            <a:srgbClr val="66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square" rtlCol="0" anchor="ctr"/>
          <a:lstStyle/>
          <a:p>
            <a:pPr algn="ctr"/>
            <a:r>
              <a:rPr lang="en-US" sz="1400" dirty="0" smtClean="0"/>
              <a:t>FileId</a:t>
            </a:r>
            <a:endParaRPr lang="ru-RU" sz="1400" dirty="0"/>
          </a:p>
        </p:txBody>
      </p:sp>
      <p:pic>
        <p:nvPicPr>
          <p:cNvPr id="44" name="Рисунок 4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765" y="563189"/>
            <a:ext cx="533300" cy="685672"/>
          </a:xfrm>
          <a:prstGeom prst="rect">
            <a:avLst/>
          </a:prstGeom>
        </p:spPr>
      </p:pic>
      <p:cxnSp>
        <p:nvCxnSpPr>
          <p:cNvPr id="5" name="Прямая соединительная линия 4"/>
          <p:cNvCxnSpPr/>
          <p:nvPr/>
        </p:nvCxnSpPr>
        <p:spPr>
          <a:xfrm>
            <a:off x="284589" y="528692"/>
            <a:ext cx="1239140" cy="68567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 flipH="1">
            <a:off x="355184" y="555954"/>
            <a:ext cx="1071205" cy="65553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5163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Fetcher </a:t>
            </a:r>
            <a:r>
              <a:rPr lang="ru-RU" dirty="0" smtClean="0"/>
              <a:t>передаёт задачу </a:t>
            </a:r>
            <a:r>
              <a:rPr lang="en-US" dirty="0" smtClean="0"/>
              <a:t>Transporter-</a:t>
            </a:r>
            <a:r>
              <a:rPr lang="ru-RU" dirty="0" smtClean="0"/>
              <a:t>у</a:t>
            </a:r>
            <a:endParaRPr lang="ru-RU" dirty="0"/>
          </a:p>
        </p:txBody>
      </p:sp>
      <p:sp>
        <p:nvSpPr>
          <p:cNvPr id="6" name="Овал 5"/>
          <p:cNvSpPr/>
          <p:nvPr/>
        </p:nvSpPr>
        <p:spPr>
          <a:xfrm>
            <a:off x="1170809" y="3671872"/>
            <a:ext cx="1723863" cy="901933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FF00FF"/>
                </a:solidFill>
              </a:rPr>
              <a:t>Scheduler</a:t>
            </a:r>
            <a:endParaRPr lang="ru-RU" sz="1600" dirty="0">
              <a:solidFill>
                <a:srgbClr val="FF00FF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1170809" y="1940610"/>
            <a:ext cx="1723863" cy="901933"/>
          </a:xfrm>
          <a:prstGeom prst="ellipse">
            <a:avLst/>
          </a:prstGeom>
          <a:solidFill>
            <a:schemeClr val="bg1"/>
          </a:solidFill>
          <a:ln w="38100">
            <a:solidFill>
              <a:srgbClr val="66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66CCFF"/>
                </a:solidFill>
              </a:rPr>
              <a:t>Fetcher</a:t>
            </a:r>
            <a:endParaRPr lang="ru-RU" sz="1600" dirty="0">
              <a:solidFill>
                <a:srgbClr val="66CCFF"/>
              </a:solidFill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3789383" y="1940610"/>
            <a:ext cx="1723863" cy="901933"/>
          </a:xfrm>
          <a:prstGeom prst="ellipse">
            <a:avLst/>
          </a:prstGeom>
          <a:solidFill>
            <a:schemeClr val="bg1"/>
          </a:solidFill>
          <a:ln w="38100">
            <a:solidFill>
              <a:srgbClr val="CC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CC9900"/>
                </a:solidFill>
              </a:rPr>
              <a:t>Transporter</a:t>
            </a:r>
            <a:endParaRPr lang="ru-RU" sz="1600" dirty="0">
              <a:solidFill>
                <a:srgbClr val="CC9900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6404396" y="1940610"/>
            <a:ext cx="1723863" cy="901933"/>
          </a:xfrm>
          <a:prstGeom prst="ellipse">
            <a:avLst/>
          </a:prstGeom>
          <a:solidFill>
            <a:schemeClr val="bg1"/>
          </a:solidFill>
          <a:ln w="38100">
            <a:solidFill>
              <a:srgbClr val="66F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66FF33"/>
                </a:solidFill>
              </a:rPr>
              <a:t>Saver</a:t>
            </a:r>
            <a:endParaRPr lang="ru-RU" sz="1600" dirty="0">
              <a:solidFill>
                <a:srgbClr val="66FF33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2815853" y="2689298"/>
            <a:ext cx="1018374" cy="88876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TransporterT1</a:t>
            </a:r>
          </a:p>
          <a:p>
            <a:endParaRPr lang="en-US" sz="1000" dirty="0" smtClean="0">
              <a:solidFill>
                <a:schemeClr val="tx1"/>
              </a:solidFill>
            </a:endParaRPr>
          </a:p>
          <a:p>
            <a:r>
              <a:rPr lang="en-US" sz="1000" dirty="0" err="1" smtClean="0">
                <a:solidFill>
                  <a:schemeClr val="tx1"/>
                </a:solidFill>
              </a:rPr>
              <a:t>SourceId</a:t>
            </a:r>
            <a:endParaRPr lang="en-US" sz="1000" dirty="0" smtClean="0">
              <a:solidFill>
                <a:schemeClr val="tx1"/>
              </a:solidFill>
            </a:endParaRPr>
          </a:p>
          <a:p>
            <a:r>
              <a:rPr lang="en-US" sz="1000" dirty="0" smtClean="0">
                <a:solidFill>
                  <a:schemeClr val="tx1"/>
                </a:solidFill>
              </a:rPr>
              <a:t>FileId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>
            <a:off x="2815853" y="2948501"/>
            <a:ext cx="101837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Прямоугольник 23"/>
          <p:cNvSpPr/>
          <p:nvPr/>
        </p:nvSpPr>
        <p:spPr>
          <a:xfrm>
            <a:off x="512915" y="269893"/>
            <a:ext cx="782490" cy="102264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Source</a:t>
            </a:r>
            <a:endParaRPr lang="ru-RU" sz="1000" dirty="0">
              <a:solidFill>
                <a:schemeClr val="tx1"/>
              </a:solidFill>
            </a:endParaRPr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>
            <a:off x="512914" y="506327"/>
            <a:ext cx="78249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Прямоугольник 27"/>
          <p:cNvSpPr/>
          <p:nvPr/>
        </p:nvSpPr>
        <p:spPr>
          <a:xfrm>
            <a:off x="3158389" y="269893"/>
            <a:ext cx="1316052" cy="102264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Our storage</a:t>
            </a:r>
            <a:endParaRPr lang="ru-RU" sz="1000" dirty="0">
              <a:solidFill>
                <a:schemeClr val="tx1"/>
              </a:solidFill>
            </a:endParaRPr>
          </a:p>
        </p:txBody>
      </p:sp>
      <p:cxnSp>
        <p:nvCxnSpPr>
          <p:cNvPr id="29" name="Прямая соединительная линия 28"/>
          <p:cNvCxnSpPr/>
          <p:nvPr/>
        </p:nvCxnSpPr>
        <p:spPr>
          <a:xfrm>
            <a:off x="3158389" y="506327"/>
            <a:ext cx="131605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Прямоугольник 31"/>
          <p:cNvSpPr/>
          <p:nvPr/>
        </p:nvSpPr>
        <p:spPr>
          <a:xfrm>
            <a:off x="5756306" y="269893"/>
            <a:ext cx="922947" cy="102264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Destination1</a:t>
            </a:r>
            <a:endParaRPr lang="ru-RU" sz="1000" dirty="0">
              <a:solidFill>
                <a:schemeClr val="tx1"/>
              </a:solidFill>
            </a:endParaRPr>
          </a:p>
        </p:txBody>
      </p:sp>
      <p:sp>
        <p:nvSpPr>
          <p:cNvPr id="33" name="Прямоугольник 32"/>
          <p:cNvSpPr/>
          <p:nvPr/>
        </p:nvSpPr>
        <p:spPr>
          <a:xfrm>
            <a:off x="6854443" y="269893"/>
            <a:ext cx="922947" cy="102264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Destination2</a:t>
            </a:r>
            <a:endParaRPr lang="ru-RU" sz="1000" dirty="0">
              <a:solidFill>
                <a:schemeClr val="tx1"/>
              </a:solidFill>
            </a:endParaRPr>
          </a:p>
        </p:txBody>
      </p:sp>
      <p:sp>
        <p:nvSpPr>
          <p:cNvPr id="34" name="Прямоугольник 33"/>
          <p:cNvSpPr/>
          <p:nvPr/>
        </p:nvSpPr>
        <p:spPr>
          <a:xfrm>
            <a:off x="7961118" y="269893"/>
            <a:ext cx="922947" cy="102264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Destination3</a:t>
            </a:r>
            <a:endParaRPr lang="ru-RU" sz="1000" dirty="0">
              <a:solidFill>
                <a:schemeClr val="tx1"/>
              </a:solidFill>
            </a:endParaRPr>
          </a:p>
        </p:txBody>
      </p:sp>
      <p:cxnSp>
        <p:nvCxnSpPr>
          <p:cNvPr id="35" name="Прямая соединительная линия 34"/>
          <p:cNvCxnSpPr/>
          <p:nvPr/>
        </p:nvCxnSpPr>
        <p:spPr>
          <a:xfrm>
            <a:off x="5756306" y="524119"/>
            <a:ext cx="92294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единительная линия 36"/>
          <p:cNvCxnSpPr/>
          <p:nvPr/>
        </p:nvCxnSpPr>
        <p:spPr>
          <a:xfrm>
            <a:off x="6854443" y="525520"/>
            <a:ext cx="92294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>
            <a:off x="7961118" y="524119"/>
            <a:ext cx="92294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Стрелка вправо 1"/>
          <p:cNvSpPr/>
          <p:nvPr/>
        </p:nvSpPr>
        <p:spPr>
          <a:xfrm>
            <a:off x="2843396" y="2152230"/>
            <a:ext cx="942425" cy="484632"/>
          </a:xfrm>
          <a:prstGeom prst="rightArrow">
            <a:avLst/>
          </a:prstGeom>
          <a:solidFill>
            <a:srgbClr val="66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Transporter</a:t>
            </a:r>
          </a:p>
          <a:p>
            <a:pPr algn="ctr"/>
            <a:r>
              <a:rPr lang="en-US" sz="900" dirty="0" smtClean="0"/>
              <a:t>T1</a:t>
            </a:r>
            <a:endParaRPr lang="ru-RU" sz="900" dirty="0"/>
          </a:p>
        </p:txBody>
      </p:sp>
      <p:pic>
        <p:nvPicPr>
          <p:cNvPr id="41" name="Рисунок 4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765" y="563189"/>
            <a:ext cx="533300" cy="685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976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Diadoc">
      <a:dk1>
        <a:sysClr val="windowText" lastClr="000000"/>
      </a:dk1>
      <a:lt1>
        <a:sysClr val="window" lastClr="FFFFFF"/>
      </a:lt1>
      <a:dk2>
        <a:srgbClr val="029B81"/>
      </a:dk2>
      <a:lt2>
        <a:srgbClr val="F2F2F2"/>
      </a:lt2>
      <a:accent1>
        <a:srgbClr val="01AF8E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29B81"/>
      </a:hlink>
      <a:folHlink>
        <a:srgbClr val="297975"/>
      </a:folHlink>
    </a:clrScheme>
    <a:fontScheme name="Другая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1487</TotalTime>
  <Words>306</Words>
  <Application>Microsoft Office PowerPoint</Application>
  <PresentationFormat>Экран (4:3)</PresentationFormat>
  <Paragraphs>151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2" baseType="lpstr">
      <vt:lpstr>Arial</vt:lpstr>
      <vt:lpstr>Calibri</vt:lpstr>
      <vt:lpstr>Segoe UI</vt:lpstr>
      <vt:lpstr>Segoe UI Light</vt:lpstr>
      <vt:lpstr>Тема Office</vt:lpstr>
      <vt:lpstr>Микросервисы: (не)тернистый путь облачного «шпиона»</vt:lpstr>
      <vt:lpstr>О себе</vt:lpstr>
      <vt:lpstr>Чем я занимался на стажировке</vt:lpstr>
      <vt:lpstr>Облачный транспортер</vt:lpstr>
      <vt:lpstr>Презентация PowerPoint</vt:lpstr>
      <vt:lpstr>Основа транспортера</vt:lpstr>
      <vt:lpstr>Scheduler пинает Fetcher-а</vt:lpstr>
      <vt:lpstr>Fetcher перекладывает файл к нам</vt:lpstr>
      <vt:lpstr>Fetcher передаёт задачу Transporter-у</vt:lpstr>
      <vt:lpstr>Transporter скачивает файл</vt:lpstr>
      <vt:lpstr>Затем прогоняет фильтры маршрутов</vt:lpstr>
      <vt:lpstr>Затем передаёт нужные задачи Saver-у</vt:lpstr>
      <vt:lpstr>Saver сохраняет файлы</vt:lpstr>
      <vt:lpstr>Финальное состояние системы</vt:lpstr>
      <vt:lpstr>Планы на будущее</vt:lpstr>
      <vt:lpstr>Итоги стажировки</vt:lpstr>
      <vt:lpstr>Остались вопросы?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Ирина</dc:creator>
  <cp:lastModifiedBy>Мусин Рустам Идрисович</cp:lastModifiedBy>
  <cp:revision>150</cp:revision>
  <dcterms:created xsi:type="dcterms:W3CDTF">2015-10-06T06:30:09Z</dcterms:created>
  <dcterms:modified xsi:type="dcterms:W3CDTF">2016-08-30T09:18:33Z</dcterms:modified>
</cp:coreProperties>
</file>