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94694"/>
  </p:normalViewPr>
  <p:slideViewPr>
    <p:cSldViewPr snapToGrid="0">
      <p:cViewPr varScale="1">
        <p:scale>
          <a:sx n="46" d="100"/>
          <a:sy n="46" d="100"/>
        </p:scale>
        <p:origin x="1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0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98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8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07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50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81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67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73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4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88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83B3D-4A1F-CA40-A4ED-D5AC717F5DE1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31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3B3D-4A1F-CA40-A4ED-D5AC717F5DE1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32BE-E388-A844-90EE-4138930B1E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94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132B8C7-410F-E6A4-6D70-AC3353FD4FE3}"/>
              </a:ext>
            </a:extLst>
          </p:cNvPr>
          <p:cNvGrpSpPr/>
          <p:nvPr/>
        </p:nvGrpSpPr>
        <p:grpSpPr>
          <a:xfrm>
            <a:off x="-77921" y="5644501"/>
            <a:ext cx="18503630" cy="6219216"/>
            <a:chOff x="-77921" y="5644501"/>
            <a:chExt cx="18503630" cy="621921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F00BEDB-AEE1-530E-76AE-FD85E0C8D03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43896" y="7506549"/>
              <a:ext cx="2961426" cy="2768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A609D9-82D1-62E1-51A7-D365728A5758}"/>
                </a:ext>
              </a:extLst>
            </p:cNvPr>
            <p:cNvSpPr txBox="1"/>
            <p:nvPr/>
          </p:nvSpPr>
          <p:spPr>
            <a:xfrm>
              <a:off x="3218940" y="5644501"/>
              <a:ext cx="1156278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500" b="1" dirty="0">
                  <a:latin typeface="Jumble" panose="020F0502020204030204" pitchFamily="34" charset="0"/>
                  <a:cs typeface="Jumble" panose="020F0502020204030204" pitchFamily="34" charset="0"/>
                </a:rPr>
                <a:t>FLIP IT, TECH IT,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8B6DB4-2E53-3765-34FD-C0357114F0BA}"/>
                </a:ext>
              </a:extLst>
            </p:cNvPr>
            <p:cNvSpPr txBox="1"/>
            <p:nvPr/>
          </p:nvSpPr>
          <p:spPr>
            <a:xfrm>
              <a:off x="7823127" y="6846959"/>
              <a:ext cx="10602582" cy="50167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GB" sz="32000" b="1" dirty="0">
                  <a:latin typeface="Jumble" panose="020F0502020204030204" pitchFamily="34" charset="0"/>
                  <a:cs typeface="Jumble" panose="020F0502020204030204" pitchFamily="34" charset="0"/>
                </a:rPr>
                <a:t>CKET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0AA23D-C172-5DB8-4CAB-724BD3792FF5}"/>
                </a:ext>
              </a:extLst>
            </p:cNvPr>
            <p:cNvSpPr txBox="1"/>
            <p:nvPr/>
          </p:nvSpPr>
          <p:spPr>
            <a:xfrm>
              <a:off x="-77921" y="6846959"/>
              <a:ext cx="5077031" cy="50167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32000" b="1" dirty="0">
                  <a:latin typeface="Jumble" panose="020F0502020204030204" pitchFamily="34" charset="0"/>
                  <a:cs typeface="Jumble" panose="020F0502020204030204" pitchFamily="34" charset="0"/>
                </a:rPr>
                <a:t>PL</a:t>
              </a:r>
            </a:p>
          </p:txBody>
        </p:sp>
        <p:sp>
          <p:nvSpPr>
            <p:cNvPr id="17" name="Chord 16">
              <a:extLst>
                <a:ext uri="{FF2B5EF4-FFF2-40B4-BE49-F238E27FC236}">
                  <a16:creationId xmlns:a16="http://schemas.microsoft.com/office/drawing/2014/main" id="{31A19BC5-002A-2480-9340-74931D932F7F}"/>
                </a:ext>
              </a:extLst>
            </p:cNvPr>
            <p:cNvSpPr/>
            <p:nvPr/>
          </p:nvSpPr>
          <p:spPr>
            <a:xfrm>
              <a:off x="4893626" y="8493125"/>
              <a:ext cx="211773" cy="987425"/>
            </a:xfrm>
            <a:prstGeom prst="chord">
              <a:avLst>
                <a:gd name="adj1" fmla="val 5412902"/>
                <a:gd name="adj2" fmla="val 1617481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3F5F65E5-3F60-0666-63C6-A5CE37726DD0}"/>
                </a:ext>
              </a:extLst>
            </p:cNvPr>
            <p:cNvSpPr/>
            <p:nvPr/>
          </p:nvSpPr>
          <p:spPr>
            <a:xfrm rot="5400000">
              <a:off x="6318722" y="7077007"/>
              <a:ext cx="211773" cy="987425"/>
            </a:xfrm>
            <a:prstGeom prst="chord">
              <a:avLst>
                <a:gd name="adj1" fmla="val 5412902"/>
                <a:gd name="adj2" fmla="val 1617481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A505C9AD-C7A2-9FB6-D719-6444CC46B57F}"/>
                </a:ext>
              </a:extLst>
            </p:cNvPr>
            <p:cNvSpPr/>
            <p:nvPr/>
          </p:nvSpPr>
          <p:spPr>
            <a:xfrm flipH="1">
              <a:off x="7735107" y="8467724"/>
              <a:ext cx="211773" cy="1012826"/>
            </a:xfrm>
            <a:prstGeom prst="chord">
              <a:avLst>
                <a:gd name="adj1" fmla="val 3710093"/>
                <a:gd name="adj2" fmla="val 1670321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Chord 19">
              <a:extLst>
                <a:ext uri="{FF2B5EF4-FFF2-40B4-BE49-F238E27FC236}">
                  <a16:creationId xmlns:a16="http://schemas.microsoft.com/office/drawing/2014/main" id="{7DCF04AA-6395-C712-07F4-BE96753FDAE4}"/>
                </a:ext>
              </a:extLst>
            </p:cNvPr>
            <p:cNvSpPr/>
            <p:nvPr/>
          </p:nvSpPr>
          <p:spPr>
            <a:xfrm rot="16200000">
              <a:off x="5580064" y="10040935"/>
              <a:ext cx="244475" cy="317503"/>
            </a:xfrm>
            <a:prstGeom prst="chord">
              <a:avLst>
                <a:gd name="adj1" fmla="val 506139"/>
                <a:gd name="adj2" fmla="val 1618491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058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761441A-3327-5E76-02DA-81B920E8CDCF}"/>
              </a:ext>
            </a:extLst>
          </p:cNvPr>
          <p:cNvGrpSpPr/>
          <p:nvPr/>
        </p:nvGrpSpPr>
        <p:grpSpPr>
          <a:xfrm>
            <a:off x="-251484" y="4601447"/>
            <a:ext cx="18503630" cy="9415642"/>
            <a:chOff x="-251484" y="4601447"/>
            <a:chExt cx="18503630" cy="94156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A609D9-82D1-62E1-51A7-D365728A5758}"/>
                </a:ext>
              </a:extLst>
            </p:cNvPr>
            <p:cNvSpPr txBox="1"/>
            <p:nvPr/>
          </p:nvSpPr>
          <p:spPr>
            <a:xfrm>
              <a:off x="0" y="4601447"/>
              <a:ext cx="18000662" cy="6907263"/>
            </a:xfrm>
            <a:prstGeom prst="rect">
              <a:avLst/>
            </a:prstGeom>
            <a:noFill/>
          </p:spPr>
          <p:txBody>
            <a:bodyPr wrap="none" rtlCol="0" anchor="t">
              <a:prstTxWarp prst="textArchUp">
                <a:avLst>
                  <a:gd name="adj" fmla="val 10762656"/>
                </a:avLst>
              </a:prstTxWarp>
              <a:spAutoFit/>
            </a:bodyPr>
            <a:lstStyle/>
            <a:p>
              <a:pPr algn="ctr"/>
              <a:r>
                <a:rPr lang="en-GB" sz="19900" dirty="0">
                  <a:latin typeface="Jumble" panose="020F0502020204030204" pitchFamily="34" charset="0"/>
                  <a:cs typeface="Jumble" panose="020F0502020204030204" pitchFamily="34" charset="0"/>
                </a:rPr>
                <a:t>FLIP IT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C33156-92B6-43B3-2E5A-A5D2B3ED88BC}"/>
                </a:ext>
              </a:extLst>
            </p:cNvPr>
            <p:cNvGrpSpPr/>
            <p:nvPr/>
          </p:nvGrpSpPr>
          <p:grpSpPr>
            <a:xfrm>
              <a:off x="-251484" y="6491952"/>
              <a:ext cx="18503630" cy="5016758"/>
              <a:chOff x="-77921" y="6846959"/>
              <a:chExt cx="18503630" cy="501675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389A143-61C4-092D-ADAA-8A233ADC00A2}"/>
                  </a:ext>
                </a:extLst>
              </p:cNvPr>
              <p:cNvGrpSpPr/>
              <p:nvPr/>
            </p:nvGrpSpPr>
            <p:grpSpPr>
              <a:xfrm>
                <a:off x="-77921" y="6846959"/>
                <a:ext cx="18503630" cy="5016758"/>
                <a:chOff x="-77921" y="6846959"/>
                <a:chExt cx="18503630" cy="5016758"/>
              </a:xfrm>
            </p:grpSpPr>
            <p:pic>
              <p:nvPicPr>
                <p:cNvPr id="8" name="Graphic 7">
                  <a:extLst>
                    <a:ext uri="{FF2B5EF4-FFF2-40B4-BE49-F238E27FC236}">
                      <a16:creationId xmlns:a16="http://schemas.microsoft.com/office/drawing/2014/main" id="{EF00BEDB-AEE1-530E-76AE-FD85E0C8D03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3896" y="7506549"/>
                  <a:ext cx="2961426" cy="276840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58B6DB4-2E53-3765-34FD-C0357114F0BA}"/>
                    </a:ext>
                  </a:extLst>
                </p:cNvPr>
                <p:cNvSpPr txBox="1"/>
                <p:nvPr/>
              </p:nvSpPr>
              <p:spPr>
                <a:xfrm>
                  <a:off x="7823127" y="6846959"/>
                  <a:ext cx="10602582" cy="501675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r"/>
                  <a:r>
                    <a:rPr lang="en-GB" sz="32000" b="1" dirty="0">
                      <a:latin typeface="Jumble" panose="020F0502020204030204" pitchFamily="34" charset="0"/>
                      <a:cs typeface="Jumble" panose="020F0502020204030204" pitchFamily="34" charset="0"/>
                    </a:rPr>
                    <a:t>CKET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C0AA23D-C172-5DB8-4CAB-724BD3792FF5}"/>
                    </a:ext>
                  </a:extLst>
                </p:cNvPr>
                <p:cNvSpPr txBox="1"/>
                <p:nvPr/>
              </p:nvSpPr>
              <p:spPr>
                <a:xfrm>
                  <a:off x="-77921" y="6846959"/>
                  <a:ext cx="5077031" cy="501675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GB" sz="32000" b="1" dirty="0">
                      <a:latin typeface="Jumble" panose="020F0502020204030204" pitchFamily="34" charset="0"/>
                      <a:cs typeface="Jumble" panose="020F0502020204030204" pitchFamily="34" charset="0"/>
                    </a:rPr>
                    <a:t>PL</a:t>
                  </a:r>
                </a:p>
              </p:txBody>
            </p:sp>
          </p:grpSp>
          <p:sp>
            <p:nvSpPr>
              <p:cNvPr id="17" name="Chord 16">
                <a:extLst>
                  <a:ext uri="{FF2B5EF4-FFF2-40B4-BE49-F238E27FC236}">
                    <a16:creationId xmlns:a16="http://schemas.microsoft.com/office/drawing/2014/main" id="{31A19BC5-002A-2480-9340-74931D932F7F}"/>
                  </a:ext>
                </a:extLst>
              </p:cNvPr>
              <p:cNvSpPr/>
              <p:nvPr/>
            </p:nvSpPr>
            <p:spPr>
              <a:xfrm>
                <a:off x="4893626" y="8493125"/>
                <a:ext cx="211773" cy="987425"/>
              </a:xfrm>
              <a:prstGeom prst="chord">
                <a:avLst>
                  <a:gd name="adj1" fmla="val 5412902"/>
                  <a:gd name="adj2" fmla="val 1617481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Chord 17">
                <a:extLst>
                  <a:ext uri="{FF2B5EF4-FFF2-40B4-BE49-F238E27FC236}">
                    <a16:creationId xmlns:a16="http://schemas.microsoft.com/office/drawing/2014/main" id="{3F5F65E5-3F60-0666-63C6-A5CE37726DD0}"/>
                  </a:ext>
                </a:extLst>
              </p:cNvPr>
              <p:cNvSpPr/>
              <p:nvPr/>
            </p:nvSpPr>
            <p:spPr>
              <a:xfrm rot="5400000">
                <a:off x="6318722" y="7077007"/>
                <a:ext cx="211773" cy="987425"/>
              </a:xfrm>
              <a:prstGeom prst="chord">
                <a:avLst>
                  <a:gd name="adj1" fmla="val 5412902"/>
                  <a:gd name="adj2" fmla="val 1617481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Chord 18">
                <a:extLst>
                  <a:ext uri="{FF2B5EF4-FFF2-40B4-BE49-F238E27FC236}">
                    <a16:creationId xmlns:a16="http://schemas.microsoft.com/office/drawing/2014/main" id="{A505C9AD-C7A2-9FB6-D719-6444CC46B57F}"/>
                  </a:ext>
                </a:extLst>
              </p:cNvPr>
              <p:cNvSpPr/>
              <p:nvPr/>
            </p:nvSpPr>
            <p:spPr>
              <a:xfrm flipH="1">
                <a:off x="7735107" y="8467724"/>
                <a:ext cx="211773" cy="1012826"/>
              </a:xfrm>
              <a:prstGeom prst="chord">
                <a:avLst>
                  <a:gd name="adj1" fmla="val 3710093"/>
                  <a:gd name="adj2" fmla="val 16703215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Chord 19">
                <a:extLst>
                  <a:ext uri="{FF2B5EF4-FFF2-40B4-BE49-F238E27FC236}">
                    <a16:creationId xmlns:a16="http://schemas.microsoft.com/office/drawing/2014/main" id="{7DCF04AA-6395-C712-07F4-BE96753FDAE4}"/>
                  </a:ext>
                </a:extLst>
              </p:cNvPr>
              <p:cNvSpPr/>
              <p:nvPr/>
            </p:nvSpPr>
            <p:spPr>
              <a:xfrm rot="16200000">
                <a:off x="5580064" y="10040935"/>
                <a:ext cx="244475" cy="317503"/>
              </a:xfrm>
              <a:prstGeom prst="chord">
                <a:avLst>
                  <a:gd name="adj1" fmla="val 506139"/>
                  <a:gd name="adj2" fmla="val 16184913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BD1368-E4F6-1492-312F-AC382A332297}"/>
                </a:ext>
              </a:extLst>
            </p:cNvPr>
            <p:cNvSpPr txBox="1"/>
            <p:nvPr/>
          </p:nvSpPr>
          <p:spPr>
            <a:xfrm>
              <a:off x="1" y="7109826"/>
              <a:ext cx="18000662" cy="690726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016989"/>
                </a:avLst>
              </a:prstTxWarp>
              <a:spAutoFit/>
            </a:bodyPr>
            <a:lstStyle/>
            <a:p>
              <a:pPr algn="ctr"/>
              <a:r>
                <a:rPr lang="en-GB" sz="19900" dirty="0">
                  <a:latin typeface="Jumble" panose="020F0502020204030204" pitchFamily="34" charset="0"/>
                  <a:cs typeface="Jumble" panose="020F0502020204030204" pitchFamily="34" charset="0"/>
                </a:rPr>
                <a:t>TECH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687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132B8C7-410F-E6A4-6D70-AC3353FD4FE3}"/>
              </a:ext>
            </a:extLst>
          </p:cNvPr>
          <p:cNvGrpSpPr/>
          <p:nvPr/>
        </p:nvGrpSpPr>
        <p:grpSpPr>
          <a:xfrm>
            <a:off x="-77921" y="5644501"/>
            <a:ext cx="18503630" cy="6219216"/>
            <a:chOff x="-77921" y="5644501"/>
            <a:chExt cx="18503630" cy="6219216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F00BEDB-AEE1-530E-76AE-FD85E0C8D03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43896" y="7506549"/>
              <a:ext cx="2961426" cy="2768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A609D9-82D1-62E1-51A7-D365728A5758}"/>
                </a:ext>
              </a:extLst>
            </p:cNvPr>
            <p:cNvSpPr txBox="1"/>
            <p:nvPr/>
          </p:nvSpPr>
          <p:spPr>
            <a:xfrm>
              <a:off x="3218940" y="5644501"/>
              <a:ext cx="1156278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500" b="1" dirty="0">
                  <a:solidFill>
                    <a:schemeClr val="bg1"/>
                  </a:solidFill>
                  <a:latin typeface="Jumble" panose="020F0502020204030204" pitchFamily="34" charset="0"/>
                  <a:cs typeface="Jumble" panose="020F0502020204030204" pitchFamily="34" charset="0"/>
                </a:rPr>
                <a:t>FLIP IT, TECH IT,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8B6DB4-2E53-3765-34FD-C0357114F0BA}"/>
                </a:ext>
              </a:extLst>
            </p:cNvPr>
            <p:cNvSpPr txBox="1"/>
            <p:nvPr/>
          </p:nvSpPr>
          <p:spPr>
            <a:xfrm>
              <a:off x="7823127" y="6846959"/>
              <a:ext cx="10602582" cy="50167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GB" sz="32000" b="1" dirty="0">
                  <a:solidFill>
                    <a:schemeClr val="bg1"/>
                  </a:solidFill>
                  <a:latin typeface="Jumble" panose="020F0502020204030204" pitchFamily="34" charset="0"/>
                  <a:cs typeface="Jumble" panose="020F0502020204030204" pitchFamily="34" charset="0"/>
                </a:rPr>
                <a:t>CKET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0AA23D-C172-5DB8-4CAB-724BD3792FF5}"/>
                </a:ext>
              </a:extLst>
            </p:cNvPr>
            <p:cNvSpPr txBox="1"/>
            <p:nvPr/>
          </p:nvSpPr>
          <p:spPr>
            <a:xfrm>
              <a:off x="-77921" y="6846959"/>
              <a:ext cx="5077031" cy="50167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32000" b="1" dirty="0">
                  <a:solidFill>
                    <a:schemeClr val="bg1"/>
                  </a:solidFill>
                  <a:latin typeface="Jumble" panose="020F0502020204030204" pitchFamily="34" charset="0"/>
                  <a:cs typeface="Jumble" panose="020F0502020204030204" pitchFamily="34" charset="0"/>
                </a:rPr>
                <a:t>PL</a:t>
              </a:r>
            </a:p>
          </p:txBody>
        </p:sp>
        <p:sp>
          <p:nvSpPr>
            <p:cNvPr id="17" name="Chord 16">
              <a:extLst>
                <a:ext uri="{FF2B5EF4-FFF2-40B4-BE49-F238E27FC236}">
                  <a16:creationId xmlns:a16="http://schemas.microsoft.com/office/drawing/2014/main" id="{31A19BC5-002A-2480-9340-74931D932F7F}"/>
                </a:ext>
              </a:extLst>
            </p:cNvPr>
            <p:cNvSpPr/>
            <p:nvPr/>
          </p:nvSpPr>
          <p:spPr>
            <a:xfrm>
              <a:off x="4893626" y="8493125"/>
              <a:ext cx="211773" cy="987425"/>
            </a:xfrm>
            <a:prstGeom prst="chord">
              <a:avLst>
                <a:gd name="adj1" fmla="val 5412902"/>
                <a:gd name="adj2" fmla="val 1617481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3F5F65E5-3F60-0666-63C6-A5CE37726DD0}"/>
                </a:ext>
              </a:extLst>
            </p:cNvPr>
            <p:cNvSpPr/>
            <p:nvPr/>
          </p:nvSpPr>
          <p:spPr>
            <a:xfrm rot="5400000">
              <a:off x="6318722" y="7077007"/>
              <a:ext cx="211773" cy="987425"/>
            </a:xfrm>
            <a:prstGeom prst="chord">
              <a:avLst>
                <a:gd name="adj1" fmla="val 5412902"/>
                <a:gd name="adj2" fmla="val 1617481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A505C9AD-C7A2-9FB6-D719-6444CC46B57F}"/>
                </a:ext>
              </a:extLst>
            </p:cNvPr>
            <p:cNvSpPr/>
            <p:nvPr/>
          </p:nvSpPr>
          <p:spPr>
            <a:xfrm flipH="1">
              <a:off x="7735107" y="8467724"/>
              <a:ext cx="211773" cy="1012826"/>
            </a:xfrm>
            <a:prstGeom prst="chord">
              <a:avLst>
                <a:gd name="adj1" fmla="val 3710093"/>
                <a:gd name="adj2" fmla="val 1670321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0" name="Chord 19">
              <a:extLst>
                <a:ext uri="{FF2B5EF4-FFF2-40B4-BE49-F238E27FC236}">
                  <a16:creationId xmlns:a16="http://schemas.microsoft.com/office/drawing/2014/main" id="{7DCF04AA-6395-C712-07F4-BE96753FDAE4}"/>
                </a:ext>
              </a:extLst>
            </p:cNvPr>
            <p:cNvSpPr/>
            <p:nvPr/>
          </p:nvSpPr>
          <p:spPr>
            <a:xfrm rot="16200000">
              <a:off x="5580064" y="10040935"/>
              <a:ext cx="244475" cy="317503"/>
            </a:xfrm>
            <a:prstGeom prst="chord">
              <a:avLst>
                <a:gd name="adj1" fmla="val 506139"/>
                <a:gd name="adj2" fmla="val 1618491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04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761441A-3327-5E76-02DA-81B920E8CDCF}"/>
              </a:ext>
            </a:extLst>
          </p:cNvPr>
          <p:cNvGrpSpPr/>
          <p:nvPr/>
        </p:nvGrpSpPr>
        <p:grpSpPr>
          <a:xfrm>
            <a:off x="-251484" y="4601447"/>
            <a:ext cx="18503630" cy="9415642"/>
            <a:chOff x="-251484" y="4601447"/>
            <a:chExt cx="18503630" cy="94156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A609D9-82D1-62E1-51A7-D365728A5758}"/>
                </a:ext>
              </a:extLst>
            </p:cNvPr>
            <p:cNvSpPr txBox="1"/>
            <p:nvPr/>
          </p:nvSpPr>
          <p:spPr>
            <a:xfrm>
              <a:off x="0" y="4601447"/>
              <a:ext cx="18000662" cy="6907263"/>
            </a:xfrm>
            <a:prstGeom prst="rect">
              <a:avLst/>
            </a:prstGeom>
            <a:noFill/>
          </p:spPr>
          <p:txBody>
            <a:bodyPr wrap="none" rtlCol="0" anchor="t">
              <a:prstTxWarp prst="textArchUp">
                <a:avLst>
                  <a:gd name="adj" fmla="val 10762656"/>
                </a:avLst>
              </a:prstTxWarp>
              <a:spAutoFit/>
            </a:bodyPr>
            <a:lstStyle/>
            <a:p>
              <a:pPr algn="ctr"/>
              <a:r>
                <a:rPr lang="en-GB" sz="19900" dirty="0">
                  <a:solidFill>
                    <a:schemeClr val="bg1"/>
                  </a:solidFill>
                  <a:latin typeface="Jumble" panose="020F0502020204030204" pitchFamily="34" charset="0"/>
                  <a:cs typeface="Jumble" panose="020F0502020204030204" pitchFamily="34" charset="0"/>
                </a:rPr>
                <a:t>FLIP IT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C33156-92B6-43B3-2E5A-A5D2B3ED88BC}"/>
                </a:ext>
              </a:extLst>
            </p:cNvPr>
            <p:cNvGrpSpPr/>
            <p:nvPr/>
          </p:nvGrpSpPr>
          <p:grpSpPr>
            <a:xfrm>
              <a:off x="-251484" y="6491952"/>
              <a:ext cx="18503630" cy="5016758"/>
              <a:chOff x="-77921" y="6846959"/>
              <a:chExt cx="18503630" cy="501675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389A143-61C4-092D-ADAA-8A233ADC00A2}"/>
                  </a:ext>
                </a:extLst>
              </p:cNvPr>
              <p:cNvGrpSpPr/>
              <p:nvPr/>
            </p:nvGrpSpPr>
            <p:grpSpPr>
              <a:xfrm>
                <a:off x="-77921" y="6846959"/>
                <a:ext cx="18503630" cy="5016758"/>
                <a:chOff x="-77921" y="6846959"/>
                <a:chExt cx="18503630" cy="5016758"/>
              </a:xfrm>
            </p:grpSpPr>
            <p:pic>
              <p:nvPicPr>
                <p:cNvPr id="8" name="Graphic 7">
                  <a:extLst>
                    <a:ext uri="{FF2B5EF4-FFF2-40B4-BE49-F238E27FC236}">
                      <a16:creationId xmlns:a16="http://schemas.microsoft.com/office/drawing/2014/main" id="{EF00BEDB-AEE1-530E-76AE-FD85E0C8D03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3896" y="7506549"/>
                  <a:ext cx="2961426" cy="276840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58B6DB4-2E53-3765-34FD-C0357114F0BA}"/>
                    </a:ext>
                  </a:extLst>
                </p:cNvPr>
                <p:cNvSpPr txBox="1"/>
                <p:nvPr/>
              </p:nvSpPr>
              <p:spPr>
                <a:xfrm>
                  <a:off x="7823127" y="6846959"/>
                  <a:ext cx="10602582" cy="501675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r"/>
                  <a:r>
                    <a:rPr lang="en-GB" sz="32000" b="1" dirty="0">
                      <a:solidFill>
                        <a:schemeClr val="bg1"/>
                      </a:solidFill>
                      <a:latin typeface="Jumble" panose="020F0502020204030204" pitchFamily="34" charset="0"/>
                      <a:cs typeface="Jumble" panose="020F0502020204030204" pitchFamily="34" charset="0"/>
                    </a:rPr>
                    <a:t>CKET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C0AA23D-C172-5DB8-4CAB-724BD3792FF5}"/>
                    </a:ext>
                  </a:extLst>
                </p:cNvPr>
                <p:cNvSpPr txBox="1"/>
                <p:nvPr/>
              </p:nvSpPr>
              <p:spPr>
                <a:xfrm>
                  <a:off x="-77921" y="6846959"/>
                  <a:ext cx="5077031" cy="501675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GB" sz="32000" b="1" dirty="0">
                      <a:solidFill>
                        <a:schemeClr val="bg1"/>
                      </a:solidFill>
                      <a:latin typeface="Jumble" panose="020F0502020204030204" pitchFamily="34" charset="0"/>
                      <a:cs typeface="Jumble" panose="020F0502020204030204" pitchFamily="34" charset="0"/>
                    </a:rPr>
                    <a:t>PL</a:t>
                  </a:r>
                </a:p>
              </p:txBody>
            </p:sp>
          </p:grpSp>
          <p:sp>
            <p:nvSpPr>
              <p:cNvPr id="17" name="Chord 16">
                <a:extLst>
                  <a:ext uri="{FF2B5EF4-FFF2-40B4-BE49-F238E27FC236}">
                    <a16:creationId xmlns:a16="http://schemas.microsoft.com/office/drawing/2014/main" id="{31A19BC5-002A-2480-9340-74931D932F7F}"/>
                  </a:ext>
                </a:extLst>
              </p:cNvPr>
              <p:cNvSpPr/>
              <p:nvPr/>
            </p:nvSpPr>
            <p:spPr>
              <a:xfrm>
                <a:off x="4893626" y="8493125"/>
                <a:ext cx="211773" cy="987425"/>
              </a:xfrm>
              <a:prstGeom prst="chord">
                <a:avLst>
                  <a:gd name="adj1" fmla="val 5412902"/>
                  <a:gd name="adj2" fmla="val 1617481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Chord 17">
                <a:extLst>
                  <a:ext uri="{FF2B5EF4-FFF2-40B4-BE49-F238E27FC236}">
                    <a16:creationId xmlns:a16="http://schemas.microsoft.com/office/drawing/2014/main" id="{3F5F65E5-3F60-0666-63C6-A5CE37726DD0}"/>
                  </a:ext>
                </a:extLst>
              </p:cNvPr>
              <p:cNvSpPr/>
              <p:nvPr/>
            </p:nvSpPr>
            <p:spPr>
              <a:xfrm rot="5400000">
                <a:off x="6318722" y="7077007"/>
                <a:ext cx="211773" cy="987425"/>
              </a:xfrm>
              <a:prstGeom prst="chord">
                <a:avLst>
                  <a:gd name="adj1" fmla="val 5412902"/>
                  <a:gd name="adj2" fmla="val 16174814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Chord 18">
                <a:extLst>
                  <a:ext uri="{FF2B5EF4-FFF2-40B4-BE49-F238E27FC236}">
                    <a16:creationId xmlns:a16="http://schemas.microsoft.com/office/drawing/2014/main" id="{A505C9AD-C7A2-9FB6-D719-6444CC46B57F}"/>
                  </a:ext>
                </a:extLst>
              </p:cNvPr>
              <p:cNvSpPr/>
              <p:nvPr/>
            </p:nvSpPr>
            <p:spPr>
              <a:xfrm flipH="1">
                <a:off x="7735107" y="8467724"/>
                <a:ext cx="211773" cy="1012826"/>
              </a:xfrm>
              <a:prstGeom prst="chord">
                <a:avLst>
                  <a:gd name="adj1" fmla="val 3710093"/>
                  <a:gd name="adj2" fmla="val 16703215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Chord 19">
                <a:extLst>
                  <a:ext uri="{FF2B5EF4-FFF2-40B4-BE49-F238E27FC236}">
                    <a16:creationId xmlns:a16="http://schemas.microsoft.com/office/drawing/2014/main" id="{7DCF04AA-6395-C712-07F4-BE96753FDAE4}"/>
                  </a:ext>
                </a:extLst>
              </p:cNvPr>
              <p:cNvSpPr/>
              <p:nvPr/>
            </p:nvSpPr>
            <p:spPr>
              <a:xfrm rot="16200000">
                <a:off x="5580064" y="10040935"/>
                <a:ext cx="244475" cy="317503"/>
              </a:xfrm>
              <a:prstGeom prst="chord">
                <a:avLst>
                  <a:gd name="adj1" fmla="val 506139"/>
                  <a:gd name="adj2" fmla="val 16184913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BD1368-E4F6-1492-312F-AC382A332297}"/>
                </a:ext>
              </a:extLst>
            </p:cNvPr>
            <p:cNvSpPr txBox="1"/>
            <p:nvPr/>
          </p:nvSpPr>
          <p:spPr>
            <a:xfrm>
              <a:off x="1" y="7109826"/>
              <a:ext cx="18000662" cy="690726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2016989"/>
                </a:avLst>
              </a:prstTxWarp>
              <a:spAutoFit/>
            </a:bodyPr>
            <a:lstStyle/>
            <a:p>
              <a:pPr algn="ctr"/>
              <a:r>
                <a:rPr lang="en-GB" sz="19900" dirty="0">
                  <a:solidFill>
                    <a:schemeClr val="bg1"/>
                  </a:solidFill>
                  <a:latin typeface="Jumble" panose="020F0502020204030204" pitchFamily="34" charset="0"/>
                  <a:cs typeface="Jumble" panose="020F0502020204030204" pitchFamily="34" charset="0"/>
                </a:rPr>
                <a:t>TECH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19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</TotalTime>
  <Words>28</Words>
  <Application>Microsoft Macintosh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Jumble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Heyman, Joshua (CST)</dc:creator>
  <cp:lastModifiedBy>Heyman, Joshua (CST)</cp:lastModifiedBy>
  <cp:revision>2</cp:revision>
  <dcterms:created xsi:type="dcterms:W3CDTF">2023-02-15T11:38:57Z</dcterms:created>
  <dcterms:modified xsi:type="dcterms:W3CDTF">2023-02-22T00:19:06Z</dcterms:modified>
</cp:coreProperties>
</file>