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36"/>
  </p:notesMasterIdLst>
  <p:handoutMasterIdLst>
    <p:handoutMasterId r:id="rId37"/>
  </p:handoutMasterIdLst>
  <p:sldIdLst>
    <p:sldId id="473" r:id="rId5"/>
    <p:sldId id="492" r:id="rId6"/>
    <p:sldId id="474" r:id="rId7"/>
    <p:sldId id="257" r:id="rId8"/>
    <p:sldId id="258" r:id="rId9"/>
    <p:sldId id="259" r:id="rId10"/>
    <p:sldId id="263" r:id="rId11"/>
    <p:sldId id="260" r:id="rId12"/>
    <p:sldId id="262" r:id="rId13"/>
    <p:sldId id="264" r:id="rId14"/>
    <p:sldId id="265" r:id="rId15"/>
    <p:sldId id="266" r:id="rId16"/>
    <p:sldId id="414" r:id="rId17"/>
    <p:sldId id="476" r:id="rId18"/>
    <p:sldId id="477" r:id="rId19"/>
    <p:sldId id="478" r:id="rId20"/>
    <p:sldId id="479" r:id="rId21"/>
    <p:sldId id="480" r:id="rId22"/>
    <p:sldId id="481" r:id="rId23"/>
    <p:sldId id="482" r:id="rId24"/>
    <p:sldId id="475" r:id="rId25"/>
    <p:sldId id="483" r:id="rId26"/>
    <p:sldId id="484" r:id="rId27"/>
    <p:sldId id="485" r:id="rId28"/>
    <p:sldId id="486" r:id="rId29"/>
    <p:sldId id="487" r:id="rId30"/>
    <p:sldId id="488" r:id="rId31"/>
    <p:sldId id="490" r:id="rId32"/>
    <p:sldId id="489" r:id="rId33"/>
    <p:sldId id="493" r:id="rId34"/>
    <p:sldId id="4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F09A48-5190-D227-E2AC-B0F6AEF3706B}" name="Pajmon Bigdeliazari" initials="PB" userId="S::pbigdeliazari@cfgi.com::94b74143-74e0-44a2-999a-072cfe2e54f1" providerId="AD"/>
  <p188:author id="{862E876C-8DE9-9291-C158-9FDF0ABD1AFB}" name="Raymond Naughton" initials="RN" userId="S::rnaughton@cfgi.com::0451723e-7cf4-447e-9fd0-728186dca8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F"/>
    <a:srgbClr val="999FA4"/>
    <a:srgbClr val="FFDA3D"/>
    <a:srgbClr val="FFED9E"/>
    <a:srgbClr val="3D454E"/>
    <a:srgbClr val="C83A20"/>
    <a:srgbClr val="FFBF3D"/>
    <a:srgbClr val="FFFF00"/>
    <a:srgbClr val="066173"/>
    <a:srgbClr val="51C6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6283" autoAdjust="0"/>
  </p:normalViewPr>
  <p:slideViewPr>
    <p:cSldViewPr snapToGrid="0" showGuides="1">
      <p:cViewPr varScale="1">
        <p:scale>
          <a:sx n="99" d="100"/>
          <a:sy n="99" d="100"/>
        </p:scale>
        <p:origin x="1014" y="306"/>
      </p:cViewPr>
      <p:guideLst/>
    </p:cSldViewPr>
  </p:slideViewPr>
  <p:notesTextViewPr>
    <p:cViewPr>
      <p:scale>
        <a:sx n="400" d="100"/>
        <a:sy n="400" d="100"/>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jmon Bigdeliazari" userId="S::pbigdeliazari@cfgi.com::94b74143-74e0-44a2-999a-072cfe2e54f1" providerId="AD" clId="Web-{7450FA63-35BB-7BCF-7F5C-CA6769291B7C}"/>
    <pc:docChg chg="modSld sldOrd">
      <pc:chgData name="Pajmon Bigdeliazari" userId="S::pbigdeliazari@cfgi.com::94b74143-74e0-44a2-999a-072cfe2e54f1" providerId="AD" clId="Web-{7450FA63-35BB-7BCF-7F5C-CA6769291B7C}" dt="2025-02-20T14:10:16.749" v="103" actId="20577"/>
      <pc:docMkLst>
        <pc:docMk/>
      </pc:docMkLst>
      <pc:sldChg chg="modSp">
        <pc:chgData name="Pajmon Bigdeliazari" userId="S::pbigdeliazari@cfgi.com::94b74143-74e0-44a2-999a-072cfe2e54f1" providerId="AD" clId="Web-{7450FA63-35BB-7BCF-7F5C-CA6769291B7C}" dt="2025-02-20T12:48:01.827" v="1" actId="20577"/>
        <pc:sldMkLst>
          <pc:docMk/>
          <pc:sldMk cId="3715040164" sldId="257"/>
        </pc:sldMkLst>
        <pc:spChg chg="mod">
          <ac:chgData name="Pajmon Bigdeliazari" userId="S::pbigdeliazari@cfgi.com::94b74143-74e0-44a2-999a-072cfe2e54f1" providerId="AD" clId="Web-{7450FA63-35BB-7BCF-7F5C-CA6769291B7C}" dt="2025-02-20T12:48:01.827" v="1" actId="20577"/>
          <ac:spMkLst>
            <pc:docMk/>
            <pc:sldMk cId="3715040164" sldId="257"/>
            <ac:spMk id="7" creationId="{FB1DAAFD-FDDC-BAC3-C82B-677B10860DAC}"/>
          </ac:spMkLst>
        </pc:spChg>
      </pc:sldChg>
      <pc:sldChg chg="modSp">
        <pc:chgData name="Pajmon Bigdeliazari" userId="S::pbigdeliazari@cfgi.com::94b74143-74e0-44a2-999a-072cfe2e54f1" providerId="AD" clId="Web-{7450FA63-35BB-7BCF-7F5C-CA6769291B7C}" dt="2025-02-20T12:48:56.018" v="11" actId="20577"/>
        <pc:sldMkLst>
          <pc:docMk/>
          <pc:sldMk cId="84249020" sldId="258"/>
        </pc:sldMkLst>
        <pc:spChg chg="mod">
          <ac:chgData name="Pajmon Bigdeliazari" userId="S::pbigdeliazari@cfgi.com::94b74143-74e0-44a2-999a-072cfe2e54f1" providerId="AD" clId="Web-{7450FA63-35BB-7BCF-7F5C-CA6769291B7C}" dt="2025-02-20T12:48:56.018" v="11" actId="20577"/>
          <ac:spMkLst>
            <pc:docMk/>
            <pc:sldMk cId="84249020" sldId="258"/>
            <ac:spMk id="2" creationId="{B43F9E4B-ED87-F64D-6C87-400A4887E781}"/>
          </ac:spMkLst>
        </pc:spChg>
      </pc:sldChg>
      <pc:sldChg chg="delSp">
        <pc:chgData name="Pajmon Bigdeliazari" userId="S::pbigdeliazari@cfgi.com::94b74143-74e0-44a2-999a-072cfe2e54f1" providerId="AD" clId="Web-{7450FA63-35BB-7BCF-7F5C-CA6769291B7C}" dt="2025-02-20T12:50:22.445" v="12"/>
        <pc:sldMkLst>
          <pc:docMk/>
          <pc:sldMk cId="1947675888" sldId="260"/>
        </pc:sldMkLst>
      </pc:sldChg>
      <pc:sldChg chg="delSp ord">
        <pc:chgData name="Pajmon Bigdeliazari" userId="S::pbigdeliazari@cfgi.com::94b74143-74e0-44a2-999a-072cfe2e54f1" providerId="AD" clId="Web-{7450FA63-35BB-7BCF-7F5C-CA6769291B7C}" dt="2025-02-20T12:52:10.983" v="16"/>
        <pc:sldMkLst>
          <pc:docMk/>
          <pc:sldMk cId="1853927628" sldId="263"/>
        </pc:sldMkLst>
      </pc:sldChg>
      <pc:sldChg chg="modSp">
        <pc:chgData name="Pajmon Bigdeliazari" userId="S::pbigdeliazari@cfgi.com::94b74143-74e0-44a2-999a-072cfe2e54f1" providerId="AD" clId="Web-{7450FA63-35BB-7BCF-7F5C-CA6769291B7C}" dt="2025-02-20T14:10:16.749" v="103" actId="20577"/>
        <pc:sldMkLst>
          <pc:docMk/>
          <pc:sldMk cId="3857028294" sldId="476"/>
        </pc:sldMkLst>
        <pc:spChg chg="mod">
          <ac:chgData name="Pajmon Bigdeliazari" userId="S::pbigdeliazari@cfgi.com::94b74143-74e0-44a2-999a-072cfe2e54f1" providerId="AD" clId="Web-{7450FA63-35BB-7BCF-7F5C-CA6769291B7C}" dt="2025-02-20T14:10:16.749" v="103" actId="20577"/>
          <ac:spMkLst>
            <pc:docMk/>
            <pc:sldMk cId="3857028294" sldId="476"/>
            <ac:spMk id="6" creationId="{796646B3-8CB7-D49A-02EF-39BFE12E7E07}"/>
          </ac:spMkLst>
        </pc:spChg>
      </pc:sldChg>
    </pc:docChg>
  </pc:docChgLst>
  <pc:docChgLst>
    <pc:chgData name="Vincent Washburn" userId="ec65fee2-80bd-46fc-996c-85f895f2976c" providerId="ADAL" clId="{1A30A367-5F68-43BF-B54E-7DDE6A165358}"/>
    <pc:docChg chg="custSel modSld">
      <pc:chgData name="Vincent Washburn" userId="ec65fee2-80bd-46fc-996c-85f895f2976c" providerId="ADAL" clId="{1A30A367-5F68-43BF-B54E-7DDE6A165358}" dt="2025-03-14T17:07:01.704" v="1" actId="478"/>
      <pc:docMkLst>
        <pc:docMk/>
      </pc:docMkLst>
      <pc:sldChg chg="delSp mod">
        <pc:chgData name="Vincent Washburn" userId="ec65fee2-80bd-46fc-996c-85f895f2976c" providerId="ADAL" clId="{1A30A367-5F68-43BF-B54E-7DDE6A165358}" dt="2025-03-14T17:07:01.704" v="1" actId="478"/>
        <pc:sldMkLst>
          <pc:docMk/>
          <pc:sldMk cId="1218277720" sldId="473"/>
        </pc:sldMkLst>
        <pc:spChg chg="del">
          <ac:chgData name="Vincent Washburn" userId="ec65fee2-80bd-46fc-996c-85f895f2976c" providerId="ADAL" clId="{1A30A367-5F68-43BF-B54E-7DDE6A165358}" dt="2025-03-14T17:07:01.704" v="1" actId="478"/>
          <ac:spMkLst>
            <pc:docMk/>
            <pc:sldMk cId="1218277720" sldId="473"/>
            <ac:spMk id="2" creationId="{7AE02174-B972-4CF8-62F4-5E91411E81CD}"/>
          </ac:spMkLst>
        </pc:spChg>
        <pc:picChg chg="del">
          <ac:chgData name="Vincent Washburn" userId="ec65fee2-80bd-46fc-996c-85f895f2976c" providerId="ADAL" clId="{1A30A367-5F68-43BF-B54E-7DDE6A165358}" dt="2025-03-14T17:06:23.096" v="0" actId="478"/>
          <ac:picMkLst>
            <pc:docMk/>
            <pc:sldMk cId="1218277720" sldId="473"/>
            <ac:picMk id="4" creationId="{E9041922-E58F-7858-9FA9-E576A8BA58EB}"/>
          </ac:picMkLst>
        </pc:picChg>
      </pc:sldChg>
    </pc:docChg>
  </pc:docChgLst>
  <pc:docChgLst>
    <pc:chgData name="Pajmon Bigdeliazari" userId="S::pbigdeliazari@cfgi.com::94b74143-74e0-44a2-999a-072cfe2e54f1" providerId="AD" clId="Web-{4C60D559-D3E9-B87C-B19E-997AE15BFCC2}"/>
    <pc:docChg chg="mod addSld modSld">
      <pc:chgData name="Pajmon Bigdeliazari" userId="S::pbigdeliazari@cfgi.com::94b74143-74e0-44a2-999a-072cfe2e54f1" providerId="AD" clId="Web-{4C60D559-D3E9-B87C-B19E-997AE15BFCC2}" dt="2025-02-19T23:23:47.767" v="19"/>
      <pc:docMkLst>
        <pc:docMk/>
      </pc:docMkLst>
      <pc:sldChg chg="modSp">
        <pc:chgData name="Pajmon Bigdeliazari" userId="S::pbigdeliazari@cfgi.com::94b74143-74e0-44a2-999a-072cfe2e54f1" providerId="AD" clId="Web-{4C60D559-D3E9-B87C-B19E-997AE15BFCC2}" dt="2025-02-19T23:21:31.233" v="0" actId="20577"/>
        <pc:sldMkLst>
          <pc:docMk/>
          <pc:sldMk cId="1218277720" sldId="473"/>
        </pc:sldMkLst>
        <pc:spChg chg="mod">
          <ac:chgData name="Pajmon Bigdeliazari" userId="S::pbigdeliazari@cfgi.com::94b74143-74e0-44a2-999a-072cfe2e54f1" providerId="AD" clId="Web-{4C60D559-D3E9-B87C-B19E-997AE15BFCC2}" dt="2025-02-19T23:21:31.233" v="0" actId="20577"/>
          <ac:spMkLst>
            <pc:docMk/>
            <pc:sldMk cId="1218277720" sldId="473"/>
            <ac:spMk id="2" creationId="{7AE02174-B972-4CF8-62F4-5E91411E81CD}"/>
          </ac:spMkLst>
        </pc:spChg>
      </pc:sldChg>
      <pc:sldChg chg="modSp add">
        <pc:chgData name="Pajmon Bigdeliazari" userId="S::pbigdeliazari@cfgi.com::94b74143-74e0-44a2-999a-072cfe2e54f1" providerId="AD" clId="Web-{4C60D559-D3E9-B87C-B19E-997AE15BFCC2}" dt="2025-02-19T23:22:51.250" v="18" actId="20577"/>
        <pc:sldMkLst>
          <pc:docMk/>
          <pc:sldMk cId="2854064494" sldId="492"/>
        </pc:sldMkLst>
        <pc:spChg chg="mod">
          <ac:chgData name="Pajmon Bigdeliazari" userId="S::pbigdeliazari@cfgi.com::94b74143-74e0-44a2-999a-072cfe2e54f1" providerId="AD" clId="Web-{4C60D559-D3E9-B87C-B19E-997AE15BFCC2}" dt="2025-02-19T23:22:51.250" v="18" actId="20577"/>
          <ac:spMkLst>
            <pc:docMk/>
            <pc:sldMk cId="2854064494" sldId="492"/>
            <ac:spMk id="2" creationId="{35BE8E41-6064-8F58-7CE8-DACC5DEF0948}"/>
          </ac:spMkLst>
        </pc:spChg>
      </pc:sldChg>
    </pc:docChg>
  </pc:docChgLst>
  <pc:docChgLst>
    <pc:chgData name="Raymond Naughton" userId="0451723e-7cf4-447e-9fd0-728186dca857" providerId="ADAL" clId="{6D1EEAA8-3D29-41CD-8723-774AB4E1EC24}"/>
    <pc:docChg chg="undo redo custSel addSld delSld modSld sldOrd">
      <pc:chgData name="Raymond Naughton" userId="0451723e-7cf4-447e-9fd0-728186dca857" providerId="ADAL" clId="{6D1EEAA8-3D29-41CD-8723-774AB4E1EC24}" dt="2025-02-20T14:57:45.380" v="3005" actId="255"/>
      <pc:docMkLst>
        <pc:docMk/>
      </pc:docMkLst>
      <pc:sldChg chg="modSp mod">
        <pc:chgData name="Raymond Naughton" userId="0451723e-7cf4-447e-9fd0-728186dca857" providerId="ADAL" clId="{6D1EEAA8-3D29-41CD-8723-774AB4E1EC24}" dt="2025-02-19T23:09:54.935" v="1428" actId="404"/>
        <pc:sldMkLst>
          <pc:docMk/>
          <pc:sldMk cId="3715040164" sldId="257"/>
        </pc:sldMkLst>
        <pc:spChg chg="mod">
          <ac:chgData name="Raymond Naughton" userId="0451723e-7cf4-447e-9fd0-728186dca857" providerId="ADAL" clId="{6D1EEAA8-3D29-41CD-8723-774AB4E1EC24}" dt="2025-02-19T23:09:54.935" v="1428" actId="404"/>
          <ac:spMkLst>
            <pc:docMk/>
            <pc:sldMk cId="3715040164" sldId="257"/>
            <ac:spMk id="2" creationId="{35BE8E41-6064-8F58-7CE8-DACC5DEF0948}"/>
          </ac:spMkLst>
        </pc:spChg>
        <pc:spChg chg="mod">
          <ac:chgData name="Raymond Naughton" userId="0451723e-7cf4-447e-9fd0-728186dca857" providerId="ADAL" clId="{6D1EEAA8-3D29-41CD-8723-774AB4E1EC24}" dt="2025-02-19T23:02:42.112" v="1227" actId="20577"/>
          <ac:spMkLst>
            <pc:docMk/>
            <pc:sldMk cId="3715040164" sldId="257"/>
            <ac:spMk id="7" creationId="{FB1DAAFD-FDDC-BAC3-C82B-677B10860DAC}"/>
          </ac:spMkLst>
        </pc:spChg>
      </pc:sldChg>
      <pc:sldChg chg="addSp delSp modSp mod">
        <pc:chgData name="Raymond Naughton" userId="0451723e-7cf4-447e-9fd0-728186dca857" providerId="ADAL" clId="{6D1EEAA8-3D29-41CD-8723-774AB4E1EC24}" dt="2025-02-19T23:09:50.738" v="1427" actId="404"/>
        <pc:sldMkLst>
          <pc:docMk/>
          <pc:sldMk cId="84249020" sldId="258"/>
        </pc:sldMkLst>
        <pc:spChg chg="mod">
          <ac:chgData name="Raymond Naughton" userId="0451723e-7cf4-447e-9fd0-728186dca857" providerId="ADAL" clId="{6D1EEAA8-3D29-41CD-8723-774AB4E1EC24}" dt="2025-02-19T23:09:50.738" v="1427" actId="404"/>
          <ac:spMkLst>
            <pc:docMk/>
            <pc:sldMk cId="84249020" sldId="258"/>
            <ac:spMk id="2" creationId="{B43F9E4B-ED87-F64D-6C87-400A4887E781}"/>
          </ac:spMkLst>
        </pc:spChg>
        <pc:spChg chg="add mod">
          <ac:chgData name="Raymond Naughton" userId="0451723e-7cf4-447e-9fd0-728186dca857" providerId="ADAL" clId="{6D1EEAA8-3D29-41CD-8723-774AB4E1EC24}" dt="2025-02-19T21:23:51.145" v="788" actId="14100"/>
          <ac:spMkLst>
            <pc:docMk/>
            <pc:sldMk cId="84249020" sldId="258"/>
            <ac:spMk id="5" creationId="{F9A2E69B-8A28-4714-6130-0E5F744596C3}"/>
          </ac:spMkLst>
        </pc:spChg>
        <pc:spChg chg="mod">
          <ac:chgData name="Raymond Naughton" userId="0451723e-7cf4-447e-9fd0-728186dca857" providerId="ADAL" clId="{6D1EEAA8-3D29-41CD-8723-774AB4E1EC24}" dt="2025-02-19T21:24:04.434" v="789" actId="6549"/>
          <ac:spMkLst>
            <pc:docMk/>
            <pc:sldMk cId="84249020" sldId="258"/>
            <ac:spMk id="19" creationId="{6BFD79E9-EACD-B1E1-9163-7F7D33EAFC1A}"/>
          </ac:spMkLst>
        </pc:spChg>
      </pc:sldChg>
      <pc:sldChg chg="modSp mod modCm">
        <pc:chgData name="Raymond Naughton" userId="0451723e-7cf4-447e-9fd0-728186dca857" providerId="ADAL" clId="{6D1EEAA8-3D29-41CD-8723-774AB4E1EC24}" dt="2025-02-20T14:46:31.145" v="2278" actId="20577"/>
        <pc:sldMkLst>
          <pc:docMk/>
          <pc:sldMk cId="3543769874" sldId="259"/>
        </pc:sldMkLst>
        <pc:spChg chg="mod">
          <ac:chgData name="Raymond Naughton" userId="0451723e-7cf4-447e-9fd0-728186dca857" providerId="ADAL" clId="{6D1EEAA8-3D29-41CD-8723-774AB4E1EC24}" dt="2025-02-19T23:09:26.237" v="1421" actId="403"/>
          <ac:spMkLst>
            <pc:docMk/>
            <pc:sldMk cId="3543769874" sldId="259"/>
            <ac:spMk id="2" creationId="{4C963DD0-F82C-052A-15CB-3551AA3D50B5}"/>
          </ac:spMkLst>
        </pc:spChg>
        <pc:spChg chg="mod">
          <ac:chgData name="Raymond Naughton" userId="0451723e-7cf4-447e-9fd0-728186dca857" providerId="ADAL" clId="{6D1EEAA8-3D29-41CD-8723-774AB4E1EC24}" dt="2025-02-20T14:46:11.139" v="2259" actId="20577"/>
          <ac:spMkLst>
            <pc:docMk/>
            <pc:sldMk cId="3543769874" sldId="259"/>
            <ac:spMk id="3" creationId="{A379CDAA-F168-4986-7030-86FAEE1A82EF}"/>
          </ac:spMkLst>
        </pc:spChg>
        <pc:spChg chg="mod">
          <ac:chgData name="Raymond Naughton" userId="0451723e-7cf4-447e-9fd0-728186dca857" providerId="ADAL" clId="{6D1EEAA8-3D29-41CD-8723-774AB4E1EC24}" dt="2025-02-20T14:46:31.145" v="2278" actId="20577"/>
          <ac:spMkLst>
            <pc:docMk/>
            <pc:sldMk cId="3543769874" sldId="259"/>
            <ac:spMk id="4" creationId="{7738530D-2A1A-23C9-92E9-E12E22D017FB}"/>
          </ac:spMkLst>
        </pc:spChg>
        <pc:spChg chg="mod">
          <ac:chgData name="Raymond Naughton" userId="0451723e-7cf4-447e-9fd0-728186dca857" providerId="ADAL" clId="{6D1EEAA8-3D29-41CD-8723-774AB4E1EC24}" dt="2025-02-19T22:52:10.573" v="825" actId="1076"/>
          <ac:spMkLst>
            <pc:docMk/>
            <pc:sldMk cId="3543769874" sldId="259"/>
            <ac:spMk id="5" creationId="{272C68E8-810D-4672-B1A7-DDEC2BAC866C}"/>
          </ac:spMkLst>
        </pc:spChg>
        <pc:extLst>
          <p:ext xmlns:p="http://schemas.openxmlformats.org/presentationml/2006/main" uri="{D6D511B9-2390-475A-947B-AFAB55BFBCF1}">
            <pc226:cmChg xmlns:pc226="http://schemas.microsoft.com/office/powerpoint/2022/06/main/command" chg="mod">
              <pc226:chgData name="Raymond Naughton" userId="0451723e-7cf4-447e-9fd0-728186dca857" providerId="ADAL" clId="{6D1EEAA8-3D29-41CD-8723-774AB4E1EC24}" dt="2025-02-20T14:46:11.139" v="2259" actId="20577"/>
              <pc2:cmMkLst xmlns:pc2="http://schemas.microsoft.com/office/powerpoint/2019/9/main/command">
                <pc:docMk/>
                <pc:sldMk cId="3543769874" sldId="259"/>
                <pc2:cmMk id="{3A8FE237-ACCC-48E0-A9E2-F14EFB93925B}"/>
              </pc2:cmMkLst>
            </pc226:cmChg>
          </p:ext>
        </pc:extLst>
      </pc:sldChg>
      <pc:sldChg chg="modSp mod">
        <pc:chgData name="Raymond Naughton" userId="0451723e-7cf4-447e-9fd0-728186dca857" providerId="ADAL" clId="{6D1EEAA8-3D29-41CD-8723-774AB4E1EC24}" dt="2025-02-19T23:09:18.863" v="1418" actId="1076"/>
        <pc:sldMkLst>
          <pc:docMk/>
          <pc:sldMk cId="1947675888" sldId="260"/>
        </pc:sldMkLst>
        <pc:spChg chg="mod">
          <ac:chgData name="Raymond Naughton" userId="0451723e-7cf4-447e-9fd0-728186dca857" providerId="ADAL" clId="{6D1EEAA8-3D29-41CD-8723-774AB4E1EC24}" dt="2025-02-19T23:09:18.863" v="1418" actId="1076"/>
          <ac:spMkLst>
            <pc:docMk/>
            <pc:sldMk cId="1947675888" sldId="260"/>
            <ac:spMk id="2" creationId="{3DAD2177-6553-F12C-F371-64AC1DA04D44}"/>
          </ac:spMkLst>
        </pc:spChg>
      </pc:sldChg>
      <pc:sldChg chg="addSp delSp modSp mod">
        <pc:chgData name="Raymond Naughton" userId="0451723e-7cf4-447e-9fd0-728186dca857" providerId="ADAL" clId="{6D1EEAA8-3D29-41CD-8723-774AB4E1EC24}" dt="2025-02-20T14:52:46.906" v="2589" actId="20577"/>
        <pc:sldMkLst>
          <pc:docMk/>
          <pc:sldMk cId="1332334909" sldId="262"/>
        </pc:sldMkLst>
        <pc:spChg chg="mod">
          <ac:chgData name="Raymond Naughton" userId="0451723e-7cf4-447e-9fd0-728186dca857" providerId="ADAL" clId="{6D1EEAA8-3D29-41CD-8723-774AB4E1EC24}" dt="2025-02-20T14:47:43.692" v="2329" actId="20577"/>
          <ac:spMkLst>
            <pc:docMk/>
            <pc:sldMk cId="1332334909" sldId="262"/>
            <ac:spMk id="2" creationId="{D5B5247C-B1C3-F000-6E13-0DD97BE46CB8}"/>
          </ac:spMkLst>
        </pc:spChg>
        <pc:spChg chg="add mod">
          <ac:chgData name="Raymond Naughton" userId="0451723e-7cf4-447e-9fd0-728186dca857" providerId="ADAL" clId="{6D1EEAA8-3D29-41CD-8723-774AB4E1EC24}" dt="2025-02-20T14:51:59.924" v="2470"/>
          <ac:spMkLst>
            <pc:docMk/>
            <pc:sldMk cId="1332334909" sldId="262"/>
            <ac:spMk id="3" creationId="{54D7D635-FEB3-C1A1-D86C-00DB3611EA15}"/>
          </ac:spMkLst>
        </pc:spChg>
        <pc:spChg chg="add mod">
          <ac:chgData name="Raymond Naughton" userId="0451723e-7cf4-447e-9fd0-728186dca857" providerId="ADAL" clId="{6D1EEAA8-3D29-41CD-8723-774AB4E1EC24}" dt="2025-02-20T14:51:27.305" v="2463" actId="1037"/>
          <ac:spMkLst>
            <pc:docMk/>
            <pc:sldMk cId="1332334909" sldId="262"/>
            <ac:spMk id="4" creationId="{EC277D1D-1447-D9ED-EF8D-51D9D98B4473}"/>
          </ac:spMkLst>
        </pc:spChg>
        <pc:spChg chg="add mod">
          <ac:chgData name="Raymond Naughton" userId="0451723e-7cf4-447e-9fd0-728186dca857" providerId="ADAL" clId="{6D1EEAA8-3D29-41CD-8723-774AB4E1EC24}" dt="2025-02-20T14:52:01.576" v="2471"/>
          <ac:spMkLst>
            <pc:docMk/>
            <pc:sldMk cId="1332334909" sldId="262"/>
            <ac:spMk id="7" creationId="{BE0FFBCB-F23A-FA5D-0B3E-72B432434899}"/>
          </ac:spMkLst>
        </pc:spChg>
        <pc:spChg chg="add mod">
          <ac:chgData name="Raymond Naughton" userId="0451723e-7cf4-447e-9fd0-728186dca857" providerId="ADAL" clId="{6D1EEAA8-3D29-41CD-8723-774AB4E1EC24}" dt="2025-02-20T14:52:46.906" v="2589" actId="20577"/>
          <ac:spMkLst>
            <pc:docMk/>
            <pc:sldMk cId="1332334909" sldId="262"/>
            <ac:spMk id="8" creationId="{6E496849-366D-D7D7-3289-68003EAFE5C5}"/>
          </ac:spMkLst>
        </pc:spChg>
        <pc:spChg chg="mod">
          <ac:chgData name="Raymond Naughton" userId="0451723e-7cf4-447e-9fd0-728186dca857" providerId="ADAL" clId="{6D1EEAA8-3D29-41CD-8723-774AB4E1EC24}" dt="2025-02-20T14:51:55.948" v="2468"/>
          <ac:spMkLst>
            <pc:docMk/>
            <pc:sldMk cId="1332334909" sldId="262"/>
            <ac:spMk id="15" creationId="{6A9E57CF-3466-7170-D20E-9850717A208F}"/>
          </ac:spMkLst>
        </pc:spChg>
        <pc:grpChg chg="add mod">
          <ac:chgData name="Raymond Naughton" userId="0451723e-7cf4-447e-9fd0-728186dca857" providerId="ADAL" clId="{6D1EEAA8-3D29-41CD-8723-774AB4E1EC24}" dt="2025-02-20T14:52:01.576" v="2471"/>
          <ac:grpSpMkLst>
            <pc:docMk/>
            <pc:sldMk cId="1332334909" sldId="262"/>
            <ac:grpSpMk id="5" creationId="{C236B0FE-A53E-812E-1150-13AB97A1A1F6}"/>
          </ac:grpSpMkLst>
        </pc:grpChg>
        <pc:graphicFrameChg chg="mod modGraphic">
          <ac:chgData name="Raymond Naughton" userId="0451723e-7cf4-447e-9fd0-728186dca857" providerId="ADAL" clId="{6D1EEAA8-3D29-41CD-8723-774AB4E1EC24}" dt="2025-02-20T14:52:03.647" v="2472"/>
          <ac:graphicFrameMkLst>
            <pc:docMk/>
            <pc:sldMk cId="1332334909" sldId="262"/>
            <ac:graphicFrameMk id="6" creationId="{2F1FC1E4-980E-7329-D193-B81306CF06C3}"/>
          </ac:graphicFrameMkLst>
        </pc:graphicFrameChg>
      </pc:sldChg>
      <pc:sldChg chg="modSp mod">
        <pc:chgData name="Raymond Naughton" userId="0451723e-7cf4-447e-9fd0-728186dca857" providerId="ADAL" clId="{6D1EEAA8-3D29-41CD-8723-774AB4E1EC24}" dt="2025-02-19T23:09:00.599" v="1413" actId="255"/>
        <pc:sldMkLst>
          <pc:docMk/>
          <pc:sldMk cId="1853927628" sldId="263"/>
        </pc:sldMkLst>
        <pc:spChg chg="mod">
          <ac:chgData name="Raymond Naughton" userId="0451723e-7cf4-447e-9fd0-728186dca857" providerId="ADAL" clId="{6D1EEAA8-3D29-41CD-8723-774AB4E1EC24}" dt="2025-02-19T23:09:00.599" v="1413" actId="255"/>
          <ac:spMkLst>
            <pc:docMk/>
            <pc:sldMk cId="1853927628" sldId="263"/>
            <ac:spMk id="2" creationId="{32A14D12-32C9-BA8D-F6EE-A0E3A5D855A6}"/>
          </ac:spMkLst>
        </pc:spChg>
        <pc:graphicFrameChg chg="mod">
          <ac:chgData name="Raymond Naughton" userId="0451723e-7cf4-447e-9fd0-728186dca857" providerId="ADAL" clId="{6D1EEAA8-3D29-41CD-8723-774AB4E1EC24}" dt="2025-02-19T22:58:23.879" v="1049" actId="20577"/>
          <ac:graphicFrameMkLst>
            <pc:docMk/>
            <pc:sldMk cId="1853927628" sldId="263"/>
            <ac:graphicFrameMk id="16" creationId="{024BA38F-2CFC-D114-682C-00633746F84F}"/>
          </ac:graphicFrameMkLst>
        </pc:graphicFrameChg>
      </pc:sldChg>
      <pc:sldChg chg="modSp mod">
        <pc:chgData name="Raymond Naughton" userId="0451723e-7cf4-447e-9fd0-728186dca857" providerId="ADAL" clId="{6D1EEAA8-3D29-41CD-8723-774AB4E1EC24}" dt="2025-02-19T23:00:47.662" v="1113" actId="1036"/>
        <pc:sldMkLst>
          <pc:docMk/>
          <pc:sldMk cId="3662550880" sldId="264"/>
        </pc:sldMkLst>
        <pc:spChg chg="mod">
          <ac:chgData name="Raymond Naughton" userId="0451723e-7cf4-447e-9fd0-728186dca857" providerId="ADAL" clId="{6D1EEAA8-3D29-41CD-8723-774AB4E1EC24}" dt="2025-02-19T23:00:28.684" v="1108" actId="14100"/>
          <ac:spMkLst>
            <pc:docMk/>
            <pc:sldMk cId="3662550880" sldId="264"/>
            <ac:spMk id="2" creationId="{CA9F6D7D-8D21-B25D-EC05-AB7B66CC703F}"/>
          </ac:spMkLst>
        </pc:spChg>
        <pc:graphicFrameChg chg="mod">
          <ac:chgData name="Raymond Naughton" userId="0451723e-7cf4-447e-9fd0-728186dca857" providerId="ADAL" clId="{6D1EEAA8-3D29-41CD-8723-774AB4E1EC24}" dt="2025-02-19T23:00:47.662" v="1113" actId="1036"/>
          <ac:graphicFrameMkLst>
            <pc:docMk/>
            <pc:sldMk cId="3662550880" sldId="264"/>
            <ac:graphicFrameMk id="6" creationId="{F7C9FC51-7088-5B98-619A-29048D38A7D4}"/>
          </ac:graphicFrameMkLst>
        </pc:graphicFrameChg>
      </pc:sldChg>
      <pc:sldChg chg="modSp mod">
        <pc:chgData name="Raymond Naughton" userId="0451723e-7cf4-447e-9fd0-728186dca857" providerId="ADAL" clId="{6D1EEAA8-3D29-41CD-8723-774AB4E1EC24}" dt="2025-02-19T22:59:49.883" v="1096" actId="20577"/>
        <pc:sldMkLst>
          <pc:docMk/>
          <pc:sldMk cId="1555809964" sldId="265"/>
        </pc:sldMkLst>
        <pc:spChg chg="mod">
          <ac:chgData name="Raymond Naughton" userId="0451723e-7cf4-447e-9fd0-728186dca857" providerId="ADAL" clId="{6D1EEAA8-3D29-41CD-8723-774AB4E1EC24}" dt="2025-02-19T22:59:49.883" v="1096" actId="20577"/>
          <ac:spMkLst>
            <pc:docMk/>
            <pc:sldMk cId="1555809964" sldId="265"/>
            <ac:spMk id="2" creationId="{A220EAEB-C8AE-F87B-FFEF-E1F7B2A67818}"/>
          </ac:spMkLst>
        </pc:spChg>
      </pc:sldChg>
      <pc:sldChg chg="delSp modSp mod">
        <pc:chgData name="Raymond Naughton" userId="0451723e-7cf4-447e-9fd0-728186dca857" providerId="ADAL" clId="{6D1EEAA8-3D29-41CD-8723-774AB4E1EC24}" dt="2025-02-19T23:00:15.732" v="1102" actId="1076"/>
        <pc:sldMkLst>
          <pc:docMk/>
          <pc:sldMk cId="549077053" sldId="266"/>
        </pc:sldMkLst>
        <pc:spChg chg="mod">
          <ac:chgData name="Raymond Naughton" userId="0451723e-7cf4-447e-9fd0-728186dca857" providerId="ADAL" clId="{6D1EEAA8-3D29-41CD-8723-774AB4E1EC24}" dt="2025-02-19T23:00:15.732" v="1102" actId="1076"/>
          <ac:spMkLst>
            <pc:docMk/>
            <pc:sldMk cId="549077053" sldId="266"/>
            <ac:spMk id="2" creationId="{AA9FAE88-0F30-AA9B-5335-E8A9F896857C}"/>
          </ac:spMkLst>
        </pc:spChg>
      </pc:sldChg>
      <pc:sldChg chg="modSp mod">
        <pc:chgData name="Raymond Naughton" userId="0451723e-7cf4-447e-9fd0-728186dca857" providerId="ADAL" clId="{6D1EEAA8-3D29-41CD-8723-774AB4E1EC24}" dt="2025-02-19T23:01:05.662" v="1118" actId="20577"/>
        <pc:sldMkLst>
          <pc:docMk/>
          <pc:sldMk cId="3525452395" sldId="414"/>
        </pc:sldMkLst>
        <pc:spChg chg="mod">
          <ac:chgData name="Raymond Naughton" userId="0451723e-7cf4-447e-9fd0-728186dca857" providerId="ADAL" clId="{6D1EEAA8-3D29-41CD-8723-774AB4E1EC24}" dt="2025-02-19T23:01:05.662" v="1118" actId="20577"/>
          <ac:spMkLst>
            <pc:docMk/>
            <pc:sldMk cId="3525452395" sldId="414"/>
            <ac:spMk id="2" creationId="{D5F079E1-8F04-A802-69C5-0CB99A78EC2F}"/>
          </ac:spMkLst>
        </pc:spChg>
      </pc:sldChg>
      <pc:sldChg chg="addSp delSp modSp mod modNotesTx">
        <pc:chgData name="Raymond Naughton" userId="0451723e-7cf4-447e-9fd0-728186dca857" providerId="ADAL" clId="{6D1EEAA8-3D29-41CD-8723-774AB4E1EC24}" dt="2025-02-19T21:27:57.524" v="796" actId="20577"/>
        <pc:sldMkLst>
          <pc:docMk/>
          <pc:sldMk cId="1218277720" sldId="473"/>
        </pc:sldMkLst>
        <pc:spChg chg="add mod">
          <ac:chgData name="Raymond Naughton" userId="0451723e-7cf4-447e-9fd0-728186dca857" providerId="ADAL" clId="{6D1EEAA8-3D29-41CD-8723-774AB4E1EC24}" dt="2025-02-19T21:27:57.524" v="796" actId="20577"/>
          <ac:spMkLst>
            <pc:docMk/>
            <pc:sldMk cId="1218277720" sldId="473"/>
            <ac:spMk id="2" creationId="{7AE02174-B972-4CF8-62F4-5E91411E81CD}"/>
          </ac:spMkLst>
        </pc:spChg>
      </pc:sldChg>
      <pc:sldChg chg="modSp mod">
        <pc:chgData name="Raymond Naughton" userId="0451723e-7cf4-447e-9fd0-728186dca857" providerId="ADAL" clId="{6D1EEAA8-3D29-41CD-8723-774AB4E1EC24}" dt="2025-02-19T21:08:56.458" v="51" actId="20577"/>
        <pc:sldMkLst>
          <pc:docMk/>
          <pc:sldMk cId="3186127616" sldId="474"/>
        </pc:sldMkLst>
        <pc:spChg chg="mod">
          <ac:chgData name="Raymond Naughton" userId="0451723e-7cf4-447e-9fd0-728186dca857" providerId="ADAL" clId="{6D1EEAA8-3D29-41CD-8723-774AB4E1EC24}" dt="2025-02-19T21:08:56.458" v="51" actId="20577"/>
          <ac:spMkLst>
            <pc:docMk/>
            <pc:sldMk cId="3186127616" sldId="474"/>
            <ac:spMk id="2" creationId="{D5F079E1-8F04-A802-69C5-0CB99A78EC2F}"/>
          </ac:spMkLst>
        </pc:spChg>
      </pc:sldChg>
      <pc:sldChg chg="modSp mod">
        <pc:chgData name="Raymond Naughton" userId="0451723e-7cf4-447e-9fd0-728186dca857" providerId="ADAL" clId="{6D1EEAA8-3D29-41CD-8723-774AB4E1EC24}" dt="2025-02-19T23:08:33.676" v="1412" actId="20577"/>
        <pc:sldMkLst>
          <pc:docMk/>
          <pc:sldMk cId="2237671900" sldId="475"/>
        </pc:sldMkLst>
        <pc:spChg chg="mod">
          <ac:chgData name="Raymond Naughton" userId="0451723e-7cf4-447e-9fd0-728186dca857" providerId="ADAL" clId="{6D1EEAA8-3D29-41CD-8723-774AB4E1EC24}" dt="2025-02-19T23:08:33.676" v="1412" actId="20577"/>
          <ac:spMkLst>
            <pc:docMk/>
            <pc:sldMk cId="2237671900" sldId="475"/>
            <ac:spMk id="2" creationId="{D5F079E1-8F04-A802-69C5-0CB99A78EC2F}"/>
          </ac:spMkLst>
        </pc:spChg>
      </pc:sldChg>
      <pc:sldChg chg="modSp add del mod">
        <pc:chgData name="Raymond Naughton" userId="0451723e-7cf4-447e-9fd0-728186dca857" providerId="ADAL" clId="{6D1EEAA8-3D29-41CD-8723-774AB4E1EC24}" dt="2025-02-19T23:13:50.095" v="1471" actId="2696"/>
        <pc:sldMkLst>
          <pc:docMk/>
          <pc:sldMk cId="3857028294" sldId="476"/>
        </pc:sldMkLst>
        <pc:spChg chg="mod">
          <ac:chgData name="Raymond Naughton" userId="0451723e-7cf4-447e-9fd0-728186dca857" providerId="ADAL" clId="{6D1EEAA8-3D29-41CD-8723-774AB4E1EC24}" dt="2025-02-19T23:10:07.487" v="1429" actId="404"/>
          <ac:spMkLst>
            <pc:docMk/>
            <pc:sldMk cId="3857028294" sldId="476"/>
            <ac:spMk id="5" creationId="{9877955E-55CD-03F7-C77E-00B9FC5A00BF}"/>
          </ac:spMkLst>
        </pc:spChg>
        <pc:spChg chg="mod">
          <ac:chgData name="Raymond Naughton" userId="0451723e-7cf4-447e-9fd0-728186dca857" providerId="ADAL" clId="{6D1EEAA8-3D29-41CD-8723-774AB4E1EC24}" dt="2025-02-19T23:04:04.156" v="1330" actId="20577"/>
          <ac:spMkLst>
            <pc:docMk/>
            <pc:sldMk cId="3857028294" sldId="476"/>
            <ac:spMk id="6" creationId="{796646B3-8CB7-D49A-02EF-39BFE12E7E07}"/>
          </ac:spMkLst>
        </pc:spChg>
      </pc:sldChg>
      <pc:sldChg chg="modSp mod">
        <pc:chgData name="Raymond Naughton" userId="0451723e-7cf4-447e-9fd0-728186dca857" providerId="ADAL" clId="{6D1EEAA8-3D29-41CD-8723-774AB4E1EC24}" dt="2025-02-19T23:10:17.249" v="1431" actId="1076"/>
        <pc:sldMkLst>
          <pc:docMk/>
          <pc:sldMk cId="2761516677" sldId="477"/>
        </pc:sldMkLst>
        <pc:spChg chg="mod">
          <ac:chgData name="Raymond Naughton" userId="0451723e-7cf4-447e-9fd0-728186dca857" providerId="ADAL" clId="{6D1EEAA8-3D29-41CD-8723-774AB4E1EC24}" dt="2025-02-19T23:10:17.249" v="1431" actId="1076"/>
          <ac:spMkLst>
            <pc:docMk/>
            <pc:sldMk cId="2761516677" sldId="477"/>
            <ac:spMk id="4" creationId="{6402C443-CA60-4E0B-B3CA-E53FE87E082A}"/>
          </ac:spMkLst>
        </pc:spChg>
      </pc:sldChg>
      <pc:sldChg chg="modSp mod">
        <pc:chgData name="Raymond Naughton" userId="0451723e-7cf4-447e-9fd0-728186dca857" providerId="ADAL" clId="{6D1EEAA8-3D29-41CD-8723-774AB4E1EC24}" dt="2025-02-19T23:06:03.071" v="1368"/>
        <pc:sldMkLst>
          <pc:docMk/>
          <pc:sldMk cId="2194215423" sldId="478"/>
        </pc:sldMkLst>
        <pc:spChg chg="mod">
          <ac:chgData name="Raymond Naughton" userId="0451723e-7cf4-447e-9fd0-728186dca857" providerId="ADAL" clId="{6D1EEAA8-3D29-41CD-8723-774AB4E1EC24}" dt="2025-02-19T23:04:52.156" v="1343" actId="20577"/>
          <ac:spMkLst>
            <pc:docMk/>
            <pc:sldMk cId="2194215423" sldId="478"/>
            <ac:spMk id="4" creationId="{A21AD8F1-3742-D94A-D832-8DF58CFA6100}"/>
          </ac:spMkLst>
        </pc:spChg>
        <pc:graphicFrameChg chg="mod">
          <ac:chgData name="Raymond Naughton" userId="0451723e-7cf4-447e-9fd0-728186dca857" providerId="ADAL" clId="{6D1EEAA8-3D29-41CD-8723-774AB4E1EC24}" dt="2025-02-19T23:06:03.071" v="1368"/>
          <ac:graphicFrameMkLst>
            <pc:docMk/>
            <pc:sldMk cId="2194215423" sldId="478"/>
            <ac:graphicFrameMk id="7" creationId="{0B3DB338-5BAF-FFB4-ED0F-3122C026C8DF}"/>
          </ac:graphicFrameMkLst>
        </pc:graphicFrameChg>
      </pc:sldChg>
      <pc:sldChg chg="modSp mod">
        <pc:chgData name="Raymond Naughton" userId="0451723e-7cf4-447e-9fd0-728186dca857" providerId="ADAL" clId="{6D1EEAA8-3D29-41CD-8723-774AB4E1EC24}" dt="2025-02-19T23:06:46.492" v="1393" actId="20577"/>
        <pc:sldMkLst>
          <pc:docMk/>
          <pc:sldMk cId="2537998888" sldId="479"/>
        </pc:sldMkLst>
        <pc:spChg chg="mod">
          <ac:chgData name="Raymond Naughton" userId="0451723e-7cf4-447e-9fd0-728186dca857" providerId="ADAL" clId="{6D1EEAA8-3D29-41CD-8723-774AB4E1EC24}" dt="2025-02-19T23:06:16.827" v="1369" actId="1076"/>
          <ac:spMkLst>
            <pc:docMk/>
            <pc:sldMk cId="2537998888" sldId="479"/>
            <ac:spMk id="4" creationId="{8FAEB07C-EAE7-64B9-F70C-14F4DE462780}"/>
          </ac:spMkLst>
        </pc:spChg>
        <pc:graphicFrameChg chg="mod">
          <ac:chgData name="Raymond Naughton" userId="0451723e-7cf4-447e-9fd0-728186dca857" providerId="ADAL" clId="{6D1EEAA8-3D29-41CD-8723-774AB4E1EC24}" dt="2025-02-19T23:06:46.492" v="1393" actId="20577"/>
          <ac:graphicFrameMkLst>
            <pc:docMk/>
            <pc:sldMk cId="2537998888" sldId="479"/>
            <ac:graphicFrameMk id="7" creationId="{ED4E0C7C-839A-5330-3661-0B2665E561E8}"/>
          </ac:graphicFrameMkLst>
        </pc:graphicFrameChg>
      </pc:sldChg>
      <pc:sldChg chg="modSp mod">
        <pc:chgData name="Raymond Naughton" userId="0451723e-7cf4-447e-9fd0-728186dca857" providerId="ADAL" clId="{6D1EEAA8-3D29-41CD-8723-774AB4E1EC24}" dt="2025-02-19T23:07:08.821" v="1396" actId="1076"/>
        <pc:sldMkLst>
          <pc:docMk/>
          <pc:sldMk cId="4227759746" sldId="480"/>
        </pc:sldMkLst>
        <pc:spChg chg="mod">
          <ac:chgData name="Raymond Naughton" userId="0451723e-7cf4-447e-9fd0-728186dca857" providerId="ADAL" clId="{6D1EEAA8-3D29-41CD-8723-774AB4E1EC24}" dt="2025-02-19T23:07:08.821" v="1396" actId="1076"/>
          <ac:spMkLst>
            <pc:docMk/>
            <pc:sldMk cId="4227759746" sldId="480"/>
            <ac:spMk id="4" creationId="{0C2B975E-C4A9-D25B-397E-9768793D210A}"/>
          </ac:spMkLst>
        </pc:spChg>
      </pc:sldChg>
      <pc:sldChg chg="modSp mod">
        <pc:chgData name="Raymond Naughton" userId="0451723e-7cf4-447e-9fd0-728186dca857" providerId="ADAL" clId="{6D1EEAA8-3D29-41CD-8723-774AB4E1EC24}" dt="2025-02-19T23:07:35.486" v="1400" actId="1076"/>
        <pc:sldMkLst>
          <pc:docMk/>
          <pc:sldMk cId="4143469944" sldId="481"/>
        </pc:sldMkLst>
        <pc:spChg chg="mod">
          <ac:chgData name="Raymond Naughton" userId="0451723e-7cf4-447e-9fd0-728186dca857" providerId="ADAL" clId="{6D1EEAA8-3D29-41CD-8723-774AB4E1EC24}" dt="2025-02-19T23:07:35.486" v="1400" actId="1076"/>
          <ac:spMkLst>
            <pc:docMk/>
            <pc:sldMk cId="4143469944" sldId="481"/>
            <ac:spMk id="4" creationId="{E5E3BCF2-51D2-BEED-6896-215FDC50D966}"/>
          </ac:spMkLst>
        </pc:spChg>
      </pc:sldChg>
      <pc:sldChg chg="modSp mod">
        <pc:chgData name="Raymond Naughton" userId="0451723e-7cf4-447e-9fd0-728186dca857" providerId="ADAL" clId="{6D1EEAA8-3D29-41CD-8723-774AB4E1EC24}" dt="2025-02-19T23:08:06.180" v="1406" actId="1076"/>
        <pc:sldMkLst>
          <pc:docMk/>
          <pc:sldMk cId="3924314668" sldId="482"/>
        </pc:sldMkLst>
        <pc:spChg chg="mod">
          <ac:chgData name="Raymond Naughton" userId="0451723e-7cf4-447e-9fd0-728186dca857" providerId="ADAL" clId="{6D1EEAA8-3D29-41CD-8723-774AB4E1EC24}" dt="2025-02-19T23:08:06.180" v="1406" actId="1076"/>
          <ac:spMkLst>
            <pc:docMk/>
            <pc:sldMk cId="3924314668" sldId="482"/>
            <ac:spMk id="4" creationId="{F34BA9EB-1427-ECAD-0539-1717E8AFA967}"/>
          </ac:spMkLst>
        </pc:spChg>
      </pc:sldChg>
      <pc:sldChg chg="modSp mod">
        <pc:chgData name="Raymond Naughton" userId="0451723e-7cf4-447e-9fd0-728186dca857" providerId="ADAL" clId="{6D1EEAA8-3D29-41CD-8723-774AB4E1EC24}" dt="2025-02-19T23:10:43.842" v="1433" actId="1076"/>
        <pc:sldMkLst>
          <pc:docMk/>
          <pc:sldMk cId="760075711" sldId="483"/>
        </pc:sldMkLst>
        <pc:spChg chg="mod">
          <ac:chgData name="Raymond Naughton" userId="0451723e-7cf4-447e-9fd0-728186dca857" providerId="ADAL" clId="{6D1EEAA8-3D29-41CD-8723-774AB4E1EC24}" dt="2025-02-19T23:10:43.842" v="1433" actId="1076"/>
          <ac:spMkLst>
            <pc:docMk/>
            <pc:sldMk cId="760075711" sldId="483"/>
            <ac:spMk id="5" creationId="{C3D83AA7-786E-A603-376A-708AEF29D3F4}"/>
          </ac:spMkLst>
        </pc:spChg>
      </pc:sldChg>
      <pc:sldChg chg="modSp mod">
        <pc:chgData name="Raymond Naughton" userId="0451723e-7cf4-447e-9fd0-728186dca857" providerId="ADAL" clId="{6D1EEAA8-3D29-41CD-8723-774AB4E1EC24}" dt="2025-02-19T23:11:04.260" v="1436" actId="1076"/>
        <pc:sldMkLst>
          <pc:docMk/>
          <pc:sldMk cId="4208968711" sldId="484"/>
        </pc:sldMkLst>
        <pc:spChg chg="mod">
          <ac:chgData name="Raymond Naughton" userId="0451723e-7cf4-447e-9fd0-728186dca857" providerId="ADAL" clId="{6D1EEAA8-3D29-41CD-8723-774AB4E1EC24}" dt="2025-02-19T23:11:04.260" v="1436" actId="1076"/>
          <ac:spMkLst>
            <pc:docMk/>
            <pc:sldMk cId="4208968711" sldId="484"/>
            <ac:spMk id="5" creationId="{36692DD0-267C-6E1E-6428-542CBFBE1602}"/>
          </ac:spMkLst>
        </pc:spChg>
      </pc:sldChg>
      <pc:sldChg chg="modSp mod">
        <pc:chgData name="Raymond Naughton" userId="0451723e-7cf4-447e-9fd0-728186dca857" providerId="ADAL" clId="{6D1EEAA8-3D29-41CD-8723-774AB4E1EC24}" dt="2025-02-19T23:11:33.758" v="1444" actId="1076"/>
        <pc:sldMkLst>
          <pc:docMk/>
          <pc:sldMk cId="459240378" sldId="485"/>
        </pc:sldMkLst>
        <pc:spChg chg="mod">
          <ac:chgData name="Raymond Naughton" userId="0451723e-7cf4-447e-9fd0-728186dca857" providerId="ADAL" clId="{6D1EEAA8-3D29-41CD-8723-774AB4E1EC24}" dt="2025-02-19T23:11:17.517" v="1439" actId="1076"/>
          <ac:spMkLst>
            <pc:docMk/>
            <pc:sldMk cId="459240378" sldId="485"/>
            <ac:spMk id="5" creationId="{EB146EA2-3BF8-29F3-7832-30B50E3021F3}"/>
          </ac:spMkLst>
        </pc:spChg>
        <pc:graphicFrameChg chg="mod">
          <ac:chgData name="Raymond Naughton" userId="0451723e-7cf4-447e-9fd0-728186dca857" providerId="ADAL" clId="{6D1EEAA8-3D29-41CD-8723-774AB4E1EC24}" dt="2025-02-19T23:11:33.758" v="1444" actId="1076"/>
          <ac:graphicFrameMkLst>
            <pc:docMk/>
            <pc:sldMk cId="459240378" sldId="485"/>
            <ac:graphicFrameMk id="8" creationId="{D6A8EF74-AC0B-B758-D88F-80FF7C4C7394}"/>
          </ac:graphicFrameMkLst>
        </pc:graphicFrameChg>
      </pc:sldChg>
      <pc:sldChg chg="modSp mod">
        <pc:chgData name="Raymond Naughton" userId="0451723e-7cf4-447e-9fd0-728186dca857" providerId="ADAL" clId="{6D1EEAA8-3D29-41CD-8723-774AB4E1EC24}" dt="2025-02-19T23:11:56.617" v="1450" actId="1076"/>
        <pc:sldMkLst>
          <pc:docMk/>
          <pc:sldMk cId="1303201139" sldId="486"/>
        </pc:sldMkLst>
        <pc:spChg chg="mod">
          <ac:chgData name="Raymond Naughton" userId="0451723e-7cf4-447e-9fd0-728186dca857" providerId="ADAL" clId="{6D1EEAA8-3D29-41CD-8723-774AB4E1EC24}" dt="2025-02-19T23:11:56.617" v="1450" actId="1076"/>
          <ac:spMkLst>
            <pc:docMk/>
            <pc:sldMk cId="1303201139" sldId="486"/>
            <ac:spMk id="5" creationId="{488F9E32-798E-2258-54D1-E41A2A214B50}"/>
          </ac:spMkLst>
        </pc:spChg>
      </pc:sldChg>
      <pc:sldChg chg="modSp mod">
        <pc:chgData name="Raymond Naughton" userId="0451723e-7cf4-447e-9fd0-728186dca857" providerId="ADAL" clId="{6D1EEAA8-3D29-41CD-8723-774AB4E1EC24}" dt="2025-02-19T23:12:20.074" v="1453" actId="1076"/>
        <pc:sldMkLst>
          <pc:docMk/>
          <pc:sldMk cId="1045798625" sldId="487"/>
        </pc:sldMkLst>
        <pc:spChg chg="mod">
          <ac:chgData name="Raymond Naughton" userId="0451723e-7cf4-447e-9fd0-728186dca857" providerId="ADAL" clId="{6D1EEAA8-3D29-41CD-8723-774AB4E1EC24}" dt="2025-02-19T23:12:20.074" v="1453" actId="1076"/>
          <ac:spMkLst>
            <pc:docMk/>
            <pc:sldMk cId="1045798625" sldId="487"/>
            <ac:spMk id="5" creationId="{1ED3FC84-6117-9EBA-032C-0BE5B4F8F66E}"/>
          </ac:spMkLst>
        </pc:spChg>
      </pc:sldChg>
      <pc:sldChg chg="delSp modSp mod">
        <pc:chgData name="Raymond Naughton" userId="0451723e-7cf4-447e-9fd0-728186dca857" providerId="ADAL" clId="{6D1EEAA8-3D29-41CD-8723-774AB4E1EC24}" dt="2025-02-19T23:12:51.243" v="1458" actId="20577"/>
        <pc:sldMkLst>
          <pc:docMk/>
          <pc:sldMk cId="3583721175" sldId="488"/>
        </pc:sldMkLst>
        <pc:spChg chg="mod">
          <ac:chgData name="Raymond Naughton" userId="0451723e-7cf4-447e-9fd0-728186dca857" providerId="ADAL" clId="{6D1EEAA8-3D29-41CD-8723-774AB4E1EC24}" dt="2025-02-19T23:12:37.596" v="1457" actId="1076"/>
          <ac:spMkLst>
            <pc:docMk/>
            <pc:sldMk cId="3583721175" sldId="488"/>
            <ac:spMk id="5" creationId="{82BE236F-A51A-7D2D-A315-583FDE3F90B2}"/>
          </ac:spMkLst>
        </pc:spChg>
        <pc:graphicFrameChg chg="mod">
          <ac:chgData name="Raymond Naughton" userId="0451723e-7cf4-447e-9fd0-728186dca857" providerId="ADAL" clId="{6D1EEAA8-3D29-41CD-8723-774AB4E1EC24}" dt="2025-02-19T23:12:51.243" v="1458" actId="20577"/>
          <ac:graphicFrameMkLst>
            <pc:docMk/>
            <pc:sldMk cId="3583721175" sldId="488"/>
            <ac:graphicFrameMk id="16" creationId="{D19284A4-46B2-D68B-96AD-2C178003FA41}"/>
          </ac:graphicFrameMkLst>
        </pc:graphicFrameChg>
      </pc:sldChg>
      <pc:sldChg chg="modSp mod">
        <pc:chgData name="Raymond Naughton" userId="0451723e-7cf4-447e-9fd0-728186dca857" providerId="ADAL" clId="{6D1EEAA8-3D29-41CD-8723-774AB4E1EC24}" dt="2025-02-19T23:16:03.507" v="1645" actId="20577"/>
        <pc:sldMkLst>
          <pc:docMk/>
          <pc:sldMk cId="1515571720" sldId="489"/>
        </pc:sldMkLst>
        <pc:spChg chg="mod">
          <ac:chgData name="Raymond Naughton" userId="0451723e-7cf4-447e-9fd0-728186dca857" providerId="ADAL" clId="{6D1EEAA8-3D29-41CD-8723-774AB4E1EC24}" dt="2025-02-19T23:14:37.912" v="1539" actId="1035"/>
          <ac:spMkLst>
            <pc:docMk/>
            <pc:sldMk cId="1515571720" sldId="489"/>
            <ac:spMk id="5" creationId="{B423857D-17FD-2322-6235-44BA90F78B11}"/>
          </ac:spMkLst>
        </pc:spChg>
        <pc:spChg chg="mod">
          <ac:chgData name="Raymond Naughton" userId="0451723e-7cf4-447e-9fd0-728186dca857" providerId="ADAL" clId="{6D1EEAA8-3D29-41CD-8723-774AB4E1EC24}" dt="2025-02-19T23:16:03.507" v="1645" actId="20577"/>
          <ac:spMkLst>
            <pc:docMk/>
            <pc:sldMk cId="1515571720" sldId="489"/>
            <ac:spMk id="6" creationId="{2CCFB8BF-255F-3594-BFAC-127B3CF28309}"/>
          </ac:spMkLst>
        </pc:spChg>
      </pc:sldChg>
      <pc:sldChg chg="add del ord">
        <pc:chgData name="Raymond Naughton" userId="0451723e-7cf4-447e-9fd0-728186dca857" providerId="ADAL" clId="{6D1EEAA8-3D29-41CD-8723-774AB4E1EC24}" dt="2025-02-19T23:16:09.350" v="1646" actId="2696"/>
        <pc:sldMkLst>
          <pc:docMk/>
          <pc:sldMk cId="375036844" sldId="492"/>
        </pc:sldMkLst>
      </pc:sldChg>
      <pc:sldChg chg="add del ord">
        <pc:chgData name="Raymond Naughton" userId="0451723e-7cf4-447e-9fd0-728186dca857" providerId="ADAL" clId="{6D1EEAA8-3D29-41CD-8723-774AB4E1EC24}" dt="2025-02-19T23:02:34.983" v="1226" actId="47"/>
        <pc:sldMkLst>
          <pc:docMk/>
          <pc:sldMk cId="1195274210" sldId="492"/>
        </pc:sldMkLst>
      </pc:sldChg>
      <pc:sldChg chg="modSp mod modCm">
        <pc:chgData name="Raymond Naughton" userId="0451723e-7cf4-447e-9fd0-728186dca857" providerId="ADAL" clId="{6D1EEAA8-3D29-41CD-8723-774AB4E1EC24}" dt="2025-02-20T14:45:30.008" v="2248" actId="20577"/>
        <pc:sldMkLst>
          <pc:docMk/>
          <pc:sldMk cId="2854064494" sldId="492"/>
        </pc:sldMkLst>
        <pc:spChg chg="mod">
          <ac:chgData name="Raymond Naughton" userId="0451723e-7cf4-447e-9fd0-728186dca857" providerId="ADAL" clId="{6D1EEAA8-3D29-41CD-8723-774AB4E1EC24}" dt="2025-02-20T14:45:30.008" v="2248" actId="20577"/>
          <ac:spMkLst>
            <pc:docMk/>
            <pc:sldMk cId="2854064494" sldId="492"/>
            <ac:spMk id="7" creationId="{FB1DAAFD-FDDC-BAC3-C82B-677B10860DAC}"/>
          </ac:spMkLst>
        </pc:spChg>
        <pc:extLst>
          <p:ext xmlns:p="http://schemas.openxmlformats.org/presentationml/2006/main" uri="{D6D511B9-2390-475A-947B-AFAB55BFBCF1}">
            <pc226:cmChg xmlns:pc226="http://schemas.microsoft.com/office/powerpoint/2022/06/main/command" chg="mod">
              <pc226:chgData name="Raymond Naughton" userId="0451723e-7cf4-447e-9fd0-728186dca857" providerId="ADAL" clId="{6D1EEAA8-3D29-41CD-8723-774AB4E1EC24}" dt="2025-02-20T14:44:09.628" v="2019" actId="20577"/>
              <pc2:cmMkLst xmlns:pc2="http://schemas.microsoft.com/office/powerpoint/2019/9/main/command">
                <pc:docMk/>
                <pc:sldMk cId="2854064494" sldId="492"/>
                <pc2:cmMk id="{6D01CC77-00D3-45A6-BDE1-A05A1AB11533}"/>
              </pc2:cmMkLst>
            </pc226:cmChg>
          </p:ext>
        </pc:extLst>
      </pc:sldChg>
      <pc:sldChg chg="modSp add mod">
        <pc:chgData name="Raymond Naughton" userId="0451723e-7cf4-447e-9fd0-728186dca857" providerId="ADAL" clId="{6D1EEAA8-3D29-41CD-8723-774AB4E1EC24}" dt="2025-02-20T14:57:45.380" v="3005" actId="255"/>
        <pc:sldMkLst>
          <pc:docMk/>
          <pc:sldMk cId="3615607657" sldId="493"/>
        </pc:sldMkLst>
        <pc:spChg chg="mod">
          <ac:chgData name="Raymond Naughton" userId="0451723e-7cf4-447e-9fd0-728186dca857" providerId="ADAL" clId="{6D1EEAA8-3D29-41CD-8723-774AB4E1EC24}" dt="2025-02-20T14:53:35.742" v="2623" actId="20577"/>
          <ac:spMkLst>
            <pc:docMk/>
            <pc:sldMk cId="3615607657" sldId="493"/>
            <ac:spMk id="5" creationId="{D40D47C0-66F6-C2B3-153B-DF335D617176}"/>
          </ac:spMkLst>
        </pc:spChg>
        <pc:spChg chg="mod">
          <ac:chgData name="Raymond Naughton" userId="0451723e-7cf4-447e-9fd0-728186dca857" providerId="ADAL" clId="{6D1EEAA8-3D29-41CD-8723-774AB4E1EC24}" dt="2025-02-20T14:57:45.380" v="3005" actId="255"/>
          <ac:spMkLst>
            <pc:docMk/>
            <pc:sldMk cId="3615607657" sldId="493"/>
            <ac:spMk id="6" creationId="{44EFFE9E-0014-CB01-1354-4A2E51EBC407}"/>
          </ac:spMkLst>
        </pc:spChg>
      </pc:sldChg>
    </pc:docChg>
  </pc:docChgLst>
  <pc:docChgLst>
    <pc:chgData name="Vincent Washburn" userId="ec65fee2-80bd-46fc-996c-85f895f2976c" providerId="ADAL" clId="{B642C2DB-1A38-446C-B25B-CA87D9F6B3EA}"/>
    <pc:docChg chg="undo custSel addSld delSld modSld sldOrd">
      <pc:chgData name="Vincent Washburn" userId="ec65fee2-80bd-46fc-996c-85f895f2976c" providerId="ADAL" clId="{B642C2DB-1A38-446C-B25B-CA87D9F6B3EA}" dt="2025-02-17T19:22:29.228" v="562" actId="478"/>
      <pc:docMkLst>
        <pc:docMk/>
      </pc:docMkLst>
      <pc:sldChg chg="addSp delSp modSp add mod modTransition modClrScheme chgLayout">
        <pc:chgData name="Vincent Washburn" userId="ec65fee2-80bd-46fc-996c-85f895f2976c" providerId="ADAL" clId="{B642C2DB-1A38-446C-B25B-CA87D9F6B3EA}" dt="2025-02-17T18:40:06.046" v="519" actId="21"/>
        <pc:sldMkLst>
          <pc:docMk/>
          <pc:sldMk cId="3715040164" sldId="257"/>
        </pc:sldMkLst>
        <pc:spChg chg="mod ord">
          <ac:chgData name="Vincent Washburn" userId="ec65fee2-80bd-46fc-996c-85f895f2976c" providerId="ADAL" clId="{B642C2DB-1A38-446C-B25B-CA87D9F6B3EA}" dt="2025-02-17T18:30:21.932" v="383" actId="26606"/>
          <ac:spMkLst>
            <pc:docMk/>
            <pc:sldMk cId="3715040164" sldId="257"/>
            <ac:spMk id="2" creationId="{35BE8E41-6064-8F58-7CE8-DACC5DEF0948}"/>
          </ac:spMkLst>
        </pc:spChg>
        <pc:spChg chg="add del mod">
          <ac:chgData name="Vincent Washburn" userId="ec65fee2-80bd-46fc-996c-85f895f2976c" providerId="ADAL" clId="{B642C2DB-1A38-446C-B25B-CA87D9F6B3EA}" dt="2025-02-17T18:40:06.046" v="519" actId="21"/>
          <ac:spMkLst>
            <pc:docMk/>
            <pc:sldMk cId="3715040164" sldId="257"/>
            <ac:spMk id="7" creationId="{FB1DAAFD-FDDC-BAC3-C82B-677B10860DAC}"/>
          </ac:spMkLst>
        </pc:spChg>
        <pc:spChg chg="add del mod">
          <ac:chgData name="Vincent Washburn" userId="ec65fee2-80bd-46fc-996c-85f895f2976c" providerId="ADAL" clId="{B642C2DB-1A38-446C-B25B-CA87D9F6B3EA}" dt="2025-02-17T18:30:21.932" v="383" actId="26606"/>
          <ac:spMkLst>
            <pc:docMk/>
            <pc:sldMk cId="3715040164" sldId="257"/>
            <ac:spMk id="12" creationId="{EEE85319-8E40-9E77-CFD4-419A1542AD7E}"/>
          </ac:spMkLst>
        </pc:spChg>
      </pc:sldChg>
      <pc:sldChg chg="addSp delSp modSp add mod modTransition modClrScheme chgLayout">
        <pc:chgData name="Vincent Washburn" userId="ec65fee2-80bd-46fc-996c-85f895f2976c" providerId="ADAL" clId="{B642C2DB-1A38-446C-B25B-CA87D9F6B3EA}" dt="2025-02-17T18:17:43.254" v="100" actId="26606"/>
        <pc:sldMkLst>
          <pc:docMk/>
          <pc:sldMk cId="84249020" sldId="258"/>
        </pc:sldMkLst>
        <pc:spChg chg="mod">
          <ac:chgData name="Vincent Washburn" userId="ec65fee2-80bd-46fc-996c-85f895f2976c" providerId="ADAL" clId="{B642C2DB-1A38-446C-B25B-CA87D9F6B3EA}" dt="2025-02-17T18:17:43.254" v="100" actId="26606"/>
          <ac:spMkLst>
            <pc:docMk/>
            <pc:sldMk cId="84249020" sldId="258"/>
            <ac:spMk id="2" creationId="{B43F9E4B-ED87-F64D-6C87-400A4887E781}"/>
          </ac:spMkLst>
        </pc:spChg>
        <pc:spChg chg="add mod">
          <ac:chgData name="Vincent Washburn" userId="ec65fee2-80bd-46fc-996c-85f895f2976c" providerId="ADAL" clId="{B642C2DB-1A38-446C-B25B-CA87D9F6B3EA}" dt="2025-02-17T18:17:43.254" v="100" actId="26606"/>
          <ac:spMkLst>
            <pc:docMk/>
            <pc:sldMk cId="84249020" sldId="258"/>
            <ac:spMk id="19" creationId="{6BFD79E9-EACD-B1E1-9163-7F7D33EAFC1A}"/>
          </ac:spMkLst>
        </pc:spChg>
        <pc:graphicFrameChg chg="add mod modGraphic">
          <ac:chgData name="Vincent Washburn" userId="ec65fee2-80bd-46fc-996c-85f895f2976c" providerId="ADAL" clId="{B642C2DB-1A38-446C-B25B-CA87D9F6B3EA}" dt="2025-02-17T18:17:43.254" v="100" actId="26606"/>
          <ac:graphicFrameMkLst>
            <pc:docMk/>
            <pc:sldMk cId="84249020" sldId="258"/>
            <ac:graphicFrameMk id="8" creationId="{6A470F75-CD24-69BF-6A15-C4D612D5DB52}"/>
          </ac:graphicFrameMkLst>
        </pc:graphicFrameChg>
      </pc:sldChg>
      <pc:sldChg chg="addSp delSp modSp add mod modTransition modClrScheme chgLayout">
        <pc:chgData name="Vincent Washburn" userId="ec65fee2-80bd-46fc-996c-85f895f2976c" providerId="ADAL" clId="{B642C2DB-1A38-446C-B25B-CA87D9F6B3EA}" dt="2025-02-17T18:40:39.144" v="552" actId="20577"/>
        <pc:sldMkLst>
          <pc:docMk/>
          <pc:sldMk cId="3543769874" sldId="259"/>
        </pc:sldMkLst>
        <pc:spChg chg="mod ord">
          <ac:chgData name="Vincent Washburn" userId="ec65fee2-80bd-46fc-996c-85f895f2976c" providerId="ADAL" clId="{B642C2DB-1A38-446C-B25B-CA87D9F6B3EA}" dt="2025-02-17T18:10:46.362" v="27" actId="1076"/>
          <ac:spMkLst>
            <pc:docMk/>
            <pc:sldMk cId="3543769874" sldId="259"/>
            <ac:spMk id="2" creationId="{4C963DD0-F82C-052A-15CB-3551AA3D50B5}"/>
          </ac:spMkLst>
        </pc:spChg>
        <pc:spChg chg="add mod">
          <ac:chgData name="Vincent Washburn" userId="ec65fee2-80bd-46fc-996c-85f895f2976c" providerId="ADAL" clId="{B642C2DB-1A38-446C-B25B-CA87D9F6B3EA}" dt="2025-02-17T18:10:30.189" v="25" actId="20577"/>
          <ac:spMkLst>
            <pc:docMk/>
            <pc:sldMk cId="3543769874" sldId="259"/>
            <ac:spMk id="3" creationId="{A379CDAA-F168-4986-7030-86FAEE1A82EF}"/>
          </ac:spMkLst>
        </pc:spChg>
        <pc:spChg chg="add mod">
          <ac:chgData name="Vincent Washburn" userId="ec65fee2-80bd-46fc-996c-85f895f2976c" providerId="ADAL" clId="{B642C2DB-1A38-446C-B25B-CA87D9F6B3EA}" dt="2025-02-17T18:10:52.120" v="30" actId="1076"/>
          <ac:spMkLst>
            <pc:docMk/>
            <pc:sldMk cId="3543769874" sldId="259"/>
            <ac:spMk id="4" creationId="{7738530D-2A1A-23C9-92E9-E12E22D017FB}"/>
          </ac:spMkLst>
        </pc:spChg>
        <pc:spChg chg="mod">
          <ac:chgData name="Vincent Washburn" userId="ec65fee2-80bd-46fc-996c-85f895f2976c" providerId="ADAL" clId="{B642C2DB-1A38-446C-B25B-CA87D9F6B3EA}" dt="2025-02-17T18:40:39.144" v="552" actId="20577"/>
          <ac:spMkLst>
            <pc:docMk/>
            <pc:sldMk cId="3543769874" sldId="259"/>
            <ac:spMk id="5" creationId="{272C68E8-810D-4672-B1A7-DDEC2BAC866C}"/>
          </ac:spMkLst>
        </pc:spChg>
      </pc:sldChg>
      <pc:sldChg chg="addSp delSp modSp add mod modTransition modClrScheme chgLayout">
        <pc:chgData name="Vincent Washburn" userId="ec65fee2-80bd-46fc-996c-85f895f2976c" providerId="ADAL" clId="{B642C2DB-1A38-446C-B25B-CA87D9F6B3EA}" dt="2025-02-17T18:31:37.968" v="387" actId="26606"/>
        <pc:sldMkLst>
          <pc:docMk/>
          <pc:sldMk cId="1947675888" sldId="260"/>
        </pc:sldMkLst>
        <pc:spChg chg="mod ord">
          <ac:chgData name="Vincent Washburn" userId="ec65fee2-80bd-46fc-996c-85f895f2976c" providerId="ADAL" clId="{B642C2DB-1A38-446C-B25B-CA87D9F6B3EA}" dt="2025-02-17T18:31:31.292" v="386" actId="26606"/>
          <ac:spMkLst>
            <pc:docMk/>
            <pc:sldMk cId="1947675888" sldId="260"/>
            <ac:spMk id="2" creationId="{3DAD2177-6553-F12C-F371-64AC1DA04D44}"/>
          </ac:spMkLst>
        </pc:spChg>
        <pc:graphicFrameChg chg="add mod modGraphic">
          <ac:chgData name="Vincent Washburn" userId="ec65fee2-80bd-46fc-996c-85f895f2976c" providerId="ADAL" clId="{B642C2DB-1A38-446C-B25B-CA87D9F6B3EA}" dt="2025-02-17T18:31:37.968" v="387" actId="26606"/>
          <ac:graphicFrameMkLst>
            <pc:docMk/>
            <pc:sldMk cId="1947675888" sldId="260"/>
            <ac:graphicFrameMk id="11" creationId="{C0BD4A93-8A3C-66F5-7E0A-C4E4990F32CA}"/>
          </ac:graphicFrameMkLst>
        </pc:graphicFrameChg>
      </pc:sldChg>
      <pc:sldChg chg="add del">
        <pc:chgData name="Vincent Washburn" userId="ec65fee2-80bd-46fc-996c-85f895f2976c" providerId="ADAL" clId="{B642C2DB-1A38-446C-B25B-CA87D9F6B3EA}" dt="2025-02-17T18:08:05.797" v="4" actId="2696"/>
        <pc:sldMkLst>
          <pc:docMk/>
          <pc:sldMk cId="617589027" sldId="261"/>
        </pc:sldMkLst>
      </pc:sldChg>
      <pc:sldChg chg="addSp delSp modSp add mod modTransition modClrScheme chgLayout">
        <pc:chgData name="Vincent Washburn" userId="ec65fee2-80bd-46fc-996c-85f895f2976c" providerId="ADAL" clId="{B642C2DB-1A38-446C-B25B-CA87D9F6B3EA}" dt="2025-02-17T18:18:11.055" v="103" actId="26606"/>
        <pc:sldMkLst>
          <pc:docMk/>
          <pc:sldMk cId="1332334909" sldId="262"/>
        </pc:sldMkLst>
        <pc:spChg chg="mod">
          <ac:chgData name="Vincent Washburn" userId="ec65fee2-80bd-46fc-996c-85f895f2976c" providerId="ADAL" clId="{B642C2DB-1A38-446C-B25B-CA87D9F6B3EA}" dt="2025-02-17T18:18:11.055" v="103" actId="26606"/>
          <ac:spMkLst>
            <pc:docMk/>
            <pc:sldMk cId="1332334909" sldId="262"/>
            <ac:spMk id="2" creationId="{D5B5247C-B1C3-F000-6E13-0DD97BE46CB8}"/>
          </ac:spMkLst>
        </pc:spChg>
        <pc:spChg chg="add mod">
          <ac:chgData name="Vincent Washburn" userId="ec65fee2-80bd-46fc-996c-85f895f2976c" providerId="ADAL" clId="{B642C2DB-1A38-446C-B25B-CA87D9F6B3EA}" dt="2025-02-17T18:18:11.055" v="103" actId="26606"/>
          <ac:spMkLst>
            <pc:docMk/>
            <pc:sldMk cId="1332334909" sldId="262"/>
            <ac:spMk id="15" creationId="{6A9E57CF-3466-7170-D20E-9850717A208F}"/>
          </ac:spMkLst>
        </pc:spChg>
        <pc:graphicFrameChg chg="add mod modGraphic">
          <ac:chgData name="Vincent Washburn" userId="ec65fee2-80bd-46fc-996c-85f895f2976c" providerId="ADAL" clId="{B642C2DB-1A38-446C-B25B-CA87D9F6B3EA}" dt="2025-02-17T18:18:11.055" v="103" actId="26606"/>
          <ac:graphicFrameMkLst>
            <pc:docMk/>
            <pc:sldMk cId="1332334909" sldId="262"/>
            <ac:graphicFrameMk id="6" creationId="{2F1FC1E4-980E-7329-D193-B81306CF06C3}"/>
          </ac:graphicFrameMkLst>
        </pc:graphicFrameChg>
      </pc:sldChg>
      <pc:sldChg chg="addSp delSp modSp add mod modTransition modClrScheme chgLayout">
        <pc:chgData name="Vincent Washburn" userId="ec65fee2-80bd-46fc-996c-85f895f2976c" providerId="ADAL" clId="{B642C2DB-1A38-446C-B25B-CA87D9F6B3EA}" dt="2025-02-17T18:32:15.205" v="388" actId="26606"/>
        <pc:sldMkLst>
          <pc:docMk/>
          <pc:sldMk cId="1853927628" sldId="263"/>
        </pc:sldMkLst>
        <pc:spChg chg="mod">
          <ac:chgData name="Vincent Washburn" userId="ec65fee2-80bd-46fc-996c-85f895f2976c" providerId="ADAL" clId="{B642C2DB-1A38-446C-B25B-CA87D9F6B3EA}" dt="2025-02-17T18:32:15.205" v="388" actId="26606"/>
          <ac:spMkLst>
            <pc:docMk/>
            <pc:sldMk cId="1853927628" sldId="263"/>
            <ac:spMk id="2" creationId="{32A14D12-32C9-BA8D-F6EE-A0E3A5D855A6}"/>
          </ac:spMkLst>
        </pc:spChg>
        <pc:graphicFrameChg chg="add mod">
          <ac:chgData name="Vincent Washburn" userId="ec65fee2-80bd-46fc-996c-85f895f2976c" providerId="ADAL" clId="{B642C2DB-1A38-446C-B25B-CA87D9F6B3EA}" dt="2025-02-17T18:32:15.205" v="388" actId="26606"/>
          <ac:graphicFrameMkLst>
            <pc:docMk/>
            <pc:sldMk cId="1853927628" sldId="263"/>
            <ac:graphicFrameMk id="16" creationId="{024BA38F-2CFC-D114-682C-00633746F84F}"/>
          </ac:graphicFrameMkLst>
        </pc:graphicFrameChg>
      </pc:sldChg>
      <pc:sldChg chg="addSp delSp modSp add mod modTransition modClrScheme chgLayout">
        <pc:chgData name="Vincent Washburn" userId="ec65fee2-80bd-46fc-996c-85f895f2976c" providerId="ADAL" clId="{B642C2DB-1A38-446C-B25B-CA87D9F6B3EA}" dt="2025-02-17T18:18:05.751" v="102" actId="26606"/>
        <pc:sldMkLst>
          <pc:docMk/>
          <pc:sldMk cId="3662550880" sldId="264"/>
        </pc:sldMkLst>
        <pc:spChg chg="mod">
          <ac:chgData name="Vincent Washburn" userId="ec65fee2-80bd-46fc-996c-85f895f2976c" providerId="ADAL" clId="{B642C2DB-1A38-446C-B25B-CA87D9F6B3EA}" dt="2025-02-17T18:17:34.191" v="99" actId="26606"/>
          <ac:spMkLst>
            <pc:docMk/>
            <pc:sldMk cId="3662550880" sldId="264"/>
            <ac:spMk id="2" creationId="{CA9F6D7D-8D21-B25D-EC05-AB7B66CC703F}"/>
          </ac:spMkLst>
        </pc:spChg>
        <pc:spChg chg="add">
          <ac:chgData name="Vincent Washburn" userId="ec65fee2-80bd-46fc-996c-85f895f2976c" providerId="ADAL" clId="{B642C2DB-1A38-446C-B25B-CA87D9F6B3EA}" dt="2025-02-17T18:18:05.751" v="102" actId="26606"/>
          <ac:spMkLst>
            <pc:docMk/>
            <pc:sldMk cId="3662550880" sldId="264"/>
            <ac:spMk id="22" creationId="{F20F6D1B-9C49-AF00-5C8F-F91ED67F5441}"/>
          </ac:spMkLst>
        </pc:spChg>
        <pc:graphicFrameChg chg="add mod modGraphic">
          <ac:chgData name="Vincent Washburn" userId="ec65fee2-80bd-46fc-996c-85f895f2976c" providerId="ADAL" clId="{B642C2DB-1A38-446C-B25B-CA87D9F6B3EA}" dt="2025-02-17T18:18:05.751" v="102" actId="26606"/>
          <ac:graphicFrameMkLst>
            <pc:docMk/>
            <pc:sldMk cId="3662550880" sldId="264"/>
            <ac:graphicFrameMk id="6" creationId="{F7C9FC51-7088-5B98-619A-29048D38A7D4}"/>
          </ac:graphicFrameMkLst>
        </pc:graphicFrameChg>
      </pc:sldChg>
      <pc:sldChg chg="addSp delSp modSp add mod modTransition modClrScheme chgLayout">
        <pc:chgData name="Vincent Washburn" userId="ec65fee2-80bd-46fc-996c-85f895f2976c" providerId="ADAL" clId="{B642C2DB-1A38-446C-B25B-CA87D9F6B3EA}" dt="2025-02-17T19:22:09.134" v="554" actId="478"/>
        <pc:sldMkLst>
          <pc:docMk/>
          <pc:sldMk cId="1555809964" sldId="265"/>
        </pc:sldMkLst>
        <pc:spChg chg="mod">
          <ac:chgData name="Vincent Washburn" userId="ec65fee2-80bd-46fc-996c-85f895f2976c" providerId="ADAL" clId="{B642C2DB-1A38-446C-B25B-CA87D9F6B3EA}" dt="2025-02-17T18:12:06.713" v="44" actId="26606"/>
          <ac:spMkLst>
            <pc:docMk/>
            <pc:sldMk cId="1555809964" sldId="265"/>
            <ac:spMk id="2" creationId="{A220EAEB-C8AE-F87B-FFEF-E1F7B2A67818}"/>
          </ac:spMkLst>
        </pc:spChg>
        <pc:graphicFrameChg chg="add mod modGraphic">
          <ac:chgData name="Vincent Washburn" userId="ec65fee2-80bd-46fc-996c-85f895f2976c" providerId="ADAL" clId="{B642C2DB-1A38-446C-B25B-CA87D9F6B3EA}" dt="2025-02-17T18:32:46.457" v="390" actId="26606"/>
          <ac:graphicFrameMkLst>
            <pc:docMk/>
            <pc:sldMk cId="1555809964" sldId="265"/>
            <ac:graphicFrameMk id="20" creationId="{AD7266B6-DE45-A7DE-1BBB-4B813EA94585}"/>
          </ac:graphicFrameMkLst>
        </pc:graphicFrameChg>
      </pc:sldChg>
      <pc:sldChg chg="addSp delSp modSp add mod modTransition modClrScheme chgLayout">
        <pc:chgData name="Vincent Washburn" userId="ec65fee2-80bd-46fc-996c-85f895f2976c" providerId="ADAL" clId="{B642C2DB-1A38-446C-B25B-CA87D9F6B3EA}" dt="2025-02-17T19:22:06.296" v="553" actId="478"/>
        <pc:sldMkLst>
          <pc:docMk/>
          <pc:sldMk cId="549077053" sldId="266"/>
        </pc:sldMkLst>
        <pc:spChg chg="mod">
          <ac:chgData name="Vincent Washburn" userId="ec65fee2-80bd-46fc-996c-85f895f2976c" providerId="ADAL" clId="{B642C2DB-1A38-446C-B25B-CA87D9F6B3EA}" dt="2025-02-17T18:18:02.003" v="101" actId="26606"/>
          <ac:spMkLst>
            <pc:docMk/>
            <pc:sldMk cId="549077053" sldId="266"/>
            <ac:spMk id="2" creationId="{AA9FAE88-0F30-AA9B-5335-E8A9F896857C}"/>
          </ac:spMkLst>
        </pc:spChg>
        <pc:graphicFrameChg chg="add mod modGraphic">
          <ac:chgData name="Vincent Washburn" userId="ec65fee2-80bd-46fc-996c-85f895f2976c" providerId="ADAL" clId="{B642C2DB-1A38-446C-B25B-CA87D9F6B3EA}" dt="2025-02-17T18:18:02.003" v="101" actId="26606"/>
          <ac:graphicFrameMkLst>
            <pc:docMk/>
            <pc:sldMk cId="549077053" sldId="266"/>
            <ac:graphicFrameMk id="6" creationId="{F065092E-B7AD-72DB-DE9B-9C3E0942A16B}"/>
          </ac:graphicFrameMkLst>
        </pc:graphicFrameChg>
      </pc:sldChg>
      <pc:sldChg chg="del">
        <pc:chgData name="Vincent Washburn" userId="ec65fee2-80bd-46fc-996c-85f895f2976c" providerId="ADAL" clId="{B642C2DB-1A38-446C-B25B-CA87D9F6B3EA}" dt="2025-02-17T18:28:18.496" v="342" actId="2696"/>
        <pc:sldMkLst>
          <pc:docMk/>
          <pc:sldMk cId="39202106" sldId="348"/>
        </pc:sldMkLst>
      </pc:sldChg>
      <pc:sldChg chg="del">
        <pc:chgData name="Vincent Washburn" userId="ec65fee2-80bd-46fc-996c-85f895f2976c" providerId="ADAL" clId="{B642C2DB-1A38-446C-B25B-CA87D9F6B3EA}" dt="2025-02-17T18:28:18.496" v="342" actId="2696"/>
        <pc:sldMkLst>
          <pc:docMk/>
          <pc:sldMk cId="2327621330" sldId="413"/>
        </pc:sldMkLst>
      </pc:sldChg>
      <pc:sldChg chg="add ord">
        <pc:chgData name="Vincent Washburn" userId="ec65fee2-80bd-46fc-996c-85f895f2976c" providerId="ADAL" clId="{B642C2DB-1A38-446C-B25B-CA87D9F6B3EA}" dt="2025-02-17T18:12:52.158" v="48"/>
        <pc:sldMkLst>
          <pc:docMk/>
          <pc:sldMk cId="3525452395" sldId="414"/>
        </pc:sldMkLst>
      </pc:sldChg>
      <pc:sldChg chg="del">
        <pc:chgData name="Vincent Washburn" userId="ec65fee2-80bd-46fc-996c-85f895f2976c" providerId="ADAL" clId="{B642C2DB-1A38-446C-B25B-CA87D9F6B3EA}" dt="2025-02-17T18:28:18.496" v="342" actId="2696"/>
        <pc:sldMkLst>
          <pc:docMk/>
          <pc:sldMk cId="1522016089" sldId="415"/>
        </pc:sldMkLst>
      </pc:sldChg>
      <pc:sldChg chg="del">
        <pc:chgData name="Vincent Washburn" userId="ec65fee2-80bd-46fc-996c-85f895f2976c" providerId="ADAL" clId="{B642C2DB-1A38-446C-B25B-CA87D9F6B3EA}" dt="2025-02-17T18:28:18.496" v="342" actId="2696"/>
        <pc:sldMkLst>
          <pc:docMk/>
          <pc:sldMk cId="2493829290" sldId="417"/>
        </pc:sldMkLst>
      </pc:sldChg>
      <pc:sldChg chg="del">
        <pc:chgData name="Vincent Washburn" userId="ec65fee2-80bd-46fc-996c-85f895f2976c" providerId="ADAL" clId="{B642C2DB-1A38-446C-B25B-CA87D9F6B3EA}" dt="2025-02-17T18:28:18.496" v="342" actId="2696"/>
        <pc:sldMkLst>
          <pc:docMk/>
          <pc:sldMk cId="290879330" sldId="441"/>
        </pc:sldMkLst>
      </pc:sldChg>
      <pc:sldChg chg="del">
        <pc:chgData name="Vincent Washburn" userId="ec65fee2-80bd-46fc-996c-85f895f2976c" providerId="ADAL" clId="{B642C2DB-1A38-446C-B25B-CA87D9F6B3EA}" dt="2025-02-17T18:28:18.496" v="342" actId="2696"/>
        <pc:sldMkLst>
          <pc:docMk/>
          <pc:sldMk cId="1752828965" sldId="452"/>
        </pc:sldMkLst>
      </pc:sldChg>
      <pc:sldChg chg="del">
        <pc:chgData name="Vincent Washburn" userId="ec65fee2-80bd-46fc-996c-85f895f2976c" providerId="ADAL" clId="{B642C2DB-1A38-446C-B25B-CA87D9F6B3EA}" dt="2025-02-17T18:28:18.496" v="342" actId="2696"/>
        <pc:sldMkLst>
          <pc:docMk/>
          <pc:sldMk cId="3648212552" sldId="459"/>
        </pc:sldMkLst>
      </pc:sldChg>
      <pc:sldChg chg="del">
        <pc:chgData name="Vincent Washburn" userId="ec65fee2-80bd-46fc-996c-85f895f2976c" providerId="ADAL" clId="{B642C2DB-1A38-446C-B25B-CA87D9F6B3EA}" dt="2025-02-17T18:28:18.496" v="342" actId="2696"/>
        <pc:sldMkLst>
          <pc:docMk/>
          <pc:sldMk cId="1331696383" sldId="461"/>
        </pc:sldMkLst>
      </pc:sldChg>
      <pc:sldChg chg="del">
        <pc:chgData name="Vincent Washburn" userId="ec65fee2-80bd-46fc-996c-85f895f2976c" providerId="ADAL" clId="{B642C2DB-1A38-446C-B25B-CA87D9F6B3EA}" dt="2025-02-17T18:28:18.496" v="342" actId="2696"/>
        <pc:sldMkLst>
          <pc:docMk/>
          <pc:sldMk cId="1302523752" sldId="462"/>
        </pc:sldMkLst>
      </pc:sldChg>
      <pc:sldChg chg="del">
        <pc:chgData name="Vincent Washburn" userId="ec65fee2-80bd-46fc-996c-85f895f2976c" providerId="ADAL" clId="{B642C2DB-1A38-446C-B25B-CA87D9F6B3EA}" dt="2025-02-17T18:28:18.496" v="342" actId="2696"/>
        <pc:sldMkLst>
          <pc:docMk/>
          <pc:sldMk cId="1880123284" sldId="463"/>
        </pc:sldMkLst>
      </pc:sldChg>
      <pc:sldChg chg="del">
        <pc:chgData name="Vincent Washburn" userId="ec65fee2-80bd-46fc-996c-85f895f2976c" providerId="ADAL" clId="{B642C2DB-1A38-446C-B25B-CA87D9F6B3EA}" dt="2025-02-17T18:28:18.496" v="342" actId="2696"/>
        <pc:sldMkLst>
          <pc:docMk/>
          <pc:sldMk cId="2116885040" sldId="466"/>
        </pc:sldMkLst>
      </pc:sldChg>
      <pc:sldChg chg="del">
        <pc:chgData name="Vincent Washburn" userId="ec65fee2-80bd-46fc-996c-85f895f2976c" providerId="ADAL" clId="{B642C2DB-1A38-446C-B25B-CA87D9F6B3EA}" dt="2025-02-17T18:28:18.496" v="342" actId="2696"/>
        <pc:sldMkLst>
          <pc:docMk/>
          <pc:sldMk cId="1699678175" sldId="467"/>
        </pc:sldMkLst>
      </pc:sldChg>
      <pc:sldChg chg="del">
        <pc:chgData name="Vincent Washburn" userId="ec65fee2-80bd-46fc-996c-85f895f2976c" providerId="ADAL" clId="{B642C2DB-1A38-446C-B25B-CA87D9F6B3EA}" dt="2025-02-17T18:28:18.496" v="342" actId="2696"/>
        <pc:sldMkLst>
          <pc:docMk/>
          <pc:sldMk cId="1076757300" sldId="468"/>
        </pc:sldMkLst>
      </pc:sldChg>
      <pc:sldChg chg="del">
        <pc:chgData name="Vincent Washburn" userId="ec65fee2-80bd-46fc-996c-85f895f2976c" providerId="ADAL" clId="{B642C2DB-1A38-446C-B25B-CA87D9F6B3EA}" dt="2025-02-17T18:28:18.496" v="342" actId="2696"/>
        <pc:sldMkLst>
          <pc:docMk/>
          <pc:sldMk cId="2813768552" sldId="469"/>
        </pc:sldMkLst>
      </pc:sldChg>
      <pc:sldChg chg="del">
        <pc:chgData name="Vincent Washburn" userId="ec65fee2-80bd-46fc-996c-85f895f2976c" providerId="ADAL" clId="{B642C2DB-1A38-446C-B25B-CA87D9F6B3EA}" dt="2025-02-17T18:28:18.496" v="342" actId="2696"/>
        <pc:sldMkLst>
          <pc:docMk/>
          <pc:sldMk cId="1022929202" sldId="470"/>
        </pc:sldMkLst>
      </pc:sldChg>
      <pc:sldChg chg="del">
        <pc:chgData name="Vincent Washburn" userId="ec65fee2-80bd-46fc-996c-85f895f2976c" providerId="ADAL" clId="{B642C2DB-1A38-446C-B25B-CA87D9F6B3EA}" dt="2025-02-17T18:28:18.496" v="342" actId="2696"/>
        <pc:sldMkLst>
          <pc:docMk/>
          <pc:sldMk cId="3021625229" sldId="471"/>
        </pc:sldMkLst>
      </pc:sldChg>
      <pc:sldChg chg="del">
        <pc:chgData name="Vincent Washburn" userId="ec65fee2-80bd-46fc-996c-85f895f2976c" providerId="ADAL" clId="{B642C2DB-1A38-446C-B25B-CA87D9F6B3EA}" dt="2025-02-17T18:17:15.056" v="98" actId="2696"/>
        <pc:sldMkLst>
          <pc:docMk/>
          <pc:sldMk cId="3857714092" sldId="472"/>
        </pc:sldMkLst>
      </pc:sldChg>
      <pc:sldChg chg="addSp delSp modSp add mod">
        <pc:chgData name="Vincent Washburn" userId="ec65fee2-80bd-46fc-996c-85f895f2976c" providerId="ADAL" clId="{B642C2DB-1A38-446C-B25B-CA87D9F6B3EA}" dt="2025-02-17T18:28:55.115" v="368" actId="20577"/>
        <pc:sldMkLst>
          <pc:docMk/>
          <pc:sldMk cId="1218277720" sldId="473"/>
        </pc:sldMkLst>
        <pc:spChg chg="mod">
          <ac:chgData name="Vincent Washburn" userId="ec65fee2-80bd-46fc-996c-85f895f2976c" providerId="ADAL" clId="{B642C2DB-1A38-446C-B25B-CA87D9F6B3EA}" dt="2025-02-17T18:28:55.115" v="368" actId="20577"/>
          <ac:spMkLst>
            <pc:docMk/>
            <pc:sldMk cId="1218277720" sldId="473"/>
            <ac:spMk id="8" creationId="{FC38F6B9-61EA-60FB-2D69-0AB936F0036E}"/>
          </ac:spMkLst>
        </pc:spChg>
      </pc:sldChg>
      <pc:sldChg chg="add">
        <pc:chgData name="Vincent Washburn" userId="ec65fee2-80bd-46fc-996c-85f895f2976c" providerId="ADAL" clId="{B642C2DB-1A38-446C-B25B-CA87D9F6B3EA}" dt="2025-02-17T18:07:49.735" v="0"/>
        <pc:sldMkLst>
          <pc:docMk/>
          <pc:sldMk cId="3186127616" sldId="474"/>
        </pc:sldMkLst>
      </pc:sldChg>
      <pc:sldChg chg="add">
        <pc:chgData name="Vincent Washburn" userId="ec65fee2-80bd-46fc-996c-85f895f2976c" providerId="ADAL" clId="{B642C2DB-1A38-446C-B25B-CA87D9F6B3EA}" dt="2025-02-17T18:07:49.735" v="0"/>
        <pc:sldMkLst>
          <pc:docMk/>
          <pc:sldMk cId="2237671900" sldId="475"/>
        </pc:sldMkLst>
      </pc:sldChg>
      <pc:sldChg chg="addSp delSp modSp new mod modClrScheme chgLayout">
        <pc:chgData name="Vincent Washburn" userId="ec65fee2-80bd-46fc-996c-85f895f2976c" providerId="ADAL" clId="{B642C2DB-1A38-446C-B25B-CA87D9F6B3EA}" dt="2025-02-17T19:22:12.178" v="555" actId="478"/>
        <pc:sldMkLst>
          <pc:docMk/>
          <pc:sldMk cId="3857028294" sldId="476"/>
        </pc:sldMkLst>
        <pc:spChg chg="mod ord">
          <ac:chgData name="Vincent Washburn" userId="ec65fee2-80bd-46fc-996c-85f895f2976c" providerId="ADAL" clId="{B642C2DB-1A38-446C-B25B-CA87D9F6B3EA}" dt="2025-02-17T18:13:12.095" v="52" actId="26606"/>
          <ac:spMkLst>
            <pc:docMk/>
            <pc:sldMk cId="3857028294" sldId="476"/>
            <ac:spMk id="5" creationId="{9877955E-55CD-03F7-C77E-00B9FC5A00BF}"/>
          </ac:spMkLst>
        </pc:spChg>
        <pc:spChg chg="add mod">
          <ac:chgData name="Vincent Washburn" userId="ec65fee2-80bd-46fc-996c-85f895f2976c" providerId="ADAL" clId="{B642C2DB-1A38-446C-B25B-CA87D9F6B3EA}" dt="2025-02-17T18:33:20.737" v="405" actId="20577"/>
          <ac:spMkLst>
            <pc:docMk/>
            <pc:sldMk cId="3857028294" sldId="476"/>
            <ac:spMk id="6" creationId="{796646B3-8CB7-D49A-02EF-39BFE12E7E07}"/>
          </ac:spMkLst>
        </pc:spChg>
      </pc:sldChg>
      <pc:sldChg chg="modSp new del mod">
        <pc:chgData name="Vincent Washburn" userId="ec65fee2-80bd-46fc-996c-85f895f2976c" providerId="ADAL" clId="{B642C2DB-1A38-446C-B25B-CA87D9F6B3EA}" dt="2025-02-17T18:18:42.641" v="107" actId="2696"/>
        <pc:sldMkLst>
          <pc:docMk/>
          <pc:sldMk cId="1699894965" sldId="477"/>
        </pc:sldMkLst>
      </pc:sldChg>
      <pc:sldChg chg="addSp delSp modSp new mod modClrScheme chgLayout">
        <pc:chgData name="Vincent Washburn" userId="ec65fee2-80bd-46fc-996c-85f895f2976c" providerId="ADAL" clId="{B642C2DB-1A38-446C-B25B-CA87D9F6B3EA}" dt="2025-02-17T19:22:14.582" v="556" actId="478"/>
        <pc:sldMkLst>
          <pc:docMk/>
          <pc:sldMk cId="2761516677" sldId="477"/>
        </pc:sldMkLst>
        <pc:spChg chg="add del mod">
          <ac:chgData name="Vincent Washburn" userId="ec65fee2-80bd-46fc-996c-85f895f2976c" providerId="ADAL" clId="{B642C2DB-1A38-446C-B25B-CA87D9F6B3EA}" dt="2025-02-17T18:33:54.831" v="420" actId="26606"/>
          <ac:spMkLst>
            <pc:docMk/>
            <pc:sldMk cId="2761516677" sldId="477"/>
            <ac:spMk id="4" creationId="{6402C443-CA60-4E0B-B3CA-E53FE87E082A}"/>
          </ac:spMkLst>
        </pc:spChg>
        <pc:graphicFrameChg chg="add mod modGraphic">
          <ac:chgData name="Vincent Washburn" userId="ec65fee2-80bd-46fc-996c-85f895f2976c" providerId="ADAL" clId="{B642C2DB-1A38-446C-B25B-CA87D9F6B3EA}" dt="2025-02-17T18:33:54.831" v="420" actId="26606"/>
          <ac:graphicFrameMkLst>
            <pc:docMk/>
            <pc:sldMk cId="2761516677" sldId="477"/>
            <ac:graphicFrameMk id="19" creationId="{93B9308D-2C25-45A9-1263-2364271CE65F}"/>
          </ac:graphicFrameMkLst>
        </pc:graphicFrameChg>
      </pc:sldChg>
      <pc:sldChg chg="addSp delSp modSp new mod modClrScheme chgLayout">
        <pc:chgData name="Vincent Washburn" userId="ec65fee2-80bd-46fc-996c-85f895f2976c" providerId="ADAL" clId="{B642C2DB-1A38-446C-B25B-CA87D9F6B3EA}" dt="2025-02-17T19:22:18.566" v="558" actId="478"/>
        <pc:sldMkLst>
          <pc:docMk/>
          <pc:sldMk cId="2194215423" sldId="478"/>
        </pc:sldMkLst>
        <pc:spChg chg="mod">
          <ac:chgData name="Vincent Washburn" userId="ec65fee2-80bd-46fc-996c-85f895f2976c" providerId="ADAL" clId="{B642C2DB-1A38-446C-B25B-CA87D9F6B3EA}" dt="2025-02-17T18:34:25.497" v="426" actId="26606"/>
          <ac:spMkLst>
            <pc:docMk/>
            <pc:sldMk cId="2194215423" sldId="478"/>
            <ac:spMk id="4" creationId="{A21AD8F1-3742-D94A-D832-8DF58CFA6100}"/>
          </ac:spMkLst>
        </pc:spChg>
        <pc:graphicFrameChg chg="add mod modGraphic">
          <ac:chgData name="Vincent Washburn" userId="ec65fee2-80bd-46fc-996c-85f895f2976c" providerId="ADAL" clId="{B642C2DB-1A38-446C-B25B-CA87D9F6B3EA}" dt="2025-02-17T18:36:43.958" v="438"/>
          <ac:graphicFrameMkLst>
            <pc:docMk/>
            <pc:sldMk cId="2194215423" sldId="478"/>
            <ac:graphicFrameMk id="7" creationId="{0B3DB338-5BAF-FFB4-ED0F-3122C026C8DF}"/>
          </ac:graphicFrameMkLst>
        </pc:graphicFrameChg>
      </pc:sldChg>
      <pc:sldChg chg="addSp delSp modSp new mod">
        <pc:chgData name="Vincent Washburn" userId="ec65fee2-80bd-46fc-996c-85f895f2976c" providerId="ADAL" clId="{B642C2DB-1A38-446C-B25B-CA87D9F6B3EA}" dt="2025-02-17T19:22:21.754" v="559" actId="478"/>
        <pc:sldMkLst>
          <pc:docMk/>
          <pc:sldMk cId="2537998888" sldId="479"/>
        </pc:sldMkLst>
        <pc:spChg chg="mod">
          <ac:chgData name="Vincent Washburn" userId="ec65fee2-80bd-46fc-996c-85f895f2976c" providerId="ADAL" clId="{B642C2DB-1A38-446C-B25B-CA87D9F6B3EA}" dt="2025-02-17T18:34:55.375" v="429" actId="26606"/>
          <ac:spMkLst>
            <pc:docMk/>
            <pc:sldMk cId="2537998888" sldId="479"/>
            <ac:spMk id="4" creationId="{8FAEB07C-EAE7-64B9-F70C-14F4DE462780}"/>
          </ac:spMkLst>
        </pc:spChg>
        <pc:graphicFrameChg chg="add mod modGraphic">
          <ac:chgData name="Vincent Washburn" userId="ec65fee2-80bd-46fc-996c-85f895f2976c" providerId="ADAL" clId="{B642C2DB-1A38-446C-B25B-CA87D9F6B3EA}" dt="2025-02-17T18:35:02.088" v="430" actId="26606"/>
          <ac:graphicFrameMkLst>
            <pc:docMk/>
            <pc:sldMk cId="2537998888" sldId="479"/>
            <ac:graphicFrameMk id="7" creationId="{ED4E0C7C-839A-5330-3661-0B2665E561E8}"/>
          </ac:graphicFrameMkLst>
        </pc:graphicFrameChg>
      </pc:sldChg>
      <pc:sldChg chg="addSp delSp modSp new mod modClrScheme chgLayout">
        <pc:chgData name="Vincent Washburn" userId="ec65fee2-80bd-46fc-996c-85f895f2976c" providerId="ADAL" clId="{B642C2DB-1A38-446C-B25B-CA87D9F6B3EA}" dt="2025-02-17T19:22:25.606" v="561" actId="478"/>
        <pc:sldMkLst>
          <pc:docMk/>
          <pc:sldMk cId="4227759746" sldId="480"/>
        </pc:sldMkLst>
        <pc:spChg chg="mod">
          <ac:chgData name="Vincent Washburn" userId="ec65fee2-80bd-46fc-996c-85f895f2976c" providerId="ADAL" clId="{B642C2DB-1A38-446C-B25B-CA87D9F6B3EA}" dt="2025-02-17T18:35:18.999" v="431" actId="26606"/>
          <ac:spMkLst>
            <pc:docMk/>
            <pc:sldMk cId="4227759746" sldId="480"/>
            <ac:spMk id="4" creationId="{0C2B975E-C4A9-D25B-397E-9768793D210A}"/>
          </ac:spMkLst>
        </pc:spChg>
        <pc:graphicFrameChg chg="add mod modGraphic">
          <ac:chgData name="Vincent Washburn" userId="ec65fee2-80bd-46fc-996c-85f895f2976c" providerId="ADAL" clId="{B642C2DB-1A38-446C-B25B-CA87D9F6B3EA}" dt="2025-02-17T18:37:22.396" v="440"/>
          <ac:graphicFrameMkLst>
            <pc:docMk/>
            <pc:sldMk cId="4227759746" sldId="480"/>
            <ac:graphicFrameMk id="7" creationId="{F8C76561-E60D-1F79-14AE-3C7D678BDAFB}"/>
          </ac:graphicFrameMkLst>
        </pc:graphicFrameChg>
      </pc:sldChg>
      <pc:sldChg chg="addSp delSp modSp new mod">
        <pc:chgData name="Vincent Washburn" userId="ec65fee2-80bd-46fc-996c-85f895f2976c" providerId="ADAL" clId="{B642C2DB-1A38-446C-B25B-CA87D9F6B3EA}" dt="2025-02-17T19:22:29.228" v="562" actId="478"/>
        <pc:sldMkLst>
          <pc:docMk/>
          <pc:sldMk cId="4143469944" sldId="481"/>
        </pc:sldMkLst>
        <pc:spChg chg="mod">
          <ac:chgData name="Vincent Washburn" userId="ec65fee2-80bd-46fc-996c-85f895f2976c" providerId="ADAL" clId="{B642C2DB-1A38-446C-B25B-CA87D9F6B3EA}" dt="2025-02-17T18:37:40.038" v="441" actId="26606"/>
          <ac:spMkLst>
            <pc:docMk/>
            <pc:sldMk cId="4143469944" sldId="481"/>
            <ac:spMk id="4" creationId="{E5E3BCF2-51D2-BEED-6896-215FDC50D966}"/>
          </ac:spMkLst>
        </pc:spChg>
        <pc:graphicFrameChg chg="add mod modGraphic">
          <ac:chgData name="Vincent Washburn" userId="ec65fee2-80bd-46fc-996c-85f895f2976c" providerId="ADAL" clId="{B642C2DB-1A38-446C-B25B-CA87D9F6B3EA}" dt="2025-02-17T18:37:48.865" v="442" actId="26606"/>
          <ac:graphicFrameMkLst>
            <pc:docMk/>
            <pc:sldMk cId="4143469944" sldId="481"/>
            <ac:graphicFrameMk id="7" creationId="{EF3A2C93-4969-DF34-AFF0-24C6E318B6E9}"/>
          </ac:graphicFrameMkLst>
        </pc:graphicFrameChg>
      </pc:sldChg>
      <pc:sldChg chg="addSp delSp modSp new mod modClrScheme chgLayout">
        <pc:chgData name="Vincent Washburn" userId="ec65fee2-80bd-46fc-996c-85f895f2976c" providerId="ADAL" clId="{B642C2DB-1A38-446C-B25B-CA87D9F6B3EA}" dt="2025-02-17T18:38:37.721" v="446" actId="26606"/>
        <pc:sldMkLst>
          <pc:docMk/>
          <pc:sldMk cId="3924314668" sldId="482"/>
        </pc:sldMkLst>
        <pc:spChg chg="mod">
          <ac:chgData name="Vincent Washburn" userId="ec65fee2-80bd-46fc-996c-85f895f2976c" providerId="ADAL" clId="{B642C2DB-1A38-446C-B25B-CA87D9F6B3EA}" dt="2025-02-17T18:38:37.721" v="446" actId="26606"/>
          <ac:spMkLst>
            <pc:docMk/>
            <pc:sldMk cId="3924314668" sldId="482"/>
            <ac:spMk id="4" creationId="{F34BA9EB-1427-ECAD-0539-1717E8AFA967}"/>
          </ac:spMkLst>
        </pc:spChg>
        <pc:spChg chg="add mod">
          <ac:chgData name="Vincent Washburn" userId="ec65fee2-80bd-46fc-996c-85f895f2976c" providerId="ADAL" clId="{B642C2DB-1A38-446C-B25B-CA87D9F6B3EA}" dt="2025-02-17T18:38:37.721" v="446" actId="26606"/>
          <ac:spMkLst>
            <pc:docMk/>
            <pc:sldMk cId="3924314668" sldId="482"/>
            <ac:spMk id="15" creationId="{F02890FD-CDE6-4281-9E7D-D2503B3470CA}"/>
          </ac:spMkLst>
        </pc:spChg>
        <pc:graphicFrameChg chg="add mod modGraphic">
          <ac:chgData name="Vincent Washburn" userId="ec65fee2-80bd-46fc-996c-85f895f2976c" providerId="ADAL" clId="{B642C2DB-1A38-446C-B25B-CA87D9F6B3EA}" dt="2025-02-17T18:38:37.721" v="446" actId="26606"/>
          <ac:graphicFrameMkLst>
            <pc:docMk/>
            <pc:sldMk cId="3924314668" sldId="482"/>
            <ac:graphicFrameMk id="10" creationId="{61A484B3-891C-90AA-851D-833B28612EE0}"/>
          </ac:graphicFrameMkLst>
        </pc:graphicFrameChg>
      </pc:sldChg>
      <pc:sldChg chg="addSp delSp modSp new mod modClrScheme chgLayout">
        <pc:chgData name="Vincent Washburn" userId="ec65fee2-80bd-46fc-996c-85f895f2976c" providerId="ADAL" clId="{B642C2DB-1A38-446C-B25B-CA87D9F6B3EA}" dt="2025-02-17T18:23:51.912" v="318" actId="26606"/>
        <pc:sldMkLst>
          <pc:docMk/>
          <pc:sldMk cId="760075711" sldId="483"/>
        </pc:sldMkLst>
        <pc:spChg chg="mod">
          <ac:chgData name="Vincent Washburn" userId="ec65fee2-80bd-46fc-996c-85f895f2976c" providerId="ADAL" clId="{B642C2DB-1A38-446C-B25B-CA87D9F6B3EA}" dt="2025-02-17T18:23:51.912" v="318" actId="26606"/>
          <ac:spMkLst>
            <pc:docMk/>
            <pc:sldMk cId="760075711" sldId="483"/>
            <ac:spMk id="5" creationId="{C3D83AA7-786E-A603-376A-708AEF29D3F4}"/>
          </ac:spMkLst>
        </pc:spChg>
        <pc:spChg chg="add mod">
          <ac:chgData name="Vincent Washburn" userId="ec65fee2-80bd-46fc-996c-85f895f2976c" providerId="ADAL" clId="{B642C2DB-1A38-446C-B25B-CA87D9F6B3EA}" dt="2025-02-17T18:23:51.912" v="318" actId="26606"/>
          <ac:spMkLst>
            <pc:docMk/>
            <pc:sldMk cId="760075711" sldId="483"/>
            <ac:spMk id="12" creationId="{489E5F45-1EB1-E6AC-7E91-5F85E85A652B}"/>
          </ac:spMkLst>
        </pc:spChg>
        <pc:graphicFrameChg chg="add mod">
          <ac:chgData name="Vincent Washburn" userId="ec65fee2-80bd-46fc-996c-85f895f2976c" providerId="ADAL" clId="{B642C2DB-1A38-446C-B25B-CA87D9F6B3EA}" dt="2025-02-17T18:23:51.912" v="318" actId="26606"/>
          <ac:graphicFrameMkLst>
            <pc:docMk/>
            <pc:sldMk cId="760075711" sldId="483"/>
            <ac:graphicFrameMk id="8" creationId="{59283F35-56F7-EED9-55DE-F6E0FADB0D70}"/>
          </ac:graphicFrameMkLst>
        </pc:graphicFrameChg>
      </pc:sldChg>
      <pc:sldChg chg="new del">
        <pc:chgData name="Vincent Washburn" userId="ec65fee2-80bd-46fc-996c-85f895f2976c" providerId="ADAL" clId="{B642C2DB-1A38-446C-B25B-CA87D9F6B3EA}" dt="2025-02-17T18:20:01.838" v="135" actId="2696"/>
        <pc:sldMkLst>
          <pc:docMk/>
          <pc:sldMk cId="1513675407" sldId="483"/>
        </pc:sldMkLst>
      </pc:sldChg>
      <pc:sldChg chg="new del">
        <pc:chgData name="Vincent Washburn" userId="ec65fee2-80bd-46fc-996c-85f895f2976c" providerId="ADAL" clId="{B642C2DB-1A38-446C-B25B-CA87D9F6B3EA}" dt="2025-02-17T18:20:06.459" v="137" actId="2696"/>
        <pc:sldMkLst>
          <pc:docMk/>
          <pc:sldMk cId="3498313068" sldId="483"/>
        </pc:sldMkLst>
      </pc:sldChg>
      <pc:sldChg chg="addSp delSp modSp new mod modClrScheme chgLayout">
        <pc:chgData name="Vincent Washburn" userId="ec65fee2-80bd-46fc-996c-85f895f2976c" providerId="ADAL" clId="{B642C2DB-1A38-446C-B25B-CA87D9F6B3EA}" dt="2025-02-17T18:24:15.717" v="322" actId="26606"/>
        <pc:sldMkLst>
          <pc:docMk/>
          <pc:sldMk cId="4208968711" sldId="484"/>
        </pc:sldMkLst>
        <pc:spChg chg="mod">
          <ac:chgData name="Vincent Washburn" userId="ec65fee2-80bd-46fc-996c-85f895f2976c" providerId="ADAL" clId="{B642C2DB-1A38-446C-B25B-CA87D9F6B3EA}" dt="2025-02-17T18:24:15.717" v="322" actId="26606"/>
          <ac:spMkLst>
            <pc:docMk/>
            <pc:sldMk cId="4208968711" sldId="484"/>
            <ac:spMk id="5" creationId="{36692DD0-267C-6E1E-6428-542CBFBE1602}"/>
          </ac:spMkLst>
        </pc:spChg>
        <pc:spChg chg="add mod">
          <ac:chgData name="Vincent Washburn" userId="ec65fee2-80bd-46fc-996c-85f895f2976c" providerId="ADAL" clId="{B642C2DB-1A38-446C-B25B-CA87D9F6B3EA}" dt="2025-02-17T18:24:15.717" v="322" actId="26606"/>
          <ac:spMkLst>
            <pc:docMk/>
            <pc:sldMk cId="4208968711" sldId="484"/>
            <ac:spMk id="21" creationId="{5378FDBD-D18E-DBB0-9E02-D3EFCFFBCC34}"/>
          </ac:spMkLst>
        </pc:spChg>
        <pc:graphicFrameChg chg="add mod modGraphic">
          <ac:chgData name="Vincent Washburn" userId="ec65fee2-80bd-46fc-996c-85f895f2976c" providerId="ADAL" clId="{B642C2DB-1A38-446C-B25B-CA87D9F6B3EA}" dt="2025-02-17T18:24:15.717" v="322" actId="26606"/>
          <ac:graphicFrameMkLst>
            <pc:docMk/>
            <pc:sldMk cId="4208968711" sldId="484"/>
            <ac:graphicFrameMk id="16" creationId="{F4CF85BA-6CA2-5F9A-665A-830828414688}"/>
          </ac:graphicFrameMkLst>
        </pc:graphicFrameChg>
      </pc:sldChg>
      <pc:sldChg chg="addSp delSp modSp new mod modClrScheme chgLayout">
        <pc:chgData name="Vincent Washburn" userId="ec65fee2-80bd-46fc-996c-85f895f2976c" providerId="ADAL" clId="{B642C2DB-1A38-446C-B25B-CA87D9F6B3EA}" dt="2025-02-17T18:24:39.063" v="325" actId="26606"/>
        <pc:sldMkLst>
          <pc:docMk/>
          <pc:sldMk cId="459240378" sldId="485"/>
        </pc:sldMkLst>
        <pc:spChg chg="mod ord">
          <ac:chgData name="Vincent Washburn" userId="ec65fee2-80bd-46fc-996c-85f895f2976c" providerId="ADAL" clId="{B642C2DB-1A38-446C-B25B-CA87D9F6B3EA}" dt="2025-02-17T18:24:39.063" v="325" actId="26606"/>
          <ac:spMkLst>
            <pc:docMk/>
            <pc:sldMk cId="459240378" sldId="485"/>
            <ac:spMk id="5" creationId="{EB146EA2-3BF8-29F3-7832-30B50E3021F3}"/>
          </ac:spMkLst>
        </pc:spChg>
        <pc:spChg chg="add mod">
          <ac:chgData name="Vincent Washburn" userId="ec65fee2-80bd-46fc-996c-85f895f2976c" providerId="ADAL" clId="{B642C2DB-1A38-446C-B25B-CA87D9F6B3EA}" dt="2025-02-17T18:24:39.063" v="325" actId="26606"/>
          <ac:spMkLst>
            <pc:docMk/>
            <pc:sldMk cId="459240378" sldId="485"/>
            <ac:spMk id="12" creationId="{FF3A843C-E5A4-0C39-6AEB-312932E1E256}"/>
          </ac:spMkLst>
        </pc:spChg>
        <pc:graphicFrameChg chg="add mod">
          <ac:chgData name="Vincent Washburn" userId="ec65fee2-80bd-46fc-996c-85f895f2976c" providerId="ADAL" clId="{B642C2DB-1A38-446C-B25B-CA87D9F6B3EA}" dt="2025-02-17T18:24:39.063" v="325" actId="26606"/>
          <ac:graphicFrameMkLst>
            <pc:docMk/>
            <pc:sldMk cId="459240378" sldId="485"/>
            <ac:graphicFrameMk id="8" creationId="{D6A8EF74-AC0B-B758-D88F-80FF7C4C7394}"/>
          </ac:graphicFrameMkLst>
        </pc:graphicFrameChg>
      </pc:sldChg>
      <pc:sldChg chg="addSp delSp modSp new mod modClrScheme chgLayout">
        <pc:chgData name="Vincent Washburn" userId="ec65fee2-80bd-46fc-996c-85f895f2976c" providerId="ADAL" clId="{B642C2DB-1A38-446C-B25B-CA87D9F6B3EA}" dt="2025-02-17T18:25:20.170" v="329" actId="26606"/>
        <pc:sldMkLst>
          <pc:docMk/>
          <pc:sldMk cId="1303201139" sldId="486"/>
        </pc:sldMkLst>
        <pc:spChg chg="mod">
          <ac:chgData name="Vincent Washburn" userId="ec65fee2-80bd-46fc-996c-85f895f2976c" providerId="ADAL" clId="{B642C2DB-1A38-446C-B25B-CA87D9F6B3EA}" dt="2025-02-17T18:25:20.170" v="329" actId="26606"/>
          <ac:spMkLst>
            <pc:docMk/>
            <pc:sldMk cId="1303201139" sldId="486"/>
            <ac:spMk id="5" creationId="{488F9E32-798E-2258-54D1-E41A2A214B50}"/>
          </ac:spMkLst>
        </pc:spChg>
        <pc:spChg chg="add mod">
          <ac:chgData name="Vincent Washburn" userId="ec65fee2-80bd-46fc-996c-85f895f2976c" providerId="ADAL" clId="{B642C2DB-1A38-446C-B25B-CA87D9F6B3EA}" dt="2025-02-17T18:25:20.170" v="329" actId="26606"/>
          <ac:spMkLst>
            <pc:docMk/>
            <pc:sldMk cId="1303201139" sldId="486"/>
            <ac:spMk id="18" creationId="{618B4B88-C7BD-EB15-D23F-D21A984998AB}"/>
          </ac:spMkLst>
        </pc:spChg>
        <pc:graphicFrameChg chg="add mod modGraphic">
          <ac:chgData name="Vincent Washburn" userId="ec65fee2-80bd-46fc-996c-85f895f2976c" providerId="ADAL" clId="{B642C2DB-1A38-446C-B25B-CA87D9F6B3EA}" dt="2025-02-17T18:25:20.170" v="329" actId="26606"/>
          <ac:graphicFrameMkLst>
            <pc:docMk/>
            <pc:sldMk cId="1303201139" sldId="486"/>
            <ac:graphicFrameMk id="8" creationId="{8D7A8380-6B5C-A4FD-636E-2E8854A002B0}"/>
          </ac:graphicFrameMkLst>
        </pc:graphicFrameChg>
      </pc:sldChg>
      <pc:sldChg chg="addSp delSp modSp new mod modClrScheme chgLayout">
        <pc:chgData name="Vincent Washburn" userId="ec65fee2-80bd-46fc-996c-85f895f2976c" providerId="ADAL" clId="{B642C2DB-1A38-446C-B25B-CA87D9F6B3EA}" dt="2025-02-17T18:25:33.823" v="330" actId="26606"/>
        <pc:sldMkLst>
          <pc:docMk/>
          <pc:sldMk cId="1045798625" sldId="487"/>
        </pc:sldMkLst>
        <pc:spChg chg="mod">
          <ac:chgData name="Vincent Washburn" userId="ec65fee2-80bd-46fc-996c-85f895f2976c" providerId="ADAL" clId="{B642C2DB-1A38-446C-B25B-CA87D9F6B3EA}" dt="2025-02-17T18:25:33.823" v="330" actId="26606"/>
          <ac:spMkLst>
            <pc:docMk/>
            <pc:sldMk cId="1045798625" sldId="487"/>
            <ac:spMk id="5" creationId="{1ED3FC84-6117-9EBA-032C-0BE5B4F8F66E}"/>
          </ac:spMkLst>
        </pc:spChg>
        <pc:spChg chg="add mod">
          <ac:chgData name="Vincent Washburn" userId="ec65fee2-80bd-46fc-996c-85f895f2976c" providerId="ADAL" clId="{B642C2DB-1A38-446C-B25B-CA87D9F6B3EA}" dt="2025-02-17T18:25:33.823" v="330" actId="26606"/>
          <ac:spMkLst>
            <pc:docMk/>
            <pc:sldMk cId="1045798625" sldId="487"/>
            <ac:spMk id="12" creationId="{832CC0CA-71D6-4B2D-ED2A-1684F93E918F}"/>
          </ac:spMkLst>
        </pc:spChg>
        <pc:graphicFrameChg chg="add mod">
          <ac:chgData name="Vincent Washburn" userId="ec65fee2-80bd-46fc-996c-85f895f2976c" providerId="ADAL" clId="{B642C2DB-1A38-446C-B25B-CA87D9F6B3EA}" dt="2025-02-17T18:25:33.823" v="330" actId="26606"/>
          <ac:graphicFrameMkLst>
            <pc:docMk/>
            <pc:sldMk cId="1045798625" sldId="487"/>
            <ac:graphicFrameMk id="8" creationId="{A06BE926-92CF-29FF-9E53-019781433786}"/>
          </ac:graphicFrameMkLst>
        </pc:graphicFrameChg>
      </pc:sldChg>
      <pc:sldChg chg="addSp delSp modSp new mod modClrScheme chgLayout">
        <pc:chgData name="Vincent Washburn" userId="ec65fee2-80bd-46fc-996c-85f895f2976c" providerId="ADAL" clId="{B642C2DB-1A38-446C-B25B-CA87D9F6B3EA}" dt="2025-02-17T18:25:59.983" v="334" actId="26606"/>
        <pc:sldMkLst>
          <pc:docMk/>
          <pc:sldMk cId="3583721175" sldId="488"/>
        </pc:sldMkLst>
        <pc:spChg chg="mod">
          <ac:chgData name="Vincent Washburn" userId="ec65fee2-80bd-46fc-996c-85f895f2976c" providerId="ADAL" clId="{B642C2DB-1A38-446C-B25B-CA87D9F6B3EA}" dt="2025-02-17T18:25:53.335" v="333" actId="26606"/>
          <ac:spMkLst>
            <pc:docMk/>
            <pc:sldMk cId="3583721175" sldId="488"/>
            <ac:spMk id="5" creationId="{82BE236F-A51A-7D2D-A315-583FDE3F90B2}"/>
          </ac:spMkLst>
        </pc:spChg>
        <pc:spChg chg="add">
          <ac:chgData name="Vincent Washburn" userId="ec65fee2-80bd-46fc-996c-85f895f2976c" providerId="ADAL" clId="{B642C2DB-1A38-446C-B25B-CA87D9F6B3EA}" dt="2025-02-17T18:25:59.983" v="334" actId="26606"/>
          <ac:spMkLst>
            <pc:docMk/>
            <pc:sldMk cId="3583721175" sldId="488"/>
            <ac:spMk id="21" creationId="{B736FFD8-4483-A960-77B6-ABF679F3FFF1}"/>
          </ac:spMkLst>
        </pc:spChg>
        <pc:graphicFrameChg chg="add mod modGraphic">
          <ac:chgData name="Vincent Washburn" userId="ec65fee2-80bd-46fc-996c-85f895f2976c" providerId="ADAL" clId="{B642C2DB-1A38-446C-B25B-CA87D9F6B3EA}" dt="2025-02-17T18:25:59.983" v="334" actId="26606"/>
          <ac:graphicFrameMkLst>
            <pc:docMk/>
            <pc:sldMk cId="3583721175" sldId="488"/>
            <ac:graphicFrameMk id="16" creationId="{D19284A4-46B2-D68B-96AD-2C178003FA41}"/>
          </ac:graphicFrameMkLst>
        </pc:graphicFrameChg>
      </pc:sldChg>
      <pc:sldChg chg="addSp delSp modSp new mod modClrScheme chgLayout">
        <pc:chgData name="Vincent Washburn" userId="ec65fee2-80bd-46fc-996c-85f895f2976c" providerId="ADAL" clId="{B642C2DB-1A38-446C-B25B-CA87D9F6B3EA}" dt="2025-02-17T18:26:16.696" v="335" actId="26606"/>
        <pc:sldMkLst>
          <pc:docMk/>
          <pc:sldMk cId="1515571720" sldId="489"/>
        </pc:sldMkLst>
        <pc:spChg chg="mod">
          <ac:chgData name="Vincent Washburn" userId="ec65fee2-80bd-46fc-996c-85f895f2976c" providerId="ADAL" clId="{B642C2DB-1A38-446C-B25B-CA87D9F6B3EA}" dt="2025-02-17T18:26:16.696" v="335" actId="26606"/>
          <ac:spMkLst>
            <pc:docMk/>
            <pc:sldMk cId="1515571720" sldId="489"/>
            <ac:spMk id="5" creationId="{B423857D-17FD-2322-6235-44BA90F78B11}"/>
          </ac:spMkLst>
        </pc:spChg>
        <pc:spChg chg="add mod">
          <ac:chgData name="Vincent Washburn" userId="ec65fee2-80bd-46fc-996c-85f895f2976c" providerId="ADAL" clId="{B642C2DB-1A38-446C-B25B-CA87D9F6B3EA}" dt="2025-02-17T18:26:16.696" v="335" actId="26606"/>
          <ac:spMkLst>
            <pc:docMk/>
            <pc:sldMk cId="1515571720" sldId="489"/>
            <ac:spMk id="6" creationId="{2CCFB8BF-255F-3594-BFAC-127B3CF28309}"/>
          </ac:spMkLst>
        </pc:spChg>
        <pc:spChg chg="add mod">
          <ac:chgData name="Vincent Washburn" userId="ec65fee2-80bd-46fc-996c-85f895f2976c" providerId="ADAL" clId="{B642C2DB-1A38-446C-B25B-CA87D9F6B3EA}" dt="2025-02-17T18:26:16.696" v="335" actId="26606"/>
          <ac:spMkLst>
            <pc:docMk/>
            <pc:sldMk cId="1515571720" sldId="489"/>
            <ac:spMk id="11" creationId="{FC8E1788-247A-B70E-E1BA-BE8E6D174E34}"/>
          </ac:spMkLst>
        </pc:spChg>
      </pc:sldChg>
      <pc:sldChg chg="modSp add mod">
        <pc:chgData name="Vincent Washburn" userId="ec65fee2-80bd-46fc-996c-85f895f2976c" providerId="ADAL" clId="{B642C2DB-1A38-446C-B25B-CA87D9F6B3EA}" dt="2025-02-17T18:22:38.083" v="195" actId="20577"/>
        <pc:sldMkLst>
          <pc:docMk/>
          <pc:sldMk cId="1572091256" sldId="490"/>
        </pc:sldMkLst>
        <pc:spChg chg="mod">
          <ac:chgData name="Vincent Washburn" userId="ec65fee2-80bd-46fc-996c-85f895f2976c" providerId="ADAL" clId="{B642C2DB-1A38-446C-B25B-CA87D9F6B3EA}" dt="2025-02-17T18:22:38.083" v="195" actId="20577"/>
          <ac:spMkLst>
            <pc:docMk/>
            <pc:sldMk cId="1572091256" sldId="490"/>
            <ac:spMk id="2" creationId="{E82CA842-7C9D-C1A6-5FD3-9C64868CAC7D}"/>
          </ac:spMkLst>
        </pc:spChg>
      </pc:sldChg>
      <pc:sldChg chg="addSp delSp modSp new mod modTransition modClrScheme chgLayout">
        <pc:chgData name="Vincent Washburn" userId="ec65fee2-80bd-46fc-996c-85f895f2976c" providerId="ADAL" clId="{B642C2DB-1A38-446C-B25B-CA87D9F6B3EA}" dt="2025-02-17T18:28:11.997" v="341" actId="26606"/>
        <pc:sldMkLst>
          <pc:docMk/>
          <pc:sldMk cId="2800914733" sldId="491"/>
        </pc:sldMkLst>
        <pc:spChg chg="mod">
          <ac:chgData name="Vincent Washburn" userId="ec65fee2-80bd-46fc-996c-85f895f2976c" providerId="ADAL" clId="{B642C2DB-1A38-446C-B25B-CA87D9F6B3EA}" dt="2025-02-17T18:28:05.379" v="340" actId="26606"/>
          <ac:spMkLst>
            <pc:docMk/>
            <pc:sldMk cId="2800914733" sldId="491"/>
            <ac:spMk id="2" creationId="{69257514-5394-6CBA-C16F-6299CD986A51}"/>
          </ac:spMkLst>
        </pc:spChg>
        <pc:spChg chg="add">
          <ac:chgData name="Vincent Washburn" userId="ec65fee2-80bd-46fc-996c-85f895f2976c" providerId="ADAL" clId="{B642C2DB-1A38-446C-B25B-CA87D9F6B3EA}" dt="2025-02-17T18:28:11.997" v="341" actId="26606"/>
          <ac:spMkLst>
            <pc:docMk/>
            <pc:sldMk cId="2800914733" sldId="491"/>
            <ac:spMk id="17" creationId="{C31C0B65-429F-70ED-0313-BC4233519BC3}"/>
          </ac:spMkLst>
        </pc:spChg>
        <pc:graphicFrameChg chg="add mod modGraphic">
          <ac:chgData name="Vincent Washburn" userId="ec65fee2-80bd-46fc-996c-85f895f2976c" providerId="ADAL" clId="{B642C2DB-1A38-446C-B25B-CA87D9F6B3EA}" dt="2025-02-17T18:28:11.997" v="341" actId="26606"/>
          <ac:graphicFrameMkLst>
            <pc:docMk/>
            <pc:sldMk cId="2800914733" sldId="491"/>
            <ac:graphicFrameMk id="7" creationId="{3F19C52C-421C-F7FB-CBF1-70187E895FC1}"/>
          </ac:graphicFrameMkLst>
        </pc:graphicFrameChg>
      </pc:sldChg>
      <pc:sldMasterChg chg="delSldLayout">
        <pc:chgData name="Vincent Washburn" userId="ec65fee2-80bd-46fc-996c-85f895f2976c" providerId="ADAL" clId="{B642C2DB-1A38-446C-B25B-CA87D9F6B3EA}" dt="2025-02-17T18:28:18.496" v="342" actId="2696"/>
        <pc:sldMasterMkLst>
          <pc:docMk/>
          <pc:sldMasterMk cId="3192637434" sldId="2147483657"/>
        </pc:sldMasterMkLst>
        <pc:sldLayoutChg chg="del">
          <pc:chgData name="Vincent Washburn" userId="ec65fee2-80bd-46fc-996c-85f895f2976c" providerId="ADAL" clId="{B642C2DB-1A38-446C-B25B-CA87D9F6B3EA}" dt="2025-02-17T18:28:18.496" v="342" actId="2696"/>
          <pc:sldLayoutMkLst>
            <pc:docMk/>
            <pc:sldMasterMk cId="3192637434" sldId="2147483657"/>
            <pc:sldLayoutMk cId="2532390785" sldId="2147483660"/>
          </pc:sldLayoutMkLst>
        </pc:sldLayoutChg>
        <pc:sldLayoutChg chg="del">
          <pc:chgData name="Vincent Washburn" userId="ec65fee2-80bd-46fc-996c-85f895f2976c" providerId="ADAL" clId="{B642C2DB-1A38-446C-B25B-CA87D9F6B3EA}" dt="2025-02-17T18:08:05.797" v="4" actId="2696"/>
          <pc:sldLayoutMkLst>
            <pc:docMk/>
            <pc:sldMasterMk cId="3192637434" sldId="2147483657"/>
            <pc:sldLayoutMk cId="114668872" sldId="2147483677"/>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ata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24.svg"/></Relationships>
</file>

<file path=ppt/diagrams/_rels/data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49.svg"/></Relationships>
</file>

<file path=ppt/diagrams/_rels/data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53.svg"/></Relationships>
</file>

<file path=ppt/diagrams/_rels/data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24.svg"/></Relationships>
</file>

<file path=ppt/diagrams/_rels/data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7.svg"/></Relationships>
</file>

<file path=ppt/diagrams/_rels/data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9.svg"/></Relationships>
</file>

<file path=ppt/diagrams/_rels/data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4" Type="http://schemas.openxmlformats.org/officeDocument/2006/relationships/image" Target="../media/image41.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24.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svg"/><Relationship Id="rId1" Type="http://schemas.openxmlformats.org/officeDocument/2006/relationships/image" Target="../media/image50.png"/><Relationship Id="rId4" Type="http://schemas.openxmlformats.org/officeDocument/2006/relationships/image" Target="../media/image49.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53.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24.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svg"/><Relationship Id="rId1" Type="http://schemas.openxmlformats.org/officeDocument/2006/relationships/image" Target="../media/image54.png"/><Relationship Id="rId4" Type="http://schemas.openxmlformats.org/officeDocument/2006/relationships/image" Target="../media/image5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29.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0FB20B-8DDE-441A-8709-8CA82279930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84E2A73-9580-4244-9149-8E0A64B34C82}">
      <dgm:prSet/>
      <dgm:spPr/>
      <dgm:t>
        <a:bodyPr/>
        <a:lstStyle/>
        <a:p>
          <a:r>
            <a:rPr lang="en-US" b="0" i="0" baseline="0"/>
            <a:t>Terminations: Automated removal or manual process? </a:t>
          </a:r>
          <a:endParaRPr lang="en-US"/>
        </a:p>
      </dgm:t>
    </dgm:pt>
    <dgm:pt modelId="{B20B046D-1F30-41C7-90D8-E12DDB12CB8C}" type="parTrans" cxnId="{619DF70E-E893-40A8-84C2-39296E96C4A1}">
      <dgm:prSet/>
      <dgm:spPr/>
      <dgm:t>
        <a:bodyPr/>
        <a:lstStyle/>
        <a:p>
          <a:endParaRPr lang="en-US"/>
        </a:p>
      </dgm:t>
    </dgm:pt>
    <dgm:pt modelId="{50E0AF78-61E3-465C-91EB-9FAC5E9A711D}" type="sibTrans" cxnId="{619DF70E-E893-40A8-84C2-39296E96C4A1}">
      <dgm:prSet/>
      <dgm:spPr/>
      <dgm:t>
        <a:bodyPr/>
        <a:lstStyle/>
        <a:p>
          <a:endParaRPr lang="en-US"/>
        </a:p>
      </dgm:t>
    </dgm:pt>
    <dgm:pt modelId="{15F5104A-7524-429A-8157-49AC977AB22E}">
      <dgm:prSet/>
      <dgm:spPr/>
      <dgm:t>
        <a:bodyPr/>
        <a:lstStyle/>
        <a:p>
          <a:r>
            <a:rPr lang="en-US" b="0" i="0" baseline="0"/>
            <a:t>Role changes: Access adjustments after role changes</a:t>
          </a:r>
          <a:endParaRPr lang="en-US"/>
        </a:p>
      </dgm:t>
    </dgm:pt>
    <dgm:pt modelId="{F7441E34-DA56-4B51-ABDE-69863FAC5802}" type="parTrans" cxnId="{E767E017-93EB-4A7A-A658-5828F8613797}">
      <dgm:prSet/>
      <dgm:spPr/>
      <dgm:t>
        <a:bodyPr/>
        <a:lstStyle/>
        <a:p>
          <a:endParaRPr lang="en-US"/>
        </a:p>
      </dgm:t>
    </dgm:pt>
    <dgm:pt modelId="{E1C43631-B2B6-4C7E-86B3-9F3548B8F8B3}" type="sibTrans" cxnId="{E767E017-93EB-4A7A-A658-5828F8613797}">
      <dgm:prSet/>
      <dgm:spPr/>
      <dgm:t>
        <a:bodyPr/>
        <a:lstStyle/>
        <a:p>
          <a:endParaRPr lang="en-US"/>
        </a:p>
      </dgm:t>
    </dgm:pt>
    <dgm:pt modelId="{59959101-0989-41B9-924D-DEC7492F3E0B}" type="pres">
      <dgm:prSet presAssocID="{5F0FB20B-8DDE-441A-8709-8CA822799302}" presName="root" presStyleCnt="0">
        <dgm:presLayoutVars>
          <dgm:dir/>
          <dgm:resizeHandles val="exact"/>
        </dgm:presLayoutVars>
      </dgm:prSet>
      <dgm:spPr/>
    </dgm:pt>
    <dgm:pt modelId="{5DE7A232-8276-48FB-BCED-0E1A1EF926DF}" type="pres">
      <dgm:prSet presAssocID="{884E2A73-9580-4244-9149-8E0A64B34C82}" presName="compNode" presStyleCnt="0"/>
      <dgm:spPr/>
    </dgm:pt>
    <dgm:pt modelId="{263A33EC-EC6C-4316-AAC7-6D1F9C398E61}" type="pres">
      <dgm:prSet presAssocID="{884E2A73-9580-4244-9149-8E0A64B34C8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C2D023D5-A6F3-4F91-9622-E2845E1AE107}" type="pres">
      <dgm:prSet presAssocID="{884E2A73-9580-4244-9149-8E0A64B34C82}" presName="spaceRect" presStyleCnt="0"/>
      <dgm:spPr/>
    </dgm:pt>
    <dgm:pt modelId="{EDF3A344-170D-4109-A36B-2E52C67795F4}" type="pres">
      <dgm:prSet presAssocID="{884E2A73-9580-4244-9149-8E0A64B34C82}" presName="textRect" presStyleLbl="revTx" presStyleIdx="0" presStyleCnt="2">
        <dgm:presLayoutVars>
          <dgm:chMax val="1"/>
          <dgm:chPref val="1"/>
        </dgm:presLayoutVars>
      </dgm:prSet>
      <dgm:spPr/>
    </dgm:pt>
    <dgm:pt modelId="{B3F43C3D-8522-4DE7-8523-778F000B84A8}" type="pres">
      <dgm:prSet presAssocID="{50E0AF78-61E3-465C-91EB-9FAC5E9A711D}" presName="sibTrans" presStyleCnt="0"/>
      <dgm:spPr/>
    </dgm:pt>
    <dgm:pt modelId="{6D7A7F1E-1E58-4EAC-9083-4CCF7A24A91D}" type="pres">
      <dgm:prSet presAssocID="{15F5104A-7524-429A-8157-49AC977AB22E}" presName="compNode" presStyleCnt="0"/>
      <dgm:spPr/>
    </dgm:pt>
    <dgm:pt modelId="{EA7618BC-B66B-4DBE-84E6-1607225F6AF1}" type="pres">
      <dgm:prSet presAssocID="{15F5104A-7524-429A-8157-49AC977AB2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07C1716D-90BB-4938-97BE-E489E953FA95}" type="pres">
      <dgm:prSet presAssocID="{15F5104A-7524-429A-8157-49AC977AB22E}" presName="spaceRect" presStyleCnt="0"/>
      <dgm:spPr/>
    </dgm:pt>
    <dgm:pt modelId="{206B409A-0635-46A7-9208-14A21065C22F}" type="pres">
      <dgm:prSet presAssocID="{15F5104A-7524-429A-8157-49AC977AB22E}" presName="textRect" presStyleLbl="revTx" presStyleIdx="1" presStyleCnt="2">
        <dgm:presLayoutVars>
          <dgm:chMax val="1"/>
          <dgm:chPref val="1"/>
        </dgm:presLayoutVars>
      </dgm:prSet>
      <dgm:spPr/>
    </dgm:pt>
  </dgm:ptLst>
  <dgm:cxnLst>
    <dgm:cxn modelId="{91E7E209-1F22-49F7-BAFD-9703ABDCBDC3}" type="presOf" srcId="{15F5104A-7524-429A-8157-49AC977AB22E}" destId="{206B409A-0635-46A7-9208-14A21065C22F}" srcOrd="0" destOrd="0" presId="urn:microsoft.com/office/officeart/2018/2/layout/IconLabelList"/>
    <dgm:cxn modelId="{619DF70E-E893-40A8-84C2-39296E96C4A1}" srcId="{5F0FB20B-8DDE-441A-8709-8CA822799302}" destId="{884E2A73-9580-4244-9149-8E0A64B34C82}" srcOrd="0" destOrd="0" parTransId="{B20B046D-1F30-41C7-90D8-E12DDB12CB8C}" sibTransId="{50E0AF78-61E3-465C-91EB-9FAC5E9A711D}"/>
    <dgm:cxn modelId="{E767E017-93EB-4A7A-A658-5828F8613797}" srcId="{5F0FB20B-8DDE-441A-8709-8CA822799302}" destId="{15F5104A-7524-429A-8157-49AC977AB22E}" srcOrd="1" destOrd="0" parTransId="{F7441E34-DA56-4B51-ABDE-69863FAC5802}" sibTransId="{E1C43631-B2B6-4C7E-86B3-9F3548B8F8B3}"/>
    <dgm:cxn modelId="{16018451-F4AF-4B61-83D1-CDC2B69FC27D}" type="presOf" srcId="{5F0FB20B-8DDE-441A-8709-8CA822799302}" destId="{59959101-0989-41B9-924D-DEC7492F3E0B}" srcOrd="0" destOrd="0" presId="urn:microsoft.com/office/officeart/2018/2/layout/IconLabelList"/>
    <dgm:cxn modelId="{E2B3EF7C-40C9-43CC-A560-FA5513B5D7D8}" type="presOf" srcId="{884E2A73-9580-4244-9149-8E0A64B34C82}" destId="{EDF3A344-170D-4109-A36B-2E52C67795F4}" srcOrd="0" destOrd="0" presId="urn:microsoft.com/office/officeart/2018/2/layout/IconLabelList"/>
    <dgm:cxn modelId="{408AECBA-E0B4-4E16-83AD-1A5819907467}" type="presParOf" srcId="{59959101-0989-41B9-924D-DEC7492F3E0B}" destId="{5DE7A232-8276-48FB-BCED-0E1A1EF926DF}" srcOrd="0" destOrd="0" presId="urn:microsoft.com/office/officeart/2018/2/layout/IconLabelList"/>
    <dgm:cxn modelId="{63FF9E26-3D19-4D11-99CF-A18FA3E64561}" type="presParOf" srcId="{5DE7A232-8276-48FB-BCED-0E1A1EF926DF}" destId="{263A33EC-EC6C-4316-AAC7-6D1F9C398E61}" srcOrd="0" destOrd="0" presId="urn:microsoft.com/office/officeart/2018/2/layout/IconLabelList"/>
    <dgm:cxn modelId="{A65EAD74-4852-4EE4-9065-13D533C0EB35}" type="presParOf" srcId="{5DE7A232-8276-48FB-BCED-0E1A1EF926DF}" destId="{C2D023D5-A6F3-4F91-9622-E2845E1AE107}" srcOrd="1" destOrd="0" presId="urn:microsoft.com/office/officeart/2018/2/layout/IconLabelList"/>
    <dgm:cxn modelId="{AA1D8E39-DFDB-4B41-AD29-B50F03514C7B}" type="presParOf" srcId="{5DE7A232-8276-48FB-BCED-0E1A1EF926DF}" destId="{EDF3A344-170D-4109-A36B-2E52C67795F4}" srcOrd="2" destOrd="0" presId="urn:microsoft.com/office/officeart/2018/2/layout/IconLabelList"/>
    <dgm:cxn modelId="{0196B1DE-9250-45C1-9E22-F86D1BB5221F}" type="presParOf" srcId="{59959101-0989-41B9-924D-DEC7492F3E0B}" destId="{B3F43C3D-8522-4DE7-8523-778F000B84A8}" srcOrd="1" destOrd="0" presId="urn:microsoft.com/office/officeart/2018/2/layout/IconLabelList"/>
    <dgm:cxn modelId="{477A13FE-732C-4CDB-A3BD-4244DA8C1945}" type="presParOf" srcId="{59959101-0989-41B9-924D-DEC7492F3E0B}" destId="{6D7A7F1E-1E58-4EAC-9083-4CCF7A24A91D}" srcOrd="2" destOrd="0" presId="urn:microsoft.com/office/officeart/2018/2/layout/IconLabelList"/>
    <dgm:cxn modelId="{06BB6486-28D9-4B7E-BD98-2B7A4699A540}" type="presParOf" srcId="{6D7A7F1E-1E58-4EAC-9083-4CCF7A24A91D}" destId="{EA7618BC-B66B-4DBE-84E6-1607225F6AF1}" srcOrd="0" destOrd="0" presId="urn:microsoft.com/office/officeart/2018/2/layout/IconLabelList"/>
    <dgm:cxn modelId="{C94B8EDA-27BE-4956-9490-3C669BBB3064}" type="presParOf" srcId="{6D7A7F1E-1E58-4EAC-9083-4CCF7A24A91D}" destId="{07C1716D-90BB-4938-97BE-E489E953FA95}" srcOrd="1" destOrd="0" presId="urn:microsoft.com/office/officeart/2018/2/layout/IconLabelList"/>
    <dgm:cxn modelId="{F84AD162-9E4E-43D8-B0B2-04A8C02A3474}" type="presParOf" srcId="{6D7A7F1E-1E58-4EAC-9083-4CCF7A24A91D}" destId="{206B409A-0635-46A7-9208-14A21065C2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0315747-4468-402C-A40E-9F606DBA433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E8BDB54-3D67-4725-8C2D-1226B2BEDF81}">
      <dgm:prSet/>
      <dgm:spPr/>
      <dgm:t>
        <a:bodyPr/>
        <a:lstStyle/>
        <a:p>
          <a:pPr>
            <a:lnSpc>
              <a:spcPct val="100000"/>
            </a:lnSpc>
          </a:pPr>
          <a:r>
            <a:rPr lang="en-US" b="0" i="0" baseline="0" dirty="0"/>
            <a:t>Ticketing systems, approvals, segregation of duties (SoD) for config changes</a:t>
          </a:r>
          <a:endParaRPr lang="en-US" dirty="0"/>
        </a:p>
      </dgm:t>
    </dgm:pt>
    <dgm:pt modelId="{EE5F3BB8-0DB6-483F-9FBE-3C5D38AD5653}" type="parTrans" cxnId="{87120FF2-8D17-4426-9B17-212E86E47378}">
      <dgm:prSet/>
      <dgm:spPr/>
      <dgm:t>
        <a:bodyPr/>
        <a:lstStyle/>
        <a:p>
          <a:endParaRPr lang="en-US"/>
        </a:p>
      </dgm:t>
    </dgm:pt>
    <dgm:pt modelId="{E7850F77-C384-4F56-B12C-DA40C8AD442C}" type="sibTrans" cxnId="{87120FF2-8D17-4426-9B17-212E86E47378}">
      <dgm:prSet/>
      <dgm:spPr/>
      <dgm:t>
        <a:bodyPr/>
        <a:lstStyle/>
        <a:p>
          <a:endParaRPr lang="en-US"/>
        </a:p>
      </dgm:t>
    </dgm:pt>
    <dgm:pt modelId="{8F3B0438-7801-4DB4-AA0E-C2EE2380576B}">
      <dgm:prSet/>
      <dgm:spPr/>
      <dgm:t>
        <a:bodyPr/>
        <a:lstStyle/>
        <a:p>
          <a:pPr>
            <a:lnSpc>
              <a:spcPct val="100000"/>
            </a:lnSpc>
          </a:pPr>
          <a:r>
            <a:rPr lang="en-US" b="0" i="0" baseline="0" dirty="0"/>
            <a:t>Pull requests (PRs), peer reviews, automated testing for code changes</a:t>
          </a:r>
          <a:endParaRPr lang="en-US" dirty="0"/>
        </a:p>
      </dgm:t>
    </dgm:pt>
    <dgm:pt modelId="{B88B88EE-337A-4A40-8A33-F0BE21C57492}" type="parTrans" cxnId="{390D3225-A09A-42F4-9E51-33ADBFCA6C5A}">
      <dgm:prSet/>
      <dgm:spPr/>
      <dgm:t>
        <a:bodyPr/>
        <a:lstStyle/>
        <a:p>
          <a:endParaRPr lang="en-US"/>
        </a:p>
      </dgm:t>
    </dgm:pt>
    <dgm:pt modelId="{5F7C0498-9C94-4AAF-A805-2973A8C59E22}" type="sibTrans" cxnId="{390D3225-A09A-42F4-9E51-33ADBFCA6C5A}">
      <dgm:prSet/>
      <dgm:spPr/>
      <dgm:t>
        <a:bodyPr/>
        <a:lstStyle/>
        <a:p>
          <a:endParaRPr lang="en-US"/>
        </a:p>
      </dgm:t>
    </dgm:pt>
    <dgm:pt modelId="{7DFDBC40-274A-41C5-83B4-8E9B51F64D17}" type="pres">
      <dgm:prSet presAssocID="{50315747-4468-402C-A40E-9F606DBA433A}" presName="root" presStyleCnt="0">
        <dgm:presLayoutVars>
          <dgm:dir/>
          <dgm:resizeHandles val="exact"/>
        </dgm:presLayoutVars>
      </dgm:prSet>
      <dgm:spPr/>
    </dgm:pt>
    <dgm:pt modelId="{B025D352-3660-4AFF-8F7A-C05F4E7D772F}" type="pres">
      <dgm:prSet presAssocID="{8E8BDB54-3D67-4725-8C2D-1226B2BEDF81}" presName="compNode" presStyleCnt="0"/>
      <dgm:spPr/>
    </dgm:pt>
    <dgm:pt modelId="{F324B534-9426-480D-A987-DC5E04559D34}" type="pres">
      <dgm:prSet presAssocID="{8E8BDB54-3D67-4725-8C2D-1226B2BEDF81}" presName="bgRect" presStyleLbl="bgShp" presStyleIdx="0" presStyleCnt="2"/>
      <dgm:spPr/>
    </dgm:pt>
    <dgm:pt modelId="{8F409292-E8C4-4AFD-AA55-399464CDBE58}" type="pres">
      <dgm:prSet presAssocID="{8E8BDB54-3D67-4725-8C2D-1226B2BEDF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A719272-59E6-4A82-B1CD-4B42FA09E18E}" type="pres">
      <dgm:prSet presAssocID="{8E8BDB54-3D67-4725-8C2D-1226B2BEDF81}" presName="spaceRect" presStyleCnt="0"/>
      <dgm:spPr/>
    </dgm:pt>
    <dgm:pt modelId="{2DE0EB72-0E4D-4AEC-AE58-254DF15E9BFC}" type="pres">
      <dgm:prSet presAssocID="{8E8BDB54-3D67-4725-8C2D-1226B2BEDF81}" presName="parTx" presStyleLbl="revTx" presStyleIdx="0" presStyleCnt="2">
        <dgm:presLayoutVars>
          <dgm:chMax val="0"/>
          <dgm:chPref val="0"/>
        </dgm:presLayoutVars>
      </dgm:prSet>
      <dgm:spPr/>
    </dgm:pt>
    <dgm:pt modelId="{535A8F41-138D-4C3E-872C-03BB4A3C4415}" type="pres">
      <dgm:prSet presAssocID="{E7850F77-C384-4F56-B12C-DA40C8AD442C}" presName="sibTrans" presStyleCnt="0"/>
      <dgm:spPr/>
    </dgm:pt>
    <dgm:pt modelId="{815981CE-D543-4FDD-98CE-AD00892C29C4}" type="pres">
      <dgm:prSet presAssocID="{8F3B0438-7801-4DB4-AA0E-C2EE2380576B}" presName="compNode" presStyleCnt="0"/>
      <dgm:spPr/>
    </dgm:pt>
    <dgm:pt modelId="{91B4582D-B38E-4A14-8591-963EA61880ED}" type="pres">
      <dgm:prSet presAssocID="{8F3B0438-7801-4DB4-AA0E-C2EE2380576B}" presName="bgRect" presStyleLbl="bgShp" presStyleIdx="1" presStyleCnt="2"/>
      <dgm:spPr/>
    </dgm:pt>
    <dgm:pt modelId="{6C1189AD-10F0-4C07-B69E-92DF2891EBF4}" type="pres">
      <dgm:prSet presAssocID="{8F3B0438-7801-4DB4-AA0E-C2EE238057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17BEB77D-8B92-4B0D-A2DA-4BAB40577A57}" type="pres">
      <dgm:prSet presAssocID="{8F3B0438-7801-4DB4-AA0E-C2EE2380576B}" presName="spaceRect" presStyleCnt="0"/>
      <dgm:spPr/>
    </dgm:pt>
    <dgm:pt modelId="{5676D436-131B-45D1-8C05-96F49462A852}" type="pres">
      <dgm:prSet presAssocID="{8F3B0438-7801-4DB4-AA0E-C2EE2380576B}" presName="parTx" presStyleLbl="revTx" presStyleIdx="1" presStyleCnt="2">
        <dgm:presLayoutVars>
          <dgm:chMax val="0"/>
          <dgm:chPref val="0"/>
        </dgm:presLayoutVars>
      </dgm:prSet>
      <dgm:spPr/>
    </dgm:pt>
  </dgm:ptLst>
  <dgm:cxnLst>
    <dgm:cxn modelId="{F6266600-78CB-4F55-B0A6-346AE699297D}" type="presOf" srcId="{8E8BDB54-3D67-4725-8C2D-1226B2BEDF81}" destId="{2DE0EB72-0E4D-4AEC-AE58-254DF15E9BFC}" srcOrd="0" destOrd="0" presId="urn:microsoft.com/office/officeart/2018/2/layout/IconVerticalSolidList"/>
    <dgm:cxn modelId="{390D3225-A09A-42F4-9E51-33ADBFCA6C5A}" srcId="{50315747-4468-402C-A40E-9F606DBA433A}" destId="{8F3B0438-7801-4DB4-AA0E-C2EE2380576B}" srcOrd="1" destOrd="0" parTransId="{B88B88EE-337A-4A40-8A33-F0BE21C57492}" sibTransId="{5F7C0498-9C94-4AAF-A805-2973A8C59E22}"/>
    <dgm:cxn modelId="{9A13AB3B-BAE2-42C8-B7D1-30B28FF20391}" type="presOf" srcId="{50315747-4468-402C-A40E-9F606DBA433A}" destId="{7DFDBC40-274A-41C5-83B4-8E9B51F64D17}" srcOrd="0" destOrd="0" presId="urn:microsoft.com/office/officeart/2018/2/layout/IconVerticalSolidList"/>
    <dgm:cxn modelId="{269A4BB6-1B6E-4CE3-A56F-417E3BFF066C}" type="presOf" srcId="{8F3B0438-7801-4DB4-AA0E-C2EE2380576B}" destId="{5676D436-131B-45D1-8C05-96F49462A852}" srcOrd="0" destOrd="0" presId="urn:microsoft.com/office/officeart/2018/2/layout/IconVerticalSolidList"/>
    <dgm:cxn modelId="{87120FF2-8D17-4426-9B17-212E86E47378}" srcId="{50315747-4468-402C-A40E-9F606DBA433A}" destId="{8E8BDB54-3D67-4725-8C2D-1226B2BEDF81}" srcOrd="0" destOrd="0" parTransId="{EE5F3BB8-0DB6-483F-9FBE-3C5D38AD5653}" sibTransId="{E7850F77-C384-4F56-B12C-DA40C8AD442C}"/>
    <dgm:cxn modelId="{FF5B3CEB-3C46-4298-89A7-0F48D636C0F5}" type="presParOf" srcId="{7DFDBC40-274A-41C5-83B4-8E9B51F64D17}" destId="{B025D352-3660-4AFF-8F7A-C05F4E7D772F}" srcOrd="0" destOrd="0" presId="urn:microsoft.com/office/officeart/2018/2/layout/IconVerticalSolidList"/>
    <dgm:cxn modelId="{711F6B8E-A2D1-47F7-811A-6E2C1981347E}" type="presParOf" srcId="{B025D352-3660-4AFF-8F7A-C05F4E7D772F}" destId="{F324B534-9426-480D-A987-DC5E04559D34}" srcOrd="0" destOrd="0" presId="urn:microsoft.com/office/officeart/2018/2/layout/IconVerticalSolidList"/>
    <dgm:cxn modelId="{8AB81C45-719F-4904-9236-2C9D61D0ACD8}" type="presParOf" srcId="{B025D352-3660-4AFF-8F7A-C05F4E7D772F}" destId="{8F409292-E8C4-4AFD-AA55-399464CDBE58}" srcOrd="1" destOrd="0" presId="urn:microsoft.com/office/officeart/2018/2/layout/IconVerticalSolidList"/>
    <dgm:cxn modelId="{2EF7CC9A-E891-47D5-8EA1-B2CF666A0EF1}" type="presParOf" srcId="{B025D352-3660-4AFF-8F7A-C05F4E7D772F}" destId="{4A719272-59E6-4A82-B1CD-4B42FA09E18E}" srcOrd="2" destOrd="0" presId="urn:microsoft.com/office/officeart/2018/2/layout/IconVerticalSolidList"/>
    <dgm:cxn modelId="{761C76F1-74F6-4D21-8E3D-D79109EB6EDC}" type="presParOf" srcId="{B025D352-3660-4AFF-8F7A-C05F4E7D772F}" destId="{2DE0EB72-0E4D-4AEC-AE58-254DF15E9BFC}" srcOrd="3" destOrd="0" presId="urn:microsoft.com/office/officeart/2018/2/layout/IconVerticalSolidList"/>
    <dgm:cxn modelId="{74742AE7-55F7-4FE7-87E0-527F191DA5A0}" type="presParOf" srcId="{7DFDBC40-274A-41C5-83B4-8E9B51F64D17}" destId="{535A8F41-138D-4C3E-872C-03BB4A3C4415}" srcOrd="1" destOrd="0" presId="urn:microsoft.com/office/officeart/2018/2/layout/IconVerticalSolidList"/>
    <dgm:cxn modelId="{A7914B51-323E-4C7A-B341-E5B65210C0D4}" type="presParOf" srcId="{7DFDBC40-274A-41C5-83B4-8E9B51F64D17}" destId="{815981CE-D543-4FDD-98CE-AD00892C29C4}" srcOrd="2" destOrd="0" presId="urn:microsoft.com/office/officeart/2018/2/layout/IconVerticalSolidList"/>
    <dgm:cxn modelId="{D6ED244A-64B0-44AD-857E-2FA754965026}" type="presParOf" srcId="{815981CE-D543-4FDD-98CE-AD00892C29C4}" destId="{91B4582D-B38E-4A14-8591-963EA61880ED}" srcOrd="0" destOrd="0" presId="urn:microsoft.com/office/officeart/2018/2/layout/IconVerticalSolidList"/>
    <dgm:cxn modelId="{D089E2E3-702D-4C1E-9F3A-67A1A9AC0EDB}" type="presParOf" srcId="{815981CE-D543-4FDD-98CE-AD00892C29C4}" destId="{6C1189AD-10F0-4C07-B69E-92DF2891EBF4}" srcOrd="1" destOrd="0" presId="urn:microsoft.com/office/officeart/2018/2/layout/IconVerticalSolidList"/>
    <dgm:cxn modelId="{0EA82123-C102-49A3-A2BD-2E15F9661E62}" type="presParOf" srcId="{815981CE-D543-4FDD-98CE-AD00892C29C4}" destId="{17BEB77D-8B92-4B0D-A2DA-4BAB40577A57}" srcOrd="2" destOrd="0" presId="urn:microsoft.com/office/officeart/2018/2/layout/IconVerticalSolidList"/>
    <dgm:cxn modelId="{5B75DAAD-60DB-4767-A25C-E36BC7401528}" type="presParOf" srcId="{815981CE-D543-4FDD-98CE-AD00892C29C4}" destId="{5676D436-131B-45D1-8C05-96F49462A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20F92CE-4E00-4994-A61D-319073A2E05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57DF6B8-2806-4FFE-A292-894783FF0EB1}">
      <dgm:prSet/>
      <dgm:spPr/>
      <dgm:t>
        <a:bodyPr/>
        <a:lstStyle/>
        <a:p>
          <a:pPr>
            <a:lnSpc>
              <a:spcPct val="100000"/>
            </a:lnSpc>
            <a:defRPr cap="all"/>
          </a:pPr>
          <a:r>
            <a:rPr lang="en-US" b="0" i="0" baseline="0"/>
            <a:t>Client involvement in SaaS updates </a:t>
          </a:r>
          <a:endParaRPr lang="en-US"/>
        </a:p>
      </dgm:t>
    </dgm:pt>
    <dgm:pt modelId="{EA6C6AED-D028-46F0-B515-946D097DF2EF}" type="parTrans" cxnId="{2A439528-FACB-460C-8E28-FD3C9EBFB26A}">
      <dgm:prSet/>
      <dgm:spPr/>
      <dgm:t>
        <a:bodyPr/>
        <a:lstStyle/>
        <a:p>
          <a:endParaRPr lang="en-US"/>
        </a:p>
      </dgm:t>
    </dgm:pt>
    <dgm:pt modelId="{E46A1404-00A9-4A07-9A36-B6C44EB8659D}" type="sibTrans" cxnId="{2A439528-FACB-460C-8E28-FD3C9EBFB26A}">
      <dgm:prSet/>
      <dgm:spPr/>
      <dgm:t>
        <a:bodyPr/>
        <a:lstStyle/>
        <a:p>
          <a:endParaRPr lang="en-US"/>
        </a:p>
      </dgm:t>
    </dgm:pt>
    <dgm:pt modelId="{7A2492B1-DA89-44DF-A0FC-7A5C1DCAEB98}">
      <dgm:prSet/>
      <dgm:spPr/>
      <dgm:t>
        <a:bodyPr/>
        <a:lstStyle/>
        <a:p>
          <a:pPr>
            <a:lnSpc>
              <a:spcPct val="100000"/>
            </a:lnSpc>
            <a:defRPr cap="all"/>
          </a:pPr>
          <a:r>
            <a:rPr lang="en-US" b="0" i="0" baseline="0"/>
            <a:t>Testing and documentation of vendor changes </a:t>
          </a:r>
          <a:endParaRPr lang="en-US"/>
        </a:p>
      </dgm:t>
    </dgm:pt>
    <dgm:pt modelId="{E9D05086-B3D2-4BFE-80F1-9A94B1BBB6CC}" type="parTrans" cxnId="{5B575495-7D76-4A30-ACA7-DAC438CA8594}">
      <dgm:prSet/>
      <dgm:spPr/>
      <dgm:t>
        <a:bodyPr/>
        <a:lstStyle/>
        <a:p>
          <a:endParaRPr lang="en-US"/>
        </a:p>
      </dgm:t>
    </dgm:pt>
    <dgm:pt modelId="{1B8D8602-00E5-43CB-9D67-F15ABBD72D89}" type="sibTrans" cxnId="{5B575495-7D76-4A30-ACA7-DAC438CA8594}">
      <dgm:prSet/>
      <dgm:spPr/>
      <dgm:t>
        <a:bodyPr/>
        <a:lstStyle/>
        <a:p>
          <a:endParaRPr lang="en-US"/>
        </a:p>
      </dgm:t>
    </dgm:pt>
    <dgm:pt modelId="{C1118773-1D2D-4233-849D-D9DB6A03EB28}" type="pres">
      <dgm:prSet presAssocID="{820F92CE-4E00-4994-A61D-319073A2E052}" presName="root" presStyleCnt="0">
        <dgm:presLayoutVars>
          <dgm:dir/>
          <dgm:resizeHandles val="exact"/>
        </dgm:presLayoutVars>
      </dgm:prSet>
      <dgm:spPr/>
    </dgm:pt>
    <dgm:pt modelId="{4C0ED9EF-3F1A-47CD-8D69-0AA887190C94}" type="pres">
      <dgm:prSet presAssocID="{E57DF6B8-2806-4FFE-A292-894783FF0EB1}" presName="compNode" presStyleCnt="0"/>
      <dgm:spPr/>
    </dgm:pt>
    <dgm:pt modelId="{4F3398B8-7B06-4466-96FA-56A94F51AF74}" type="pres">
      <dgm:prSet presAssocID="{E57DF6B8-2806-4FFE-A292-894783FF0EB1}" presName="iconBgRect" presStyleLbl="bgShp" presStyleIdx="0" presStyleCnt="2"/>
      <dgm:spPr/>
    </dgm:pt>
    <dgm:pt modelId="{CBF041A9-C214-4725-89BE-4CF95AABC73E}" type="pres">
      <dgm:prSet presAssocID="{E57DF6B8-2806-4FFE-A292-894783FF0EB1}"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E38232B1-0AFF-4F87-BC3E-D10B144E126A}" type="pres">
      <dgm:prSet presAssocID="{E57DF6B8-2806-4FFE-A292-894783FF0EB1}" presName="spaceRect" presStyleCnt="0"/>
      <dgm:spPr/>
    </dgm:pt>
    <dgm:pt modelId="{EE0D43F3-85AE-4654-BF38-0487507A52DA}" type="pres">
      <dgm:prSet presAssocID="{E57DF6B8-2806-4FFE-A292-894783FF0EB1}" presName="textRect" presStyleLbl="revTx" presStyleIdx="0" presStyleCnt="2">
        <dgm:presLayoutVars>
          <dgm:chMax val="1"/>
          <dgm:chPref val="1"/>
        </dgm:presLayoutVars>
      </dgm:prSet>
      <dgm:spPr/>
    </dgm:pt>
    <dgm:pt modelId="{C91E6F79-1772-420B-ACB2-20FFB765A7E6}" type="pres">
      <dgm:prSet presAssocID="{E46A1404-00A9-4A07-9A36-B6C44EB8659D}" presName="sibTrans" presStyleCnt="0"/>
      <dgm:spPr/>
    </dgm:pt>
    <dgm:pt modelId="{9FC05EDC-5514-4509-A91E-D1A2EF80594E}" type="pres">
      <dgm:prSet presAssocID="{7A2492B1-DA89-44DF-A0FC-7A5C1DCAEB98}" presName="compNode" presStyleCnt="0"/>
      <dgm:spPr/>
    </dgm:pt>
    <dgm:pt modelId="{2EAE4B96-CEDD-4137-AFCB-4A65881E1BC8}" type="pres">
      <dgm:prSet presAssocID="{7A2492B1-DA89-44DF-A0FC-7A5C1DCAEB98}" presName="iconBgRect" presStyleLbl="bgShp" presStyleIdx="1" presStyleCnt="2"/>
      <dgm:spPr/>
    </dgm:pt>
    <dgm:pt modelId="{B0674358-E4C8-46F2-8922-AB9127BB1446}" type="pres">
      <dgm:prSet presAssocID="{7A2492B1-DA89-44DF-A0FC-7A5C1DCAEB9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8934FD1E-A6A3-40FB-8FDE-136363990CD2}" type="pres">
      <dgm:prSet presAssocID="{7A2492B1-DA89-44DF-A0FC-7A5C1DCAEB98}" presName="spaceRect" presStyleCnt="0"/>
      <dgm:spPr/>
    </dgm:pt>
    <dgm:pt modelId="{60129A96-931A-4A30-A1BD-4928357C677C}" type="pres">
      <dgm:prSet presAssocID="{7A2492B1-DA89-44DF-A0FC-7A5C1DCAEB98}" presName="textRect" presStyleLbl="revTx" presStyleIdx="1" presStyleCnt="2">
        <dgm:presLayoutVars>
          <dgm:chMax val="1"/>
          <dgm:chPref val="1"/>
        </dgm:presLayoutVars>
      </dgm:prSet>
      <dgm:spPr/>
    </dgm:pt>
  </dgm:ptLst>
  <dgm:cxnLst>
    <dgm:cxn modelId="{2A439528-FACB-460C-8E28-FD3C9EBFB26A}" srcId="{820F92CE-4E00-4994-A61D-319073A2E052}" destId="{E57DF6B8-2806-4FFE-A292-894783FF0EB1}" srcOrd="0" destOrd="0" parTransId="{EA6C6AED-D028-46F0-B515-946D097DF2EF}" sibTransId="{E46A1404-00A9-4A07-9A36-B6C44EB8659D}"/>
    <dgm:cxn modelId="{D18CB95B-23F4-40DF-BB86-867954F626F6}" type="presOf" srcId="{E57DF6B8-2806-4FFE-A292-894783FF0EB1}" destId="{EE0D43F3-85AE-4654-BF38-0487507A52DA}" srcOrd="0" destOrd="0" presId="urn:microsoft.com/office/officeart/2018/5/layout/IconCircleLabelList"/>
    <dgm:cxn modelId="{DBDA8B92-C3E3-4766-B3B4-934D63B1287C}" type="presOf" srcId="{7A2492B1-DA89-44DF-A0FC-7A5C1DCAEB98}" destId="{60129A96-931A-4A30-A1BD-4928357C677C}" srcOrd="0" destOrd="0" presId="urn:microsoft.com/office/officeart/2018/5/layout/IconCircleLabelList"/>
    <dgm:cxn modelId="{5B575495-7D76-4A30-ACA7-DAC438CA8594}" srcId="{820F92CE-4E00-4994-A61D-319073A2E052}" destId="{7A2492B1-DA89-44DF-A0FC-7A5C1DCAEB98}" srcOrd="1" destOrd="0" parTransId="{E9D05086-B3D2-4BFE-80F1-9A94B1BBB6CC}" sibTransId="{1B8D8602-00E5-43CB-9D67-F15ABBD72D89}"/>
    <dgm:cxn modelId="{020E53E8-F211-4C7B-AC01-A74FD95D37A8}" type="presOf" srcId="{820F92CE-4E00-4994-A61D-319073A2E052}" destId="{C1118773-1D2D-4233-849D-D9DB6A03EB28}" srcOrd="0" destOrd="0" presId="urn:microsoft.com/office/officeart/2018/5/layout/IconCircleLabelList"/>
    <dgm:cxn modelId="{F2117F08-2C7F-47EA-BA9C-05FB3AC593AE}" type="presParOf" srcId="{C1118773-1D2D-4233-849D-D9DB6A03EB28}" destId="{4C0ED9EF-3F1A-47CD-8D69-0AA887190C94}" srcOrd="0" destOrd="0" presId="urn:microsoft.com/office/officeart/2018/5/layout/IconCircleLabelList"/>
    <dgm:cxn modelId="{F3078A03-73AE-45CB-8DDD-82F2DB0BE878}" type="presParOf" srcId="{4C0ED9EF-3F1A-47CD-8D69-0AA887190C94}" destId="{4F3398B8-7B06-4466-96FA-56A94F51AF74}" srcOrd="0" destOrd="0" presId="urn:microsoft.com/office/officeart/2018/5/layout/IconCircleLabelList"/>
    <dgm:cxn modelId="{4430E288-CAF4-4072-B255-BE6529DA2FCF}" type="presParOf" srcId="{4C0ED9EF-3F1A-47CD-8D69-0AA887190C94}" destId="{CBF041A9-C214-4725-89BE-4CF95AABC73E}" srcOrd="1" destOrd="0" presId="urn:microsoft.com/office/officeart/2018/5/layout/IconCircleLabelList"/>
    <dgm:cxn modelId="{3C1985C7-AB15-4EF5-B513-E41500FF570D}" type="presParOf" srcId="{4C0ED9EF-3F1A-47CD-8D69-0AA887190C94}" destId="{E38232B1-0AFF-4F87-BC3E-D10B144E126A}" srcOrd="2" destOrd="0" presId="urn:microsoft.com/office/officeart/2018/5/layout/IconCircleLabelList"/>
    <dgm:cxn modelId="{70A90367-6806-4396-B5CE-711C80EC3832}" type="presParOf" srcId="{4C0ED9EF-3F1A-47CD-8D69-0AA887190C94}" destId="{EE0D43F3-85AE-4654-BF38-0487507A52DA}" srcOrd="3" destOrd="0" presId="urn:microsoft.com/office/officeart/2018/5/layout/IconCircleLabelList"/>
    <dgm:cxn modelId="{C8D8E18F-EB7F-4742-ABF2-45427B168759}" type="presParOf" srcId="{C1118773-1D2D-4233-849D-D9DB6A03EB28}" destId="{C91E6F79-1772-420B-ACB2-20FFB765A7E6}" srcOrd="1" destOrd="0" presId="urn:microsoft.com/office/officeart/2018/5/layout/IconCircleLabelList"/>
    <dgm:cxn modelId="{547247AB-EFB6-4A17-83AE-787AEB923729}" type="presParOf" srcId="{C1118773-1D2D-4233-849D-D9DB6A03EB28}" destId="{9FC05EDC-5514-4509-A91E-D1A2EF80594E}" srcOrd="2" destOrd="0" presId="urn:microsoft.com/office/officeart/2018/5/layout/IconCircleLabelList"/>
    <dgm:cxn modelId="{D8263F29-9D83-45D2-8ADC-3D708076729F}" type="presParOf" srcId="{9FC05EDC-5514-4509-A91E-D1A2EF80594E}" destId="{2EAE4B96-CEDD-4137-AFCB-4A65881E1BC8}" srcOrd="0" destOrd="0" presId="urn:microsoft.com/office/officeart/2018/5/layout/IconCircleLabelList"/>
    <dgm:cxn modelId="{5490B4BB-941D-4190-A131-A58594B98C02}" type="presParOf" srcId="{9FC05EDC-5514-4509-A91E-D1A2EF80594E}" destId="{B0674358-E4C8-46F2-8922-AB9127BB1446}" srcOrd="1" destOrd="0" presId="urn:microsoft.com/office/officeart/2018/5/layout/IconCircleLabelList"/>
    <dgm:cxn modelId="{2C83ED90-BCE6-4543-AD76-E6414376F2E5}" type="presParOf" srcId="{9FC05EDC-5514-4509-A91E-D1A2EF80594E}" destId="{8934FD1E-A6A3-40FB-8FDE-136363990CD2}" srcOrd="2" destOrd="0" presId="urn:microsoft.com/office/officeart/2018/5/layout/IconCircleLabelList"/>
    <dgm:cxn modelId="{E83489D9-FA26-43A3-95FC-F42FBCE9D467}" type="presParOf" srcId="{9FC05EDC-5514-4509-A91E-D1A2EF80594E}" destId="{60129A96-931A-4A30-A1BD-4928357C677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DC85FAD-C6EC-4E59-A3AA-6B427C2BEB5B}"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8659FF1-05EF-45F3-8E26-A410EDEC5E24}">
      <dgm:prSet/>
      <dgm:spPr/>
      <dgm:t>
        <a:bodyPr/>
        <a:lstStyle/>
        <a:p>
          <a:r>
            <a:rPr lang="en-US" b="0" i="0" baseline="0" dirty="0"/>
            <a:t>System-enforced separation of development vs deployment </a:t>
          </a:r>
          <a:endParaRPr lang="en-US" dirty="0"/>
        </a:p>
      </dgm:t>
    </dgm:pt>
    <dgm:pt modelId="{ACA5AB24-A7BD-4C85-9334-B1E254C540E6}" type="parTrans" cxnId="{CBD5AD8F-03B4-4525-B02F-74198BAC086C}">
      <dgm:prSet/>
      <dgm:spPr/>
      <dgm:t>
        <a:bodyPr/>
        <a:lstStyle/>
        <a:p>
          <a:endParaRPr lang="en-US"/>
        </a:p>
      </dgm:t>
    </dgm:pt>
    <dgm:pt modelId="{2A70B42A-9909-43F8-849E-2B7CE3B71E57}" type="sibTrans" cxnId="{CBD5AD8F-03B4-4525-B02F-74198BAC086C}">
      <dgm:prSet/>
      <dgm:spPr/>
      <dgm:t>
        <a:bodyPr/>
        <a:lstStyle/>
        <a:p>
          <a:endParaRPr lang="en-US"/>
        </a:p>
      </dgm:t>
    </dgm:pt>
    <dgm:pt modelId="{A69EA115-2B8B-425E-B8D0-466B04F18DBE}">
      <dgm:prSet/>
      <dgm:spPr/>
      <dgm:t>
        <a:bodyPr/>
        <a:lstStyle/>
        <a:p>
          <a:r>
            <a:rPr lang="en-US" b="0" i="0" baseline="0"/>
            <a:t>Role-based or individual-level restrictions </a:t>
          </a:r>
          <a:endParaRPr lang="en-US"/>
        </a:p>
      </dgm:t>
    </dgm:pt>
    <dgm:pt modelId="{13855A65-C41B-4715-9B7A-3AEA2451A80A}" type="parTrans" cxnId="{B05D33E5-A348-4465-ADD6-CE61F4F634D8}">
      <dgm:prSet/>
      <dgm:spPr/>
      <dgm:t>
        <a:bodyPr/>
        <a:lstStyle/>
        <a:p>
          <a:endParaRPr lang="en-US"/>
        </a:p>
      </dgm:t>
    </dgm:pt>
    <dgm:pt modelId="{0B5CE28C-F75E-4866-BB16-B5791FB08FDB}" type="sibTrans" cxnId="{B05D33E5-A348-4465-ADD6-CE61F4F634D8}">
      <dgm:prSet/>
      <dgm:spPr/>
      <dgm:t>
        <a:bodyPr/>
        <a:lstStyle/>
        <a:p>
          <a:endParaRPr lang="en-US"/>
        </a:p>
      </dgm:t>
    </dgm:pt>
    <dgm:pt modelId="{31300FB9-0EAB-432E-BC16-70A586316266}" type="pres">
      <dgm:prSet presAssocID="{EDC85FAD-C6EC-4E59-A3AA-6B427C2BEB5B}" presName="diagram" presStyleCnt="0">
        <dgm:presLayoutVars>
          <dgm:dir/>
          <dgm:resizeHandles val="exact"/>
        </dgm:presLayoutVars>
      </dgm:prSet>
      <dgm:spPr/>
    </dgm:pt>
    <dgm:pt modelId="{553A1F81-3764-4C68-A657-DFCA1296CD6E}" type="pres">
      <dgm:prSet presAssocID="{28659FF1-05EF-45F3-8E26-A410EDEC5E24}" presName="node" presStyleLbl="node1" presStyleIdx="0" presStyleCnt="2">
        <dgm:presLayoutVars>
          <dgm:bulletEnabled val="1"/>
        </dgm:presLayoutVars>
      </dgm:prSet>
      <dgm:spPr/>
    </dgm:pt>
    <dgm:pt modelId="{AD23984D-AF56-4233-BA00-1C2664360A70}" type="pres">
      <dgm:prSet presAssocID="{2A70B42A-9909-43F8-849E-2B7CE3B71E57}" presName="sibTrans" presStyleCnt="0"/>
      <dgm:spPr/>
    </dgm:pt>
    <dgm:pt modelId="{A9D59D95-E8A5-4B27-9553-6DCF33DB7FEB}" type="pres">
      <dgm:prSet presAssocID="{A69EA115-2B8B-425E-B8D0-466B04F18DBE}" presName="node" presStyleLbl="node1" presStyleIdx="1" presStyleCnt="2">
        <dgm:presLayoutVars>
          <dgm:bulletEnabled val="1"/>
        </dgm:presLayoutVars>
      </dgm:prSet>
      <dgm:spPr/>
    </dgm:pt>
  </dgm:ptLst>
  <dgm:cxnLst>
    <dgm:cxn modelId="{2BBDCF2B-9172-430B-A511-AB4B74B3E1D5}" type="presOf" srcId="{28659FF1-05EF-45F3-8E26-A410EDEC5E24}" destId="{553A1F81-3764-4C68-A657-DFCA1296CD6E}" srcOrd="0" destOrd="0" presId="urn:microsoft.com/office/officeart/2005/8/layout/default"/>
    <dgm:cxn modelId="{AA09E94E-007F-4675-8683-19750504A748}" type="presOf" srcId="{EDC85FAD-C6EC-4E59-A3AA-6B427C2BEB5B}" destId="{31300FB9-0EAB-432E-BC16-70A586316266}" srcOrd="0" destOrd="0" presId="urn:microsoft.com/office/officeart/2005/8/layout/default"/>
    <dgm:cxn modelId="{F0D8297C-1108-4ED7-BE55-39CA440AAD5B}" type="presOf" srcId="{A69EA115-2B8B-425E-B8D0-466B04F18DBE}" destId="{A9D59D95-E8A5-4B27-9553-6DCF33DB7FEB}" srcOrd="0" destOrd="0" presId="urn:microsoft.com/office/officeart/2005/8/layout/default"/>
    <dgm:cxn modelId="{CBD5AD8F-03B4-4525-B02F-74198BAC086C}" srcId="{EDC85FAD-C6EC-4E59-A3AA-6B427C2BEB5B}" destId="{28659FF1-05EF-45F3-8E26-A410EDEC5E24}" srcOrd="0" destOrd="0" parTransId="{ACA5AB24-A7BD-4C85-9334-B1E254C540E6}" sibTransId="{2A70B42A-9909-43F8-849E-2B7CE3B71E57}"/>
    <dgm:cxn modelId="{B05D33E5-A348-4465-ADD6-CE61F4F634D8}" srcId="{EDC85FAD-C6EC-4E59-A3AA-6B427C2BEB5B}" destId="{A69EA115-2B8B-425E-B8D0-466B04F18DBE}" srcOrd="1" destOrd="0" parTransId="{13855A65-C41B-4715-9B7A-3AEA2451A80A}" sibTransId="{0B5CE28C-F75E-4866-BB16-B5791FB08FDB}"/>
    <dgm:cxn modelId="{7F705CFD-2ABE-4F2F-9810-5519EB102016}" type="presParOf" srcId="{31300FB9-0EAB-432E-BC16-70A586316266}" destId="{553A1F81-3764-4C68-A657-DFCA1296CD6E}" srcOrd="0" destOrd="0" presId="urn:microsoft.com/office/officeart/2005/8/layout/default"/>
    <dgm:cxn modelId="{ED8270FE-1264-40ED-9188-5000BA4994C1}" type="presParOf" srcId="{31300FB9-0EAB-432E-BC16-70A586316266}" destId="{AD23984D-AF56-4233-BA00-1C2664360A70}" srcOrd="1" destOrd="0" presId="urn:microsoft.com/office/officeart/2005/8/layout/default"/>
    <dgm:cxn modelId="{01548A98-EA44-4206-9CB6-FE0C4DAE0D34}" type="presParOf" srcId="{31300FB9-0EAB-432E-BC16-70A586316266}" destId="{A9D59D95-E8A5-4B27-9553-6DCF33DB7FE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FE09297-E42F-4578-912F-E37186F4D3F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57E1EBA-9E2E-4850-9DFB-F89BA3611A4E}">
      <dgm:prSet/>
      <dgm:spPr/>
      <dgm:t>
        <a:bodyPr/>
        <a:lstStyle/>
        <a:p>
          <a:pPr>
            <a:lnSpc>
              <a:spcPct val="100000"/>
            </a:lnSpc>
          </a:pPr>
          <a:r>
            <a:rPr lang="en-US" b="0" i="0" baseline="0"/>
            <a:t>Formal, documented review of changes </a:t>
          </a:r>
          <a:endParaRPr lang="en-US"/>
        </a:p>
      </dgm:t>
    </dgm:pt>
    <dgm:pt modelId="{0A845189-813B-494B-A46B-62490500E448}" type="parTrans" cxnId="{C9E4D896-0631-419F-95BB-9F556FC7982D}">
      <dgm:prSet/>
      <dgm:spPr/>
      <dgm:t>
        <a:bodyPr/>
        <a:lstStyle/>
        <a:p>
          <a:endParaRPr lang="en-US"/>
        </a:p>
      </dgm:t>
    </dgm:pt>
    <dgm:pt modelId="{7CDD4FE0-8166-4DD9-9BAD-FE390126E5ED}" type="sibTrans" cxnId="{C9E4D896-0631-419F-95BB-9F556FC7982D}">
      <dgm:prSet/>
      <dgm:spPr/>
      <dgm:t>
        <a:bodyPr/>
        <a:lstStyle/>
        <a:p>
          <a:endParaRPr lang="en-US"/>
        </a:p>
      </dgm:t>
    </dgm:pt>
    <dgm:pt modelId="{EE7EC5BC-D335-4364-8AFB-BABC77D2F91F}">
      <dgm:prSet/>
      <dgm:spPr/>
      <dgm:t>
        <a:bodyPr/>
        <a:lstStyle/>
        <a:p>
          <a:pPr>
            <a:lnSpc>
              <a:spcPct val="100000"/>
            </a:lnSpc>
          </a:pPr>
          <a:r>
            <a:rPr lang="en-US" b="0" i="0" baseline="0"/>
            <a:t>Validation of requests, testing, approvals </a:t>
          </a:r>
          <a:endParaRPr lang="en-US"/>
        </a:p>
      </dgm:t>
    </dgm:pt>
    <dgm:pt modelId="{1237B966-9960-4C37-831C-10A80C7B3B30}" type="parTrans" cxnId="{F25DFCCE-E4F8-497A-AF9D-60EDF821A1CF}">
      <dgm:prSet/>
      <dgm:spPr/>
      <dgm:t>
        <a:bodyPr/>
        <a:lstStyle/>
        <a:p>
          <a:endParaRPr lang="en-US"/>
        </a:p>
      </dgm:t>
    </dgm:pt>
    <dgm:pt modelId="{309C21BB-A261-4825-A650-AD068EC8AA25}" type="sibTrans" cxnId="{F25DFCCE-E4F8-497A-AF9D-60EDF821A1CF}">
      <dgm:prSet/>
      <dgm:spPr/>
      <dgm:t>
        <a:bodyPr/>
        <a:lstStyle/>
        <a:p>
          <a:endParaRPr lang="en-US"/>
        </a:p>
      </dgm:t>
    </dgm:pt>
    <dgm:pt modelId="{442E2909-6DB5-44B1-8327-91876B1DFD56}" type="pres">
      <dgm:prSet presAssocID="{7FE09297-E42F-4578-912F-E37186F4D3F9}" presName="root" presStyleCnt="0">
        <dgm:presLayoutVars>
          <dgm:dir/>
          <dgm:resizeHandles val="exact"/>
        </dgm:presLayoutVars>
      </dgm:prSet>
      <dgm:spPr/>
    </dgm:pt>
    <dgm:pt modelId="{D868A675-DF5F-42EE-ACCF-F615AAA2085F}" type="pres">
      <dgm:prSet presAssocID="{C57E1EBA-9E2E-4850-9DFB-F89BA3611A4E}" presName="compNode" presStyleCnt="0"/>
      <dgm:spPr/>
    </dgm:pt>
    <dgm:pt modelId="{94049E76-C4DF-4B4F-93C1-B75121ACDF7E}" type="pres">
      <dgm:prSet presAssocID="{C57E1EBA-9E2E-4850-9DFB-F89BA3611A4E}" presName="bgRect" presStyleLbl="bgShp" presStyleIdx="0" presStyleCnt="2"/>
      <dgm:spPr/>
    </dgm:pt>
    <dgm:pt modelId="{CD8E7BED-F179-4EAE-81F1-B86D4E17FD74}" type="pres">
      <dgm:prSet presAssocID="{C57E1EBA-9E2E-4850-9DFB-F89BA3611A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34259352-B405-4B4B-A0C1-A0D21D948202}" type="pres">
      <dgm:prSet presAssocID="{C57E1EBA-9E2E-4850-9DFB-F89BA3611A4E}" presName="spaceRect" presStyleCnt="0"/>
      <dgm:spPr/>
    </dgm:pt>
    <dgm:pt modelId="{66E2EFA3-0D70-4C12-BFD4-88C2AF720706}" type="pres">
      <dgm:prSet presAssocID="{C57E1EBA-9E2E-4850-9DFB-F89BA3611A4E}" presName="parTx" presStyleLbl="revTx" presStyleIdx="0" presStyleCnt="2">
        <dgm:presLayoutVars>
          <dgm:chMax val="0"/>
          <dgm:chPref val="0"/>
        </dgm:presLayoutVars>
      </dgm:prSet>
      <dgm:spPr/>
    </dgm:pt>
    <dgm:pt modelId="{BD7FFF5B-7269-45D8-9A4D-034C7FDC6D91}" type="pres">
      <dgm:prSet presAssocID="{7CDD4FE0-8166-4DD9-9BAD-FE390126E5ED}" presName="sibTrans" presStyleCnt="0"/>
      <dgm:spPr/>
    </dgm:pt>
    <dgm:pt modelId="{80870C0B-2EC0-4654-8BC7-43014DF22D87}" type="pres">
      <dgm:prSet presAssocID="{EE7EC5BC-D335-4364-8AFB-BABC77D2F91F}" presName="compNode" presStyleCnt="0"/>
      <dgm:spPr/>
    </dgm:pt>
    <dgm:pt modelId="{0BADB4D5-84F3-4899-B221-77D7AE006F2A}" type="pres">
      <dgm:prSet presAssocID="{EE7EC5BC-D335-4364-8AFB-BABC77D2F91F}" presName="bgRect" presStyleLbl="bgShp" presStyleIdx="1" presStyleCnt="2"/>
      <dgm:spPr/>
    </dgm:pt>
    <dgm:pt modelId="{6E672CF2-2546-4BE1-96A8-357813A0DB42}" type="pres">
      <dgm:prSet presAssocID="{EE7EC5BC-D335-4364-8AFB-BABC77D2F9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8E191772-E006-4793-B24A-C4F5B03C7BFD}" type="pres">
      <dgm:prSet presAssocID="{EE7EC5BC-D335-4364-8AFB-BABC77D2F91F}" presName="spaceRect" presStyleCnt="0"/>
      <dgm:spPr/>
    </dgm:pt>
    <dgm:pt modelId="{29EEE6CD-E2C7-4D80-B33E-57242D0E62B8}" type="pres">
      <dgm:prSet presAssocID="{EE7EC5BC-D335-4364-8AFB-BABC77D2F91F}" presName="parTx" presStyleLbl="revTx" presStyleIdx="1" presStyleCnt="2">
        <dgm:presLayoutVars>
          <dgm:chMax val="0"/>
          <dgm:chPref val="0"/>
        </dgm:presLayoutVars>
      </dgm:prSet>
      <dgm:spPr/>
    </dgm:pt>
  </dgm:ptLst>
  <dgm:cxnLst>
    <dgm:cxn modelId="{8084D35B-B24C-4253-83AB-0FFDE2E05585}" type="presOf" srcId="{C57E1EBA-9E2E-4850-9DFB-F89BA3611A4E}" destId="{66E2EFA3-0D70-4C12-BFD4-88C2AF720706}" srcOrd="0" destOrd="0" presId="urn:microsoft.com/office/officeart/2018/2/layout/IconVerticalSolidList"/>
    <dgm:cxn modelId="{C9E4D896-0631-419F-95BB-9F556FC7982D}" srcId="{7FE09297-E42F-4578-912F-E37186F4D3F9}" destId="{C57E1EBA-9E2E-4850-9DFB-F89BA3611A4E}" srcOrd="0" destOrd="0" parTransId="{0A845189-813B-494B-A46B-62490500E448}" sibTransId="{7CDD4FE0-8166-4DD9-9BAD-FE390126E5ED}"/>
    <dgm:cxn modelId="{9D4BCEA5-D408-4657-B914-33FEED42B276}" type="presOf" srcId="{EE7EC5BC-D335-4364-8AFB-BABC77D2F91F}" destId="{29EEE6CD-E2C7-4D80-B33E-57242D0E62B8}" srcOrd="0" destOrd="0" presId="urn:microsoft.com/office/officeart/2018/2/layout/IconVerticalSolidList"/>
    <dgm:cxn modelId="{F25DFCCE-E4F8-497A-AF9D-60EDF821A1CF}" srcId="{7FE09297-E42F-4578-912F-E37186F4D3F9}" destId="{EE7EC5BC-D335-4364-8AFB-BABC77D2F91F}" srcOrd="1" destOrd="0" parTransId="{1237B966-9960-4C37-831C-10A80C7B3B30}" sibTransId="{309C21BB-A261-4825-A650-AD068EC8AA25}"/>
    <dgm:cxn modelId="{980035D7-B526-410F-A3BD-EC16130BC160}" type="presOf" srcId="{7FE09297-E42F-4578-912F-E37186F4D3F9}" destId="{442E2909-6DB5-44B1-8327-91876B1DFD56}" srcOrd="0" destOrd="0" presId="urn:microsoft.com/office/officeart/2018/2/layout/IconVerticalSolidList"/>
    <dgm:cxn modelId="{AACB2C63-22C9-4C5F-87F1-AA39DD10255B}" type="presParOf" srcId="{442E2909-6DB5-44B1-8327-91876B1DFD56}" destId="{D868A675-DF5F-42EE-ACCF-F615AAA2085F}" srcOrd="0" destOrd="0" presId="urn:microsoft.com/office/officeart/2018/2/layout/IconVerticalSolidList"/>
    <dgm:cxn modelId="{3977BAE4-D257-49BC-9B1D-61FD34B8DCD4}" type="presParOf" srcId="{D868A675-DF5F-42EE-ACCF-F615AAA2085F}" destId="{94049E76-C4DF-4B4F-93C1-B75121ACDF7E}" srcOrd="0" destOrd="0" presId="urn:microsoft.com/office/officeart/2018/2/layout/IconVerticalSolidList"/>
    <dgm:cxn modelId="{54BA7485-C82D-4C6E-BC43-43D1A712C3FC}" type="presParOf" srcId="{D868A675-DF5F-42EE-ACCF-F615AAA2085F}" destId="{CD8E7BED-F179-4EAE-81F1-B86D4E17FD74}" srcOrd="1" destOrd="0" presId="urn:microsoft.com/office/officeart/2018/2/layout/IconVerticalSolidList"/>
    <dgm:cxn modelId="{EE33F123-FB27-492E-9000-962DAC8079A7}" type="presParOf" srcId="{D868A675-DF5F-42EE-ACCF-F615AAA2085F}" destId="{34259352-B405-4B4B-A0C1-A0D21D948202}" srcOrd="2" destOrd="0" presId="urn:microsoft.com/office/officeart/2018/2/layout/IconVerticalSolidList"/>
    <dgm:cxn modelId="{D62B592E-D2E8-4443-B0AB-56A984CDFAFD}" type="presParOf" srcId="{D868A675-DF5F-42EE-ACCF-F615AAA2085F}" destId="{66E2EFA3-0D70-4C12-BFD4-88C2AF720706}" srcOrd="3" destOrd="0" presId="urn:microsoft.com/office/officeart/2018/2/layout/IconVerticalSolidList"/>
    <dgm:cxn modelId="{1E255EB0-583A-42B4-94DB-C14AC20D967C}" type="presParOf" srcId="{442E2909-6DB5-44B1-8327-91876B1DFD56}" destId="{BD7FFF5B-7269-45D8-9A4D-034C7FDC6D91}" srcOrd="1" destOrd="0" presId="urn:microsoft.com/office/officeart/2018/2/layout/IconVerticalSolidList"/>
    <dgm:cxn modelId="{41EF8D4C-7DA9-4F91-96B4-1AD039972F98}" type="presParOf" srcId="{442E2909-6DB5-44B1-8327-91876B1DFD56}" destId="{80870C0B-2EC0-4654-8BC7-43014DF22D87}" srcOrd="2" destOrd="0" presId="urn:microsoft.com/office/officeart/2018/2/layout/IconVerticalSolidList"/>
    <dgm:cxn modelId="{D1DAB41D-08A6-4373-9001-D52666755C03}" type="presParOf" srcId="{80870C0B-2EC0-4654-8BC7-43014DF22D87}" destId="{0BADB4D5-84F3-4899-B221-77D7AE006F2A}" srcOrd="0" destOrd="0" presId="urn:microsoft.com/office/officeart/2018/2/layout/IconVerticalSolidList"/>
    <dgm:cxn modelId="{8A423C89-71A6-44BC-8599-D656F3499DC9}" type="presParOf" srcId="{80870C0B-2EC0-4654-8BC7-43014DF22D87}" destId="{6E672CF2-2546-4BE1-96A8-357813A0DB42}" srcOrd="1" destOrd="0" presId="urn:microsoft.com/office/officeart/2018/2/layout/IconVerticalSolidList"/>
    <dgm:cxn modelId="{BF9172E3-39D2-49E6-BCAA-E67275983147}" type="presParOf" srcId="{80870C0B-2EC0-4654-8BC7-43014DF22D87}" destId="{8E191772-E006-4793-B24A-C4F5B03C7BFD}" srcOrd="2" destOrd="0" presId="urn:microsoft.com/office/officeart/2018/2/layout/IconVerticalSolidList"/>
    <dgm:cxn modelId="{C71DE885-CAB3-4A07-8DF3-D283F529B9E5}" type="presParOf" srcId="{80870C0B-2EC0-4654-8BC7-43014DF22D87}" destId="{29EEE6CD-E2C7-4D80-B33E-57242D0E62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71CABE-DDE8-4E63-93B6-A66FC709B2E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DD8214-A119-4C9C-A2CC-18F27850FA2B}">
      <dgm:prSet/>
      <dgm:spPr/>
      <dgm:t>
        <a:bodyPr/>
        <a:lstStyle/>
        <a:p>
          <a:r>
            <a:rPr lang="en-US" b="0" i="0" baseline="0"/>
            <a:t>Identify automated data transfers between systems </a:t>
          </a:r>
          <a:endParaRPr lang="en-US"/>
        </a:p>
      </dgm:t>
    </dgm:pt>
    <dgm:pt modelId="{4E6E6A6C-AE0E-4A6B-B538-E44BF390CFDF}" type="parTrans" cxnId="{CF652EC0-37E3-422B-948B-8EF59DCF84A3}">
      <dgm:prSet/>
      <dgm:spPr/>
      <dgm:t>
        <a:bodyPr/>
        <a:lstStyle/>
        <a:p>
          <a:endParaRPr lang="en-US"/>
        </a:p>
      </dgm:t>
    </dgm:pt>
    <dgm:pt modelId="{701A1EA9-ABBE-42DF-8FA4-82349E473833}" type="sibTrans" cxnId="{CF652EC0-37E3-422B-948B-8EF59DCF84A3}">
      <dgm:prSet/>
      <dgm:spPr/>
      <dgm:t>
        <a:bodyPr/>
        <a:lstStyle/>
        <a:p>
          <a:endParaRPr lang="en-US"/>
        </a:p>
      </dgm:t>
    </dgm:pt>
    <dgm:pt modelId="{D1C61BB3-D571-4349-B358-A32CE2775519}">
      <dgm:prSet/>
      <dgm:spPr/>
      <dgm:t>
        <a:bodyPr/>
        <a:lstStyle/>
        <a:p>
          <a:r>
            <a:rPr lang="en-US" b="0" i="0" baseline="0"/>
            <a:t>Confirm configuration ensures data accuracy </a:t>
          </a:r>
          <a:endParaRPr lang="en-US"/>
        </a:p>
      </dgm:t>
    </dgm:pt>
    <dgm:pt modelId="{7F92C66D-3910-48AC-9EE7-5996EB8A567D}" type="parTrans" cxnId="{98FD0A60-BF4C-48F8-8B56-1CFF10909407}">
      <dgm:prSet/>
      <dgm:spPr/>
      <dgm:t>
        <a:bodyPr/>
        <a:lstStyle/>
        <a:p>
          <a:endParaRPr lang="en-US"/>
        </a:p>
      </dgm:t>
    </dgm:pt>
    <dgm:pt modelId="{9FC0E991-C26B-43E8-9783-4856D0A61AB6}" type="sibTrans" cxnId="{98FD0A60-BF4C-48F8-8B56-1CFF10909407}">
      <dgm:prSet/>
      <dgm:spPr/>
      <dgm:t>
        <a:bodyPr/>
        <a:lstStyle/>
        <a:p>
          <a:endParaRPr lang="en-US"/>
        </a:p>
      </dgm:t>
    </dgm:pt>
    <dgm:pt modelId="{1553D775-1690-45FC-9B9E-5EA2AB7DDA37}">
      <dgm:prSet/>
      <dgm:spPr/>
      <dgm:t>
        <a:bodyPr/>
        <a:lstStyle/>
        <a:p>
          <a:r>
            <a:rPr lang="en-US" b="0" i="0" baseline="0"/>
            <a:t>Verify monitoring for interface failures </a:t>
          </a:r>
          <a:endParaRPr lang="en-US"/>
        </a:p>
      </dgm:t>
    </dgm:pt>
    <dgm:pt modelId="{F748DF3B-0F40-4F15-B3E3-70555B3A49D9}" type="parTrans" cxnId="{D43FBDE4-C3A7-4CDF-B0E1-D2AD0D4AFFAE}">
      <dgm:prSet/>
      <dgm:spPr/>
      <dgm:t>
        <a:bodyPr/>
        <a:lstStyle/>
        <a:p>
          <a:endParaRPr lang="en-US"/>
        </a:p>
      </dgm:t>
    </dgm:pt>
    <dgm:pt modelId="{A0D47F0A-2282-4062-9B99-B6287A6C23F9}" type="sibTrans" cxnId="{D43FBDE4-C3A7-4CDF-B0E1-D2AD0D4AFFAE}">
      <dgm:prSet/>
      <dgm:spPr/>
      <dgm:t>
        <a:bodyPr/>
        <a:lstStyle/>
        <a:p>
          <a:endParaRPr lang="en-US"/>
        </a:p>
      </dgm:t>
    </dgm:pt>
    <dgm:pt modelId="{29295383-1F79-4D7A-8E72-2054BE4A7870}" type="pres">
      <dgm:prSet presAssocID="{0271CABE-DDE8-4E63-93B6-A66FC709B2ED}" presName="root" presStyleCnt="0">
        <dgm:presLayoutVars>
          <dgm:dir/>
          <dgm:resizeHandles val="exact"/>
        </dgm:presLayoutVars>
      </dgm:prSet>
      <dgm:spPr/>
    </dgm:pt>
    <dgm:pt modelId="{F03585C7-2825-4766-8541-E9552A8A5FEA}" type="pres">
      <dgm:prSet presAssocID="{51DD8214-A119-4C9C-A2CC-18F27850FA2B}" presName="compNode" presStyleCnt="0"/>
      <dgm:spPr/>
    </dgm:pt>
    <dgm:pt modelId="{A0646892-3E79-494F-9E75-1E019BAE0689}" type="pres">
      <dgm:prSet presAssocID="{51DD8214-A119-4C9C-A2CC-18F27850FA2B}" presName="bgRect" presStyleLbl="bgShp" presStyleIdx="0" presStyleCnt="3"/>
      <dgm:spPr/>
    </dgm:pt>
    <dgm:pt modelId="{4BFB11C3-D5BD-4C60-B6AA-AF7B7B02FCA2}" type="pres">
      <dgm:prSet presAssocID="{51DD8214-A119-4C9C-A2CC-18F27850FA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07BAF45-5AED-4DCE-9ABB-5D489BFB605E}" type="pres">
      <dgm:prSet presAssocID="{51DD8214-A119-4C9C-A2CC-18F27850FA2B}" presName="spaceRect" presStyleCnt="0"/>
      <dgm:spPr/>
    </dgm:pt>
    <dgm:pt modelId="{8B0EEA7B-0533-487A-9289-2749159877BA}" type="pres">
      <dgm:prSet presAssocID="{51DD8214-A119-4C9C-A2CC-18F27850FA2B}" presName="parTx" presStyleLbl="revTx" presStyleIdx="0" presStyleCnt="3">
        <dgm:presLayoutVars>
          <dgm:chMax val="0"/>
          <dgm:chPref val="0"/>
        </dgm:presLayoutVars>
      </dgm:prSet>
      <dgm:spPr/>
    </dgm:pt>
    <dgm:pt modelId="{EF1C7962-26CC-421C-9A63-051847EB9470}" type="pres">
      <dgm:prSet presAssocID="{701A1EA9-ABBE-42DF-8FA4-82349E473833}" presName="sibTrans" presStyleCnt="0"/>
      <dgm:spPr/>
    </dgm:pt>
    <dgm:pt modelId="{C9AE4C93-285B-400D-8B64-CCE2AB91BE03}" type="pres">
      <dgm:prSet presAssocID="{D1C61BB3-D571-4349-B358-A32CE2775519}" presName="compNode" presStyleCnt="0"/>
      <dgm:spPr/>
    </dgm:pt>
    <dgm:pt modelId="{23F2122F-D9E9-44ED-AED8-C7CF31179257}" type="pres">
      <dgm:prSet presAssocID="{D1C61BB3-D571-4349-B358-A32CE2775519}" presName="bgRect" presStyleLbl="bgShp" presStyleIdx="1" presStyleCnt="3"/>
      <dgm:spPr/>
    </dgm:pt>
    <dgm:pt modelId="{C6DDACE3-8C63-48E6-91F7-A4174A8C4AA7}" type="pres">
      <dgm:prSet presAssocID="{D1C61BB3-D571-4349-B358-A32CE27755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27663168-5414-495E-BDAF-6E3B9A067F25}" type="pres">
      <dgm:prSet presAssocID="{D1C61BB3-D571-4349-B358-A32CE2775519}" presName="spaceRect" presStyleCnt="0"/>
      <dgm:spPr/>
    </dgm:pt>
    <dgm:pt modelId="{EB84BC25-2EA0-48A0-A111-22BF9381E662}" type="pres">
      <dgm:prSet presAssocID="{D1C61BB3-D571-4349-B358-A32CE2775519}" presName="parTx" presStyleLbl="revTx" presStyleIdx="1" presStyleCnt="3">
        <dgm:presLayoutVars>
          <dgm:chMax val="0"/>
          <dgm:chPref val="0"/>
        </dgm:presLayoutVars>
      </dgm:prSet>
      <dgm:spPr/>
    </dgm:pt>
    <dgm:pt modelId="{D5262459-FD4A-439D-91BF-62E417321801}" type="pres">
      <dgm:prSet presAssocID="{9FC0E991-C26B-43E8-9783-4856D0A61AB6}" presName="sibTrans" presStyleCnt="0"/>
      <dgm:spPr/>
    </dgm:pt>
    <dgm:pt modelId="{C71C0C60-B698-4D42-860E-05ED39919214}" type="pres">
      <dgm:prSet presAssocID="{1553D775-1690-45FC-9B9E-5EA2AB7DDA37}" presName="compNode" presStyleCnt="0"/>
      <dgm:spPr/>
    </dgm:pt>
    <dgm:pt modelId="{39BDA943-D219-4291-B63E-9B9EFA94CBA6}" type="pres">
      <dgm:prSet presAssocID="{1553D775-1690-45FC-9B9E-5EA2AB7DDA37}" presName="bgRect" presStyleLbl="bgShp" presStyleIdx="2" presStyleCnt="3"/>
      <dgm:spPr/>
    </dgm:pt>
    <dgm:pt modelId="{2893ED8B-9E34-434F-9C6E-664D9CEAA117}" type="pres">
      <dgm:prSet presAssocID="{1553D775-1690-45FC-9B9E-5EA2AB7DDA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4B989B9-D2F0-413A-99ED-6AC47F47D9BF}" type="pres">
      <dgm:prSet presAssocID="{1553D775-1690-45FC-9B9E-5EA2AB7DDA37}" presName="spaceRect" presStyleCnt="0"/>
      <dgm:spPr/>
    </dgm:pt>
    <dgm:pt modelId="{BA2E8B9B-27D3-4E43-B38E-8FCD19F4F211}" type="pres">
      <dgm:prSet presAssocID="{1553D775-1690-45FC-9B9E-5EA2AB7DDA37}" presName="parTx" presStyleLbl="revTx" presStyleIdx="2" presStyleCnt="3">
        <dgm:presLayoutVars>
          <dgm:chMax val="0"/>
          <dgm:chPref val="0"/>
        </dgm:presLayoutVars>
      </dgm:prSet>
      <dgm:spPr/>
    </dgm:pt>
  </dgm:ptLst>
  <dgm:cxnLst>
    <dgm:cxn modelId="{98FD0A60-BF4C-48F8-8B56-1CFF10909407}" srcId="{0271CABE-DDE8-4E63-93B6-A66FC709B2ED}" destId="{D1C61BB3-D571-4349-B358-A32CE2775519}" srcOrd="1" destOrd="0" parTransId="{7F92C66D-3910-48AC-9EE7-5996EB8A567D}" sibTransId="{9FC0E991-C26B-43E8-9783-4856D0A61AB6}"/>
    <dgm:cxn modelId="{D52B7C6A-5213-4282-AF1B-8EFC96FB11CF}" type="presOf" srcId="{51DD8214-A119-4C9C-A2CC-18F27850FA2B}" destId="{8B0EEA7B-0533-487A-9289-2749159877BA}" srcOrd="0" destOrd="0" presId="urn:microsoft.com/office/officeart/2018/2/layout/IconVerticalSolidList"/>
    <dgm:cxn modelId="{89348390-ED56-456F-B97B-66E09E1CC31B}" type="presOf" srcId="{D1C61BB3-D571-4349-B358-A32CE2775519}" destId="{EB84BC25-2EA0-48A0-A111-22BF9381E662}" srcOrd="0" destOrd="0" presId="urn:microsoft.com/office/officeart/2018/2/layout/IconVerticalSolidList"/>
    <dgm:cxn modelId="{CF652EC0-37E3-422B-948B-8EF59DCF84A3}" srcId="{0271CABE-DDE8-4E63-93B6-A66FC709B2ED}" destId="{51DD8214-A119-4C9C-A2CC-18F27850FA2B}" srcOrd="0" destOrd="0" parTransId="{4E6E6A6C-AE0E-4A6B-B538-E44BF390CFDF}" sibTransId="{701A1EA9-ABBE-42DF-8FA4-82349E473833}"/>
    <dgm:cxn modelId="{D43FBDE4-C3A7-4CDF-B0E1-D2AD0D4AFFAE}" srcId="{0271CABE-DDE8-4E63-93B6-A66FC709B2ED}" destId="{1553D775-1690-45FC-9B9E-5EA2AB7DDA37}" srcOrd="2" destOrd="0" parTransId="{F748DF3B-0F40-4F15-B3E3-70555B3A49D9}" sibTransId="{A0D47F0A-2282-4062-9B99-B6287A6C23F9}"/>
    <dgm:cxn modelId="{4E0F64E6-10E9-4CD8-A810-6A5E77EF98B9}" type="presOf" srcId="{0271CABE-DDE8-4E63-93B6-A66FC709B2ED}" destId="{29295383-1F79-4D7A-8E72-2054BE4A7870}" srcOrd="0" destOrd="0" presId="urn:microsoft.com/office/officeart/2018/2/layout/IconVerticalSolidList"/>
    <dgm:cxn modelId="{6447D4F7-01D0-45D3-95F2-90B75F2847A4}" type="presOf" srcId="{1553D775-1690-45FC-9B9E-5EA2AB7DDA37}" destId="{BA2E8B9B-27D3-4E43-B38E-8FCD19F4F211}" srcOrd="0" destOrd="0" presId="urn:microsoft.com/office/officeart/2018/2/layout/IconVerticalSolidList"/>
    <dgm:cxn modelId="{B4FBFD28-4430-490E-B21A-F50AD065D808}" type="presParOf" srcId="{29295383-1F79-4D7A-8E72-2054BE4A7870}" destId="{F03585C7-2825-4766-8541-E9552A8A5FEA}" srcOrd="0" destOrd="0" presId="urn:microsoft.com/office/officeart/2018/2/layout/IconVerticalSolidList"/>
    <dgm:cxn modelId="{4A5C2B19-6196-4BB4-91F3-6851894AA4FC}" type="presParOf" srcId="{F03585C7-2825-4766-8541-E9552A8A5FEA}" destId="{A0646892-3E79-494F-9E75-1E019BAE0689}" srcOrd="0" destOrd="0" presId="urn:microsoft.com/office/officeart/2018/2/layout/IconVerticalSolidList"/>
    <dgm:cxn modelId="{E2D03C09-BB45-4C5D-A4C4-3C2893644987}" type="presParOf" srcId="{F03585C7-2825-4766-8541-E9552A8A5FEA}" destId="{4BFB11C3-D5BD-4C60-B6AA-AF7B7B02FCA2}" srcOrd="1" destOrd="0" presId="urn:microsoft.com/office/officeart/2018/2/layout/IconVerticalSolidList"/>
    <dgm:cxn modelId="{2E50EA7F-E439-4CE0-B4C3-2F0D2CA39DEC}" type="presParOf" srcId="{F03585C7-2825-4766-8541-E9552A8A5FEA}" destId="{507BAF45-5AED-4DCE-9ABB-5D489BFB605E}" srcOrd="2" destOrd="0" presId="urn:microsoft.com/office/officeart/2018/2/layout/IconVerticalSolidList"/>
    <dgm:cxn modelId="{DF79A747-D971-49A6-89C7-3CF81A76142B}" type="presParOf" srcId="{F03585C7-2825-4766-8541-E9552A8A5FEA}" destId="{8B0EEA7B-0533-487A-9289-2749159877BA}" srcOrd="3" destOrd="0" presId="urn:microsoft.com/office/officeart/2018/2/layout/IconVerticalSolidList"/>
    <dgm:cxn modelId="{8156F8BD-DBBC-4FBD-A225-9870F34EE6C4}" type="presParOf" srcId="{29295383-1F79-4D7A-8E72-2054BE4A7870}" destId="{EF1C7962-26CC-421C-9A63-051847EB9470}" srcOrd="1" destOrd="0" presId="urn:microsoft.com/office/officeart/2018/2/layout/IconVerticalSolidList"/>
    <dgm:cxn modelId="{BA96F483-2D45-413B-83C0-B4763770C9D6}" type="presParOf" srcId="{29295383-1F79-4D7A-8E72-2054BE4A7870}" destId="{C9AE4C93-285B-400D-8B64-CCE2AB91BE03}" srcOrd="2" destOrd="0" presId="urn:microsoft.com/office/officeart/2018/2/layout/IconVerticalSolidList"/>
    <dgm:cxn modelId="{2F87C417-5DFF-48A9-9D36-890AAC8937BC}" type="presParOf" srcId="{C9AE4C93-285B-400D-8B64-CCE2AB91BE03}" destId="{23F2122F-D9E9-44ED-AED8-C7CF31179257}" srcOrd="0" destOrd="0" presId="urn:microsoft.com/office/officeart/2018/2/layout/IconVerticalSolidList"/>
    <dgm:cxn modelId="{D1C86353-9E0D-40C4-A5C2-955EB5FF79F9}" type="presParOf" srcId="{C9AE4C93-285B-400D-8B64-CCE2AB91BE03}" destId="{C6DDACE3-8C63-48E6-91F7-A4174A8C4AA7}" srcOrd="1" destOrd="0" presId="urn:microsoft.com/office/officeart/2018/2/layout/IconVerticalSolidList"/>
    <dgm:cxn modelId="{9A13AACA-9D28-42CF-AD89-9AC223D61F31}" type="presParOf" srcId="{C9AE4C93-285B-400D-8B64-CCE2AB91BE03}" destId="{27663168-5414-495E-BDAF-6E3B9A067F25}" srcOrd="2" destOrd="0" presId="urn:microsoft.com/office/officeart/2018/2/layout/IconVerticalSolidList"/>
    <dgm:cxn modelId="{272269A3-29B6-4248-BE88-C0AF624FD842}" type="presParOf" srcId="{C9AE4C93-285B-400D-8B64-CCE2AB91BE03}" destId="{EB84BC25-2EA0-48A0-A111-22BF9381E662}" srcOrd="3" destOrd="0" presId="urn:microsoft.com/office/officeart/2018/2/layout/IconVerticalSolidList"/>
    <dgm:cxn modelId="{3DF0314E-4B2B-41F2-8879-D0F5C609E7F9}" type="presParOf" srcId="{29295383-1F79-4D7A-8E72-2054BE4A7870}" destId="{D5262459-FD4A-439D-91BF-62E417321801}" srcOrd="3" destOrd="0" presId="urn:microsoft.com/office/officeart/2018/2/layout/IconVerticalSolidList"/>
    <dgm:cxn modelId="{63FE594E-3362-4124-AD9A-3B502C73C0CA}" type="presParOf" srcId="{29295383-1F79-4D7A-8E72-2054BE4A7870}" destId="{C71C0C60-B698-4D42-860E-05ED39919214}" srcOrd="4" destOrd="0" presId="urn:microsoft.com/office/officeart/2018/2/layout/IconVerticalSolidList"/>
    <dgm:cxn modelId="{CE7BD02B-DD2E-43ED-8714-4351F68A4026}" type="presParOf" srcId="{C71C0C60-B698-4D42-860E-05ED39919214}" destId="{39BDA943-D219-4291-B63E-9B9EFA94CBA6}" srcOrd="0" destOrd="0" presId="urn:microsoft.com/office/officeart/2018/2/layout/IconVerticalSolidList"/>
    <dgm:cxn modelId="{5C86BE3A-5121-484F-B3FD-9767ED281B48}" type="presParOf" srcId="{C71C0C60-B698-4D42-860E-05ED39919214}" destId="{2893ED8B-9E34-434F-9C6E-664D9CEAA117}" srcOrd="1" destOrd="0" presId="urn:microsoft.com/office/officeart/2018/2/layout/IconVerticalSolidList"/>
    <dgm:cxn modelId="{E7617A59-1255-441A-A889-8DF2C3929236}" type="presParOf" srcId="{C71C0C60-B698-4D42-860E-05ED39919214}" destId="{D4B989B9-D2F0-413A-99ED-6AC47F47D9BF}" srcOrd="2" destOrd="0" presId="urn:microsoft.com/office/officeart/2018/2/layout/IconVerticalSolidList"/>
    <dgm:cxn modelId="{CF904390-79AE-47E6-BD1A-D3F523B486B4}" type="presParOf" srcId="{C71C0C60-B698-4D42-860E-05ED39919214}" destId="{BA2E8B9B-27D3-4E43-B38E-8FCD19F4F2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5A6265-6D42-443C-8F13-6D8DA41147F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648E803-CA9A-49D5-BA58-10DA3C802D2C}">
      <dgm:prSet/>
      <dgm:spPr/>
      <dgm:t>
        <a:bodyPr/>
        <a:lstStyle/>
        <a:p>
          <a:pPr>
            <a:lnSpc>
              <a:spcPct val="100000"/>
            </a:lnSpc>
          </a:pPr>
          <a:r>
            <a:rPr lang="en-US" b="0" i="0" baseline="0"/>
            <a:t>Built-in vs external tools for job scheduling and monitoring </a:t>
          </a:r>
          <a:endParaRPr lang="en-US"/>
        </a:p>
      </dgm:t>
    </dgm:pt>
    <dgm:pt modelId="{B7974504-87B6-4A47-8FAC-9931F5ABECA4}" type="parTrans" cxnId="{0122F481-E54F-42B6-82A4-D9EF34EF8810}">
      <dgm:prSet/>
      <dgm:spPr/>
      <dgm:t>
        <a:bodyPr/>
        <a:lstStyle/>
        <a:p>
          <a:endParaRPr lang="en-US"/>
        </a:p>
      </dgm:t>
    </dgm:pt>
    <dgm:pt modelId="{6E0D6C85-21BF-43C1-AA5D-4E02A2749C1A}" type="sibTrans" cxnId="{0122F481-E54F-42B6-82A4-D9EF34EF8810}">
      <dgm:prSet/>
      <dgm:spPr/>
      <dgm:t>
        <a:bodyPr/>
        <a:lstStyle/>
        <a:p>
          <a:endParaRPr lang="en-US"/>
        </a:p>
      </dgm:t>
    </dgm:pt>
    <dgm:pt modelId="{DADD7FC9-FD35-4FAC-8255-3F0CAC986883}">
      <dgm:prSet/>
      <dgm:spPr/>
      <dgm:t>
        <a:bodyPr/>
        <a:lstStyle/>
        <a:p>
          <a:pPr>
            <a:lnSpc>
              <a:spcPct val="100000"/>
            </a:lnSpc>
          </a:pPr>
          <a:r>
            <a:rPr lang="en-US" b="0" i="0" baseline="0"/>
            <a:t>Notification mechanisms for failures </a:t>
          </a:r>
          <a:endParaRPr lang="en-US"/>
        </a:p>
      </dgm:t>
    </dgm:pt>
    <dgm:pt modelId="{5A166403-F2BA-4B3F-B33C-171711BB1E01}" type="parTrans" cxnId="{DD276E96-9E6D-445B-B54E-9734F16FA16B}">
      <dgm:prSet/>
      <dgm:spPr/>
      <dgm:t>
        <a:bodyPr/>
        <a:lstStyle/>
        <a:p>
          <a:endParaRPr lang="en-US"/>
        </a:p>
      </dgm:t>
    </dgm:pt>
    <dgm:pt modelId="{0FA5EAA3-C85D-4827-83BB-41BA4108447B}" type="sibTrans" cxnId="{DD276E96-9E6D-445B-B54E-9734F16FA16B}">
      <dgm:prSet/>
      <dgm:spPr/>
      <dgm:t>
        <a:bodyPr/>
        <a:lstStyle/>
        <a:p>
          <a:endParaRPr lang="en-US"/>
        </a:p>
      </dgm:t>
    </dgm:pt>
    <dgm:pt modelId="{A8BB358E-B65A-46B5-BB95-F697D18D49B3}" type="pres">
      <dgm:prSet presAssocID="{BB5A6265-6D42-443C-8F13-6D8DA41147FB}" presName="root" presStyleCnt="0">
        <dgm:presLayoutVars>
          <dgm:dir/>
          <dgm:resizeHandles val="exact"/>
        </dgm:presLayoutVars>
      </dgm:prSet>
      <dgm:spPr/>
    </dgm:pt>
    <dgm:pt modelId="{15A85157-24A4-4ECB-96B7-F715956B7C88}" type="pres">
      <dgm:prSet presAssocID="{9648E803-CA9A-49D5-BA58-10DA3C802D2C}" presName="compNode" presStyleCnt="0"/>
      <dgm:spPr/>
    </dgm:pt>
    <dgm:pt modelId="{1F909132-7AC0-47C6-A423-4A8FD472B9F1}" type="pres">
      <dgm:prSet presAssocID="{9648E803-CA9A-49D5-BA58-10DA3C802D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10168696-AB76-4D0E-B8FF-029BEC03E0E5}" type="pres">
      <dgm:prSet presAssocID="{9648E803-CA9A-49D5-BA58-10DA3C802D2C}" presName="spaceRect" presStyleCnt="0"/>
      <dgm:spPr/>
    </dgm:pt>
    <dgm:pt modelId="{AC17D76A-19AF-43DF-97DE-D4952457C3BE}" type="pres">
      <dgm:prSet presAssocID="{9648E803-CA9A-49D5-BA58-10DA3C802D2C}" presName="textRect" presStyleLbl="revTx" presStyleIdx="0" presStyleCnt="2">
        <dgm:presLayoutVars>
          <dgm:chMax val="1"/>
          <dgm:chPref val="1"/>
        </dgm:presLayoutVars>
      </dgm:prSet>
      <dgm:spPr/>
    </dgm:pt>
    <dgm:pt modelId="{5941708B-637E-465E-87A2-1D37626D044B}" type="pres">
      <dgm:prSet presAssocID="{6E0D6C85-21BF-43C1-AA5D-4E02A2749C1A}" presName="sibTrans" presStyleCnt="0"/>
      <dgm:spPr/>
    </dgm:pt>
    <dgm:pt modelId="{D42E4910-C1FC-41E9-B5E4-479B6F48B834}" type="pres">
      <dgm:prSet presAssocID="{DADD7FC9-FD35-4FAC-8255-3F0CAC986883}" presName="compNode" presStyleCnt="0"/>
      <dgm:spPr/>
    </dgm:pt>
    <dgm:pt modelId="{A34C4516-FB8D-4F27-ACA3-0EAC5B7E5468}" type="pres">
      <dgm:prSet presAssocID="{DADD7FC9-FD35-4FAC-8255-3F0CAC98688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55C4D8E4-FE0E-40D2-839D-5EF6097082C8}" type="pres">
      <dgm:prSet presAssocID="{DADD7FC9-FD35-4FAC-8255-3F0CAC986883}" presName="spaceRect" presStyleCnt="0"/>
      <dgm:spPr/>
    </dgm:pt>
    <dgm:pt modelId="{0DC45A22-0AFF-45D9-AA55-B19EE789A3FC}" type="pres">
      <dgm:prSet presAssocID="{DADD7FC9-FD35-4FAC-8255-3F0CAC986883}" presName="textRect" presStyleLbl="revTx" presStyleIdx="1" presStyleCnt="2">
        <dgm:presLayoutVars>
          <dgm:chMax val="1"/>
          <dgm:chPref val="1"/>
        </dgm:presLayoutVars>
      </dgm:prSet>
      <dgm:spPr/>
    </dgm:pt>
  </dgm:ptLst>
  <dgm:cxnLst>
    <dgm:cxn modelId="{BFABC70C-9EA7-47B6-B826-54023C5DEA03}" type="presOf" srcId="{BB5A6265-6D42-443C-8F13-6D8DA41147FB}" destId="{A8BB358E-B65A-46B5-BB95-F697D18D49B3}" srcOrd="0" destOrd="0" presId="urn:microsoft.com/office/officeart/2018/2/layout/IconLabelList"/>
    <dgm:cxn modelId="{A211F12E-1854-4AAD-9790-AE8349541DF3}" type="presOf" srcId="{DADD7FC9-FD35-4FAC-8255-3F0CAC986883}" destId="{0DC45A22-0AFF-45D9-AA55-B19EE789A3FC}" srcOrd="0" destOrd="0" presId="urn:microsoft.com/office/officeart/2018/2/layout/IconLabelList"/>
    <dgm:cxn modelId="{76F4AB5E-9510-473A-879B-C72F3EA2CCBD}" type="presOf" srcId="{9648E803-CA9A-49D5-BA58-10DA3C802D2C}" destId="{AC17D76A-19AF-43DF-97DE-D4952457C3BE}" srcOrd="0" destOrd="0" presId="urn:microsoft.com/office/officeart/2018/2/layout/IconLabelList"/>
    <dgm:cxn modelId="{0122F481-E54F-42B6-82A4-D9EF34EF8810}" srcId="{BB5A6265-6D42-443C-8F13-6D8DA41147FB}" destId="{9648E803-CA9A-49D5-BA58-10DA3C802D2C}" srcOrd="0" destOrd="0" parTransId="{B7974504-87B6-4A47-8FAC-9931F5ABECA4}" sibTransId="{6E0D6C85-21BF-43C1-AA5D-4E02A2749C1A}"/>
    <dgm:cxn modelId="{DD276E96-9E6D-445B-B54E-9734F16FA16B}" srcId="{BB5A6265-6D42-443C-8F13-6D8DA41147FB}" destId="{DADD7FC9-FD35-4FAC-8255-3F0CAC986883}" srcOrd="1" destOrd="0" parTransId="{5A166403-F2BA-4B3F-B33C-171711BB1E01}" sibTransId="{0FA5EAA3-C85D-4827-83BB-41BA4108447B}"/>
    <dgm:cxn modelId="{AC6EEAC4-2691-4F42-B97F-CCE52F44526E}" type="presParOf" srcId="{A8BB358E-B65A-46B5-BB95-F697D18D49B3}" destId="{15A85157-24A4-4ECB-96B7-F715956B7C88}" srcOrd="0" destOrd="0" presId="urn:microsoft.com/office/officeart/2018/2/layout/IconLabelList"/>
    <dgm:cxn modelId="{926C8C2A-63DA-43BF-B4D3-53C7AFD19BFD}" type="presParOf" srcId="{15A85157-24A4-4ECB-96B7-F715956B7C88}" destId="{1F909132-7AC0-47C6-A423-4A8FD472B9F1}" srcOrd="0" destOrd="0" presId="urn:microsoft.com/office/officeart/2018/2/layout/IconLabelList"/>
    <dgm:cxn modelId="{ED31B2BB-F87B-4AF3-AAC6-5196D4ED78AF}" type="presParOf" srcId="{15A85157-24A4-4ECB-96B7-F715956B7C88}" destId="{10168696-AB76-4D0E-B8FF-029BEC03E0E5}" srcOrd="1" destOrd="0" presId="urn:microsoft.com/office/officeart/2018/2/layout/IconLabelList"/>
    <dgm:cxn modelId="{D9B50684-6DF1-4CB6-B48A-EBAF5CDC2629}" type="presParOf" srcId="{15A85157-24A4-4ECB-96B7-F715956B7C88}" destId="{AC17D76A-19AF-43DF-97DE-D4952457C3BE}" srcOrd="2" destOrd="0" presId="urn:microsoft.com/office/officeart/2018/2/layout/IconLabelList"/>
    <dgm:cxn modelId="{CD97E85B-9A2C-4F2C-A9C1-8EEC69CF0BD6}" type="presParOf" srcId="{A8BB358E-B65A-46B5-BB95-F697D18D49B3}" destId="{5941708B-637E-465E-87A2-1D37626D044B}" srcOrd="1" destOrd="0" presId="urn:microsoft.com/office/officeart/2018/2/layout/IconLabelList"/>
    <dgm:cxn modelId="{F3B70E9C-E48F-4463-8EDB-BE9C1B7141B3}" type="presParOf" srcId="{A8BB358E-B65A-46B5-BB95-F697D18D49B3}" destId="{D42E4910-C1FC-41E9-B5E4-479B6F48B834}" srcOrd="2" destOrd="0" presId="urn:microsoft.com/office/officeart/2018/2/layout/IconLabelList"/>
    <dgm:cxn modelId="{E075B519-8244-432F-B8A7-6A1290996EBE}" type="presParOf" srcId="{D42E4910-C1FC-41E9-B5E4-479B6F48B834}" destId="{A34C4516-FB8D-4F27-ACA3-0EAC5B7E5468}" srcOrd="0" destOrd="0" presId="urn:microsoft.com/office/officeart/2018/2/layout/IconLabelList"/>
    <dgm:cxn modelId="{E8B164B2-48AB-4152-95F1-D2E509A1793D}" type="presParOf" srcId="{D42E4910-C1FC-41E9-B5E4-479B6F48B834}" destId="{55C4D8E4-FE0E-40D2-839D-5EF6097082C8}" srcOrd="1" destOrd="0" presId="urn:microsoft.com/office/officeart/2018/2/layout/IconLabelList"/>
    <dgm:cxn modelId="{5FFAF983-587A-494E-857D-9ABEA8E12188}" type="presParOf" srcId="{D42E4910-C1FC-41E9-B5E4-479B6F48B834}" destId="{0DC45A22-0AFF-45D9-AA55-B19EE789A3F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2DD3461-FE3A-4135-8081-DC2F93FB7A0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6FE6DF-323B-4421-85E3-2DFB20E7EBF1}">
      <dgm:prSet/>
      <dgm:spPr/>
      <dgm:t>
        <a:bodyPr/>
        <a:lstStyle/>
        <a:p>
          <a:r>
            <a:rPr lang="en-US" b="0" i="0" baseline="0"/>
            <a:t>Documented procedures for handling failures </a:t>
          </a:r>
          <a:endParaRPr lang="en-US"/>
        </a:p>
      </dgm:t>
    </dgm:pt>
    <dgm:pt modelId="{47CA7AA2-4F4E-4083-A6FA-F31DD6DBFF9F}" type="parTrans" cxnId="{88B2A5AA-DEC9-443E-BF32-4843F7CAD2B6}">
      <dgm:prSet/>
      <dgm:spPr/>
      <dgm:t>
        <a:bodyPr/>
        <a:lstStyle/>
        <a:p>
          <a:endParaRPr lang="en-US"/>
        </a:p>
      </dgm:t>
    </dgm:pt>
    <dgm:pt modelId="{DAD025F3-5EC0-4A26-84D7-7C6C704566CF}" type="sibTrans" cxnId="{88B2A5AA-DEC9-443E-BF32-4843F7CAD2B6}">
      <dgm:prSet/>
      <dgm:spPr/>
      <dgm:t>
        <a:bodyPr/>
        <a:lstStyle/>
        <a:p>
          <a:endParaRPr lang="en-US"/>
        </a:p>
      </dgm:t>
    </dgm:pt>
    <dgm:pt modelId="{B60A3EA3-8A55-439F-B15C-AD2BD69DD706}">
      <dgm:prSet/>
      <dgm:spPr/>
      <dgm:t>
        <a:bodyPr/>
        <a:lstStyle/>
        <a:p>
          <a:r>
            <a:rPr lang="en-US" b="0" i="0" baseline="0"/>
            <a:t>Ticketing, investigation, and escalation steps </a:t>
          </a:r>
          <a:endParaRPr lang="en-US"/>
        </a:p>
      </dgm:t>
    </dgm:pt>
    <dgm:pt modelId="{D3D0A048-863A-403F-8823-406924B8F7BC}" type="parTrans" cxnId="{5FD16D95-5D62-4B04-998F-660F563FE2AD}">
      <dgm:prSet/>
      <dgm:spPr/>
      <dgm:t>
        <a:bodyPr/>
        <a:lstStyle/>
        <a:p>
          <a:endParaRPr lang="en-US"/>
        </a:p>
      </dgm:t>
    </dgm:pt>
    <dgm:pt modelId="{C029567F-BDFC-4910-995C-F85367578C15}" type="sibTrans" cxnId="{5FD16D95-5D62-4B04-998F-660F563FE2AD}">
      <dgm:prSet/>
      <dgm:spPr/>
      <dgm:t>
        <a:bodyPr/>
        <a:lstStyle/>
        <a:p>
          <a:endParaRPr lang="en-US"/>
        </a:p>
      </dgm:t>
    </dgm:pt>
    <dgm:pt modelId="{F9686377-0EB8-490F-A925-D4BDC2275055}" type="pres">
      <dgm:prSet presAssocID="{F2DD3461-FE3A-4135-8081-DC2F93FB7A0C}" presName="root" presStyleCnt="0">
        <dgm:presLayoutVars>
          <dgm:dir/>
          <dgm:resizeHandles val="exact"/>
        </dgm:presLayoutVars>
      </dgm:prSet>
      <dgm:spPr/>
    </dgm:pt>
    <dgm:pt modelId="{1E3F2DA3-7EA1-489A-87E3-28217B0A4D28}" type="pres">
      <dgm:prSet presAssocID="{D66FE6DF-323B-4421-85E3-2DFB20E7EBF1}" presName="compNode" presStyleCnt="0"/>
      <dgm:spPr/>
    </dgm:pt>
    <dgm:pt modelId="{9E19230E-6BAF-44E3-9B6D-E95BA211CA9F}" type="pres">
      <dgm:prSet presAssocID="{D66FE6DF-323B-4421-85E3-2DFB20E7EBF1}" presName="bgRect" presStyleLbl="bgShp" presStyleIdx="0" presStyleCnt="2"/>
      <dgm:spPr/>
    </dgm:pt>
    <dgm:pt modelId="{0FC1C947-2587-49E2-BC83-7810C142F761}" type="pres">
      <dgm:prSet presAssocID="{D66FE6DF-323B-4421-85E3-2DFB20E7EB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2A7C528-6E98-413E-88D7-A04DEFE1945A}" type="pres">
      <dgm:prSet presAssocID="{D66FE6DF-323B-4421-85E3-2DFB20E7EBF1}" presName="spaceRect" presStyleCnt="0"/>
      <dgm:spPr/>
    </dgm:pt>
    <dgm:pt modelId="{D64A9C28-149F-44E1-B0EC-103E455F4282}" type="pres">
      <dgm:prSet presAssocID="{D66FE6DF-323B-4421-85E3-2DFB20E7EBF1}" presName="parTx" presStyleLbl="revTx" presStyleIdx="0" presStyleCnt="2">
        <dgm:presLayoutVars>
          <dgm:chMax val="0"/>
          <dgm:chPref val="0"/>
        </dgm:presLayoutVars>
      </dgm:prSet>
      <dgm:spPr/>
    </dgm:pt>
    <dgm:pt modelId="{307E0D12-958B-40F6-AADB-433CA529A28D}" type="pres">
      <dgm:prSet presAssocID="{DAD025F3-5EC0-4A26-84D7-7C6C704566CF}" presName="sibTrans" presStyleCnt="0"/>
      <dgm:spPr/>
    </dgm:pt>
    <dgm:pt modelId="{1DDF805E-29D8-48BE-9E6F-5FB9F76F2D03}" type="pres">
      <dgm:prSet presAssocID="{B60A3EA3-8A55-439F-B15C-AD2BD69DD706}" presName="compNode" presStyleCnt="0"/>
      <dgm:spPr/>
    </dgm:pt>
    <dgm:pt modelId="{DB63740D-7F7A-4B59-BD59-554790426843}" type="pres">
      <dgm:prSet presAssocID="{B60A3EA3-8A55-439F-B15C-AD2BD69DD706}" presName="bgRect" presStyleLbl="bgShp" presStyleIdx="1" presStyleCnt="2"/>
      <dgm:spPr/>
    </dgm:pt>
    <dgm:pt modelId="{132F2432-9624-4502-AFE7-2C6ABBF7C2A0}" type="pres">
      <dgm:prSet presAssocID="{B60A3EA3-8A55-439F-B15C-AD2BD69DD7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F25FBCEA-12CC-4108-ACF4-116112144EFA}" type="pres">
      <dgm:prSet presAssocID="{B60A3EA3-8A55-439F-B15C-AD2BD69DD706}" presName="spaceRect" presStyleCnt="0"/>
      <dgm:spPr/>
    </dgm:pt>
    <dgm:pt modelId="{981BE6DE-5BE6-4C9C-9BF0-9949A8AC2148}" type="pres">
      <dgm:prSet presAssocID="{B60A3EA3-8A55-439F-B15C-AD2BD69DD706}" presName="parTx" presStyleLbl="revTx" presStyleIdx="1" presStyleCnt="2">
        <dgm:presLayoutVars>
          <dgm:chMax val="0"/>
          <dgm:chPref val="0"/>
        </dgm:presLayoutVars>
      </dgm:prSet>
      <dgm:spPr/>
    </dgm:pt>
  </dgm:ptLst>
  <dgm:cxnLst>
    <dgm:cxn modelId="{4DD5E639-C075-4C2D-ACC5-20BBA468631E}" type="presOf" srcId="{D66FE6DF-323B-4421-85E3-2DFB20E7EBF1}" destId="{D64A9C28-149F-44E1-B0EC-103E455F4282}" srcOrd="0" destOrd="0" presId="urn:microsoft.com/office/officeart/2018/2/layout/IconVerticalSolidList"/>
    <dgm:cxn modelId="{3AE59367-3C23-4355-B939-35E557D9B68C}" type="presOf" srcId="{F2DD3461-FE3A-4135-8081-DC2F93FB7A0C}" destId="{F9686377-0EB8-490F-A925-D4BDC2275055}" srcOrd="0" destOrd="0" presId="urn:microsoft.com/office/officeart/2018/2/layout/IconVerticalSolidList"/>
    <dgm:cxn modelId="{B462FB7B-11B0-4DD6-BE93-BA430D81F421}" type="presOf" srcId="{B60A3EA3-8A55-439F-B15C-AD2BD69DD706}" destId="{981BE6DE-5BE6-4C9C-9BF0-9949A8AC2148}" srcOrd="0" destOrd="0" presId="urn:microsoft.com/office/officeart/2018/2/layout/IconVerticalSolidList"/>
    <dgm:cxn modelId="{5FD16D95-5D62-4B04-998F-660F563FE2AD}" srcId="{F2DD3461-FE3A-4135-8081-DC2F93FB7A0C}" destId="{B60A3EA3-8A55-439F-B15C-AD2BD69DD706}" srcOrd="1" destOrd="0" parTransId="{D3D0A048-863A-403F-8823-406924B8F7BC}" sibTransId="{C029567F-BDFC-4910-995C-F85367578C15}"/>
    <dgm:cxn modelId="{88B2A5AA-DEC9-443E-BF32-4843F7CAD2B6}" srcId="{F2DD3461-FE3A-4135-8081-DC2F93FB7A0C}" destId="{D66FE6DF-323B-4421-85E3-2DFB20E7EBF1}" srcOrd="0" destOrd="0" parTransId="{47CA7AA2-4F4E-4083-A6FA-F31DD6DBFF9F}" sibTransId="{DAD025F3-5EC0-4A26-84D7-7C6C704566CF}"/>
    <dgm:cxn modelId="{6814024B-045E-438C-9A9A-B4590CFA1967}" type="presParOf" srcId="{F9686377-0EB8-490F-A925-D4BDC2275055}" destId="{1E3F2DA3-7EA1-489A-87E3-28217B0A4D28}" srcOrd="0" destOrd="0" presId="urn:microsoft.com/office/officeart/2018/2/layout/IconVerticalSolidList"/>
    <dgm:cxn modelId="{B478173F-9A60-4B23-9063-C9BDAD044A72}" type="presParOf" srcId="{1E3F2DA3-7EA1-489A-87E3-28217B0A4D28}" destId="{9E19230E-6BAF-44E3-9B6D-E95BA211CA9F}" srcOrd="0" destOrd="0" presId="urn:microsoft.com/office/officeart/2018/2/layout/IconVerticalSolidList"/>
    <dgm:cxn modelId="{556C318B-B51C-4F13-83A0-3CD4250D7584}" type="presParOf" srcId="{1E3F2DA3-7EA1-489A-87E3-28217B0A4D28}" destId="{0FC1C947-2587-49E2-BC83-7810C142F761}" srcOrd="1" destOrd="0" presId="urn:microsoft.com/office/officeart/2018/2/layout/IconVerticalSolidList"/>
    <dgm:cxn modelId="{B2ACA9B7-5B30-4785-A7D5-5E19154D3F5C}" type="presParOf" srcId="{1E3F2DA3-7EA1-489A-87E3-28217B0A4D28}" destId="{92A7C528-6E98-413E-88D7-A04DEFE1945A}" srcOrd="2" destOrd="0" presId="urn:microsoft.com/office/officeart/2018/2/layout/IconVerticalSolidList"/>
    <dgm:cxn modelId="{2116DCE1-2CB6-4DF1-9B7E-F3DBD152277A}" type="presParOf" srcId="{1E3F2DA3-7EA1-489A-87E3-28217B0A4D28}" destId="{D64A9C28-149F-44E1-B0EC-103E455F4282}" srcOrd="3" destOrd="0" presId="urn:microsoft.com/office/officeart/2018/2/layout/IconVerticalSolidList"/>
    <dgm:cxn modelId="{412DA315-67D1-41E1-85A8-1B32338D4214}" type="presParOf" srcId="{F9686377-0EB8-490F-A925-D4BDC2275055}" destId="{307E0D12-958B-40F6-AADB-433CA529A28D}" srcOrd="1" destOrd="0" presId="urn:microsoft.com/office/officeart/2018/2/layout/IconVerticalSolidList"/>
    <dgm:cxn modelId="{28AE9177-3E24-4751-8E4D-CF0734058AE1}" type="presParOf" srcId="{F9686377-0EB8-490F-A925-D4BDC2275055}" destId="{1DDF805E-29D8-48BE-9E6F-5FB9F76F2D03}" srcOrd="2" destOrd="0" presId="urn:microsoft.com/office/officeart/2018/2/layout/IconVerticalSolidList"/>
    <dgm:cxn modelId="{02739512-AE1A-46E2-8590-8C19F80EBD05}" type="presParOf" srcId="{1DDF805E-29D8-48BE-9E6F-5FB9F76F2D03}" destId="{DB63740D-7F7A-4B59-BD59-554790426843}" srcOrd="0" destOrd="0" presId="urn:microsoft.com/office/officeart/2018/2/layout/IconVerticalSolidList"/>
    <dgm:cxn modelId="{B4797969-A36C-43CC-B50C-D213FA0CCE42}" type="presParOf" srcId="{1DDF805E-29D8-48BE-9E6F-5FB9F76F2D03}" destId="{132F2432-9624-4502-AFE7-2C6ABBF7C2A0}" srcOrd="1" destOrd="0" presId="urn:microsoft.com/office/officeart/2018/2/layout/IconVerticalSolidList"/>
    <dgm:cxn modelId="{D324A0EF-96B2-400B-B9ED-88C5D7028FA1}" type="presParOf" srcId="{1DDF805E-29D8-48BE-9E6F-5FB9F76F2D03}" destId="{F25FBCEA-12CC-4108-ACF4-116112144EFA}" srcOrd="2" destOrd="0" presId="urn:microsoft.com/office/officeart/2018/2/layout/IconVerticalSolidList"/>
    <dgm:cxn modelId="{784B3BE8-F6F7-4A40-BBF9-2204FA12C686}" type="presParOf" srcId="{1DDF805E-29D8-48BE-9E6F-5FB9F76F2D03}" destId="{981BE6DE-5BE6-4C9C-9BF0-9949A8AC21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156D65F-E36B-45F9-BA44-ABA86A28FEB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0B81D87-293C-4A66-9189-6FCB4C410E44}">
      <dgm:prSet/>
      <dgm:spPr/>
      <dgm:t>
        <a:bodyPr/>
        <a:lstStyle/>
        <a:p>
          <a:r>
            <a:rPr lang="en-US" b="0" i="0" baseline="0"/>
            <a:t>Vendor-managed, proprietary, or 3rd party databases </a:t>
          </a:r>
          <a:endParaRPr lang="en-US"/>
        </a:p>
      </dgm:t>
    </dgm:pt>
    <dgm:pt modelId="{461D5091-5A9C-490C-BE45-A8852182728C}" type="parTrans" cxnId="{85863AA4-6A1B-4B4E-AAF0-200B0DDC13F3}">
      <dgm:prSet/>
      <dgm:spPr/>
      <dgm:t>
        <a:bodyPr/>
        <a:lstStyle/>
        <a:p>
          <a:endParaRPr lang="en-US"/>
        </a:p>
      </dgm:t>
    </dgm:pt>
    <dgm:pt modelId="{D62615AD-DDEF-478C-9196-93728781A120}" type="sibTrans" cxnId="{85863AA4-6A1B-4B4E-AAF0-200B0DDC13F3}">
      <dgm:prSet/>
      <dgm:spPr/>
      <dgm:t>
        <a:bodyPr/>
        <a:lstStyle/>
        <a:p>
          <a:endParaRPr lang="en-US"/>
        </a:p>
      </dgm:t>
    </dgm:pt>
    <dgm:pt modelId="{6FE4C7F8-A831-4ED8-8D0C-81A638F7066C}">
      <dgm:prSet/>
      <dgm:spPr/>
      <dgm:t>
        <a:bodyPr/>
        <a:lstStyle/>
        <a:p>
          <a:r>
            <a:rPr lang="en-US" b="0" i="0" baseline="0"/>
            <a:t>Client vs provider responsibilities </a:t>
          </a:r>
          <a:endParaRPr lang="en-US"/>
        </a:p>
      </dgm:t>
    </dgm:pt>
    <dgm:pt modelId="{B590010D-8757-4957-90F3-A90B6AA33B90}" type="parTrans" cxnId="{36D28731-A942-4DB3-BCA0-FB4969353AFD}">
      <dgm:prSet/>
      <dgm:spPr/>
      <dgm:t>
        <a:bodyPr/>
        <a:lstStyle/>
        <a:p>
          <a:endParaRPr lang="en-US"/>
        </a:p>
      </dgm:t>
    </dgm:pt>
    <dgm:pt modelId="{C8899937-35CE-48CF-B67E-45EC9B9FED6F}" type="sibTrans" cxnId="{36D28731-A942-4DB3-BCA0-FB4969353AFD}">
      <dgm:prSet/>
      <dgm:spPr/>
      <dgm:t>
        <a:bodyPr/>
        <a:lstStyle/>
        <a:p>
          <a:endParaRPr lang="en-US"/>
        </a:p>
      </dgm:t>
    </dgm:pt>
    <dgm:pt modelId="{64128615-145E-4CBB-9789-179A68567484}" type="pres">
      <dgm:prSet presAssocID="{4156D65F-E36B-45F9-BA44-ABA86A28FEBD}" presName="root" presStyleCnt="0">
        <dgm:presLayoutVars>
          <dgm:dir/>
          <dgm:resizeHandles val="exact"/>
        </dgm:presLayoutVars>
      </dgm:prSet>
      <dgm:spPr/>
    </dgm:pt>
    <dgm:pt modelId="{18C52F47-544B-4DA7-A71B-B6A9B73C4D2B}" type="pres">
      <dgm:prSet presAssocID="{20B81D87-293C-4A66-9189-6FCB4C410E44}" presName="compNode" presStyleCnt="0"/>
      <dgm:spPr/>
    </dgm:pt>
    <dgm:pt modelId="{ED974045-4B18-4E5B-88E0-85F091003BDF}" type="pres">
      <dgm:prSet presAssocID="{20B81D87-293C-4A66-9189-6FCB4C410E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A2C312-3EFB-4974-96FD-CE49ABDEB462}" type="pres">
      <dgm:prSet presAssocID="{20B81D87-293C-4A66-9189-6FCB4C410E44}" presName="spaceRect" presStyleCnt="0"/>
      <dgm:spPr/>
    </dgm:pt>
    <dgm:pt modelId="{F317270D-8A5D-416F-8200-B04BB247F6A4}" type="pres">
      <dgm:prSet presAssocID="{20B81D87-293C-4A66-9189-6FCB4C410E44}" presName="textRect" presStyleLbl="revTx" presStyleIdx="0" presStyleCnt="2">
        <dgm:presLayoutVars>
          <dgm:chMax val="1"/>
          <dgm:chPref val="1"/>
        </dgm:presLayoutVars>
      </dgm:prSet>
      <dgm:spPr/>
    </dgm:pt>
    <dgm:pt modelId="{CAA401B4-8154-4D1C-A6ED-01790946E7C8}" type="pres">
      <dgm:prSet presAssocID="{D62615AD-DDEF-478C-9196-93728781A120}" presName="sibTrans" presStyleCnt="0"/>
      <dgm:spPr/>
    </dgm:pt>
    <dgm:pt modelId="{17E22AB9-5766-42BB-A01E-798E914F28EB}" type="pres">
      <dgm:prSet presAssocID="{6FE4C7F8-A831-4ED8-8D0C-81A638F7066C}" presName="compNode" presStyleCnt="0"/>
      <dgm:spPr/>
    </dgm:pt>
    <dgm:pt modelId="{3E06FDE1-7A57-41D8-A6AA-CED986493678}" type="pres">
      <dgm:prSet presAssocID="{6FE4C7F8-A831-4ED8-8D0C-81A638F706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6CAD63D1-505A-4DE7-8BA2-DF34AFB689C7}" type="pres">
      <dgm:prSet presAssocID="{6FE4C7F8-A831-4ED8-8D0C-81A638F7066C}" presName="spaceRect" presStyleCnt="0"/>
      <dgm:spPr/>
    </dgm:pt>
    <dgm:pt modelId="{5D0C2D72-E4E4-4283-B2B0-EC4F03A26FC4}" type="pres">
      <dgm:prSet presAssocID="{6FE4C7F8-A831-4ED8-8D0C-81A638F7066C}" presName="textRect" presStyleLbl="revTx" presStyleIdx="1" presStyleCnt="2">
        <dgm:presLayoutVars>
          <dgm:chMax val="1"/>
          <dgm:chPref val="1"/>
        </dgm:presLayoutVars>
      </dgm:prSet>
      <dgm:spPr/>
    </dgm:pt>
  </dgm:ptLst>
  <dgm:cxnLst>
    <dgm:cxn modelId="{5B6A3605-2A79-40E5-980F-4D2E550BE611}" type="presOf" srcId="{6FE4C7F8-A831-4ED8-8D0C-81A638F7066C}" destId="{5D0C2D72-E4E4-4283-B2B0-EC4F03A26FC4}" srcOrd="0" destOrd="0" presId="urn:microsoft.com/office/officeart/2018/2/layout/IconLabelList"/>
    <dgm:cxn modelId="{36D28731-A942-4DB3-BCA0-FB4969353AFD}" srcId="{4156D65F-E36B-45F9-BA44-ABA86A28FEBD}" destId="{6FE4C7F8-A831-4ED8-8D0C-81A638F7066C}" srcOrd="1" destOrd="0" parTransId="{B590010D-8757-4957-90F3-A90B6AA33B90}" sibTransId="{C8899937-35CE-48CF-B67E-45EC9B9FED6F}"/>
    <dgm:cxn modelId="{D8B74E87-5E4C-410C-93B6-093AB35CF1DD}" type="presOf" srcId="{4156D65F-E36B-45F9-BA44-ABA86A28FEBD}" destId="{64128615-145E-4CBB-9789-179A68567484}" srcOrd="0" destOrd="0" presId="urn:microsoft.com/office/officeart/2018/2/layout/IconLabelList"/>
    <dgm:cxn modelId="{85863AA4-6A1B-4B4E-AAF0-200B0DDC13F3}" srcId="{4156D65F-E36B-45F9-BA44-ABA86A28FEBD}" destId="{20B81D87-293C-4A66-9189-6FCB4C410E44}" srcOrd="0" destOrd="0" parTransId="{461D5091-5A9C-490C-BE45-A8852182728C}" sibTransId="{D62615AD-DDEF-478C-9196-93728781A120}"/>
    <dgm:cxn modelId="{9533F0D7-26E1-4E41-8818-6AF4AA0BB0DB}" type="presOf" srcId="{20B81D87-293C-4A66-9189-6FCB4C410E44}" destId="{F317270D-8A5D-416F-8200-B04BB247F6A4}" srcOrd="0" destOrd="0" presId="urn:microsoft.com/office/officeart/2018/2/layout/IconLabelList"/>
    <dgm:cxn modelId="{F2BC4EFD-BEDC-4D66-9082-CD714F8A318B}" type="presParOf" srcId="{64128615-145E-4CBB-9789-179A68567484}" destId="{18C52F47-544B-4DA7-A71B-B6A9B73C4D2B}" srcOrd="0" destOrd="0" presId="urn:microsoft.com/office/officeart/2018/2/layout/IconLabelList"/>
    <dgm:cxn modelId="{AF4540D7-080C-40B3-B8EC-69DFC6BC926E}" type="presParOf" srcId="{18C52F47-544B-4DA7-A71B-B6A9B73C4D2B}" destId="{ED974045-4B18-4E5B-88E0-85F091003BDF}" srcOrd="0" destOrd="0" presId="urn:microsoft.com/office/officeart/2018/2/layout/IconLabelList"/>
    <dgm:cxn modelId="{3E00E0F5-C8F9-48BA-8CC2-470837E3EAE3}" type="presParOf" srcId="{18C52F47-544B-4DA7-A71B-B6A9B73C4D2B}" destId="{26A2C312-3EFB-4974-96FD-CE49ABDEB462}" srcOrd="1" destOrd="0" presId="urn:microsoft.com/office/officeart/2018/2/layout/IconLabelList"/>
    <dgm:cxn modelId="{E5C8758D-8D90-4892-AE34-60A906B2C176}" type="presParOf" srcId="{18C52F47-544B-4DA7-A71B-B6A9B73C4D2B}" destId="{F317270D-8A5D-416F-8200-B04BB247F6A4}" srcOrd="2" destOrd="0" presId="urn:microsoft.com/office/officeart/2018/2/layout/IconLabelList"/>
    <dgm:cxn modelId="{7804B2E8-590F-4810-ADCB-6EE511B33F96}" type="presParOf" srcId="{64128615-145E-4CBB-9789-179A68567484}" destId="{CAA401B4-8154-4D1C-A6ED-01790946E7C8}" srcOrd="1" destOrd="0" presId="urn:microsoft.com/office/officeart/2018/2/layout/IconLabelList"/>
    <dgm:cxn modelId="{BE537FBD-F87A-47E0-8FA6-171917DF3312}" type="presParOf" srcId="{64128615-145E-4CBB-9789-179A68567484}" destId="{17E22AB9-5766-42BB-A01E-798E914F28EB}" srcOrd="2" destOrd="0" presId="urn:microsoft.com/office/officeart/2018/2/layout/IconLabelList"/>
    <dgm:cxn modelId="{AF876C86-C973-4588-A25C-2446F38C1326}" type="presParOf" srcId="{17E22AB9-5766-42BB-A01E-798E914F28EB}" destId="{3E06FDE1-7A57-41D8-A6AA-CED986493678}" srcOrd="0" destOrd="0" presId="urn:microsoft.com/office/officeart/2018/2/layout/IconLabelList"/>
    <dgm:cxn modelId="{9D388C15-8183-4F18-99BF-8647343FB1BD}" type="presParOf" srcId="{17E22AB9-5766-42BB-A01E-798E914F28EB}" destId="{6CAD63D1-505A-4DE7-8BA2-DF34AFB689C7}" srcOrd="1" destOrd="0" presId="urn:microsoft.com/office/officeart/2018/2/layout/IconLabelList"/>
    <dgm:cxn modelId="{1E8FB248-D6F4-4DFA-A83B-79BC088BE61A}" type="presParOf" srcId="{17E22AB9-5766-42BB-A01E-798E914F28EB}" destId="{5D0C2D72-E4E4-4283-B2B0-EC4F03A26FC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F187545-34A3-435A-AE04-9A79577DF28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5C07E94-7FBE-49E7-8F74-F6D8581027F7}">
      <dgm:prSet/>
      <dgm:spPr/>
      <dgm:t>
        <a:bodyPr/>
        <a:lstStyle/>
        <a:p>
          <a:r>
            <a:rPr lang="en-US" b="0" i="0" baseline="0"/>
            <a:t>Full, incremental, differential backups </a:t>
          </a:r>
          <a:endParaRPr lang="en-US"/>
        </a:p>
      </dgm:t>
    </dgm:pt>
    <dgm:pt modelId="{989B695D-AB3C-4894-BC1A-1DE9BA2BD404}" type="parTrans" cxnId="{92800508-A240-43A7-9E65-B50C5DC4B381}">
      <dgm:prSet/>
      <dgm:spPr/>
      <dgm:t>
        <a:bodyPr/>
        <a:lstStyle/>
        <a:p>
          <a:endParaRPr lang="en-US"/>
        </a:p>
      </dgm:t>
    </dgm:pt>
    <dgm:pt modelId="{EFB8744E-3FA1-407A-A0F0-5C70F6E8D170}" type="sibTrans" cxnId="{92800508-A240-43A7-9E65-B50C5DC4B381}">
      <dgm:prSet/>
      <dgm:spPr/>
      <dgm:t>
        <a:bodyPr/>
        <a:lstStyle/>
        <a:p>
          <a:endParaRPr lang="en-US"/>
        </a:p>
      </dgm:t>
    </dgm:pt>
    <dgm:pt modelId="{54723E1C-FC12-409C-AE59-D4C569E25FC8}">
      <dgm:prSet/>
      <dgm:spPr/>
      <dgm:t>
        <a:bodyPr/>
        <a:lstStyle/>
        <a:p>
          <a:r>
            <a:rPr lang="en-US" b="0" i="0" baseline="0"/>
            <a:t>Weekly, monthly, yearly schedules </a:t>
          </a:r>
          <a:endParaRPr lang="en-US"/>
        </a:p>
      </dgm:t>
    </dgm:pt>
    <dgm:pt modelId="{42EB1AD8-A4D9-4923-A8E1-5D12A5E443B5}" type="parTrans" cxnId="{0BEBE6A1-DD04-4707-93EC-B2EBF5752CBF}">
      <dgm:prSet/>
      <dgm:spPr/>
      <dgm:t>
        <a:bodyPr/>
        <a:lstStyle/>
        <a:p>
          <a:endParaRPr lang="en-US"/>
        </a:p>
      </dgm:t>
    </dgm:pt>
    <dgm:pt modelId="{66F0379C-B993-4278-A170-E14521E58653}" type="sibTrans" cxnId="{0BEBE6A1-DD04-4707-93EC-B2EBF5752CBF}">
      <dgm:prSet/>
      <dgm:spPr/>
      <dgm:t>
        <a:bodyPr/>
        <a:lstStyle/>
        <a:p>
          <a:endParaRPr lang="en-US"/>
        </a:p>
      </dgm:t>
    </dgm:pt>
    <dgm:pt modelId="{015B9167-E09B-47A7-95AA-C98D15C2FF05}" type="pres">
      <dgm:prSet presAssocID="{1F187545-34A3-435A-AE04-9A79577DF28F}" presName="root" presStyleCnt="0">
        <dgm:presLayoutVars>
          <dgm:dir/>
          <dgm:resizeHandles val="exact"/>
        </dgm:presLayoutVars>
      </dgm:prSet>
      <dgm:spPr/>
    </dgm:pt>
    <dgm:pt modelId="{DA335608-E718-44C7-B3CC-F8DD962F58E2}" type="pres">
      <dgm:prSet presAssocID="{45C07E94-7FBE-49E7-8F74-F6D8581027F7}" presName="compNode" presStyleCnt="0"/>
      <dgm:spPr/>
    </dgm:pt>
    <dgm:pt modelId="{95017479-9098-42C8-96E8-3A398F0EED79}" type="pres">
      <dgm:prSet presAssocID="{45C07E94-7FBE-49E7-8F74-F6D8581027F7}" presName="bgRect" presStyleLbl="bgShp" presStyleIdx="0" presStyleCnt="2"/>
      <dgm:spPr/>
    </dgm:pt>
    <dgm:pt modelId="{A3CCA602-2C3F-4DA4-8FD1-0321AB0AAF01}" type="pres">
      <dgm:prSet presAssocID="{45C07E94-7FBE-49E7-8F74-F6D8581027F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C315CBBB-FA77-42C0-AB0A-7587B391A118}" type="pres">
      <dgm:prSet presAssocID="{45C07E94-7FBE-49E7-8F74-F6D8581027F7}" presName="spaceRect" presStyleCnt="0"/>
      <dgm:spPr/>
    </dgm:pt>
    <dgm:pt modelId="{2085C4D0-FBA5-461B-BD41-EBB688008C63}" type="pres">
      <dgm:prSet presAssocID="{45C07E94-7FBE-49E7-8F74-F6D8581027F7}" presName="parTx" presStyleLbl="revTx" presStyleIdx="0" presStyleCnt="2">
        <dgm:presLayoutVars>
          <dgm:chMax val="0"/>
          <dgm:chPref val="0"/>
        </dgm:presLayoutVars>
      </dgm:prSet>
      <dgm:spPr/>
    </dgm:pt>
    <dgm:pt modelId="{48767EFD-4EFB-4668-96D3-541FE01E7755}" type="pres">
      <dgm:prSet presAssocID="{EFB8744E-3FA1-407A-A0F0-5C70F6E8D170}" presName="sibTrans" presStyleCnt="0"/>
      <dgm:spPr/>
    </dgm:pt>
    <dgm:pt modelId="{73526B80-90DC-4595-A6D1-87684DA2D144}" type="pres">
      <dgm:prSet presAssocID="{54723E1C-FC12-409C-AE59-D4C569E25FC8}" presName="compNode" presStyleCnt="0"/>
      <dgm:spPr/>
    </dgm:pt>
    <dgm:pt modelId="{94887F36-3981-41FC-8572-752E6A702732}" type="pres">
      <dgm:prSet presAssocID="{54723E1C-FC12-409C-AE59-D4C569E25FC8}" presName="bgRect" presStyleLbl="bgShp" presStyleIdx="1" presStyleCnt="2"/>
      <dgm:spPr/>
    </dgm:pt>
    <dgm:pt modelId="{F6AAE74D-0E52-4D85-BC17-2E98B8700418}" type="pres">
      <dgm:prSet presAssocID="{54723E1C-FC12-409C-AE59-D4C569E25F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A6114BB1-4091-42E8-8E10-9662AC834F50}" type="pres">
      <dgm:prSet presAssocID="{54723E1C-FC12-409C-AE59-D4C569E25FC8}" presName="spaceRect" presStyleCnt="0"/>
      <dgm:spPr/>
    </dgm:pt>
    <dgm:pt modelId="{E19B872B-CB53-40A6-B55A-E7FB477D3C38}" type="pres">
      <dgm:prSet presAssocID="{54723E1C-FC12-409C-AE59-D4C569E25FC8}" presName="parTx" presStyleLbl="revTx" presStyleIdx="1" presStyleCnt="2">
        <dgm:presLayoutVars>
          <dgm:chMax val="0"/>
          <dgm:chPref val="0"/>
        </dgm:presLayoutVars>
      </dgm:prSet>
      <dgm:spPr/>
    </dgm:pt>
  </dgm:ptLst>
  <dgm:cxnLst>
    <dgm:cxn modelId="{41BA2D06-50D7-4A38-B6E3-06EEDC2C2F45}" type="presOf" srcId="{45C07E94-7FBE-49E7-8F74-F6D8581027F7}" destId="{2085C4D0-FBA5-461B-BD41-EBB688008C63}" srcOrd="0" destOrd="0" presId="urn:microsoft.com/office/officeart/2018/2/layout/IconVerticalSolidList"/>
    <dgm:cxn modelId="{92800508-A240-43A7-9E65-B50C5DC4B381}" srcId="{1F187545-34A3-435A-AE04-9A79577DF28F}" destId="{45C07E94-7FBE-49E7-8F74-F6D8581027F7}" srcOrd="0" destOrd="0" parTransId="{989B695D-AB3C-4894-BC1A-1DE9BA2BD404}" sibTransId="{EFB8744E-3FA1-407A-A0F0-5C70F6E8D170}"/>
    <dgm:cxn modelId="{37F5BD5B-4960-4A1A-B826-8805B1D6E17D}" type="presOf" srcId="{1F187545-34A3-435A-AE04-9A79577DF28F}" destId="{015B9167-E09B-47A7-95AA-C98D15C2FF05}" srcOrd="0" destOrd="0" presId="urn:microsoft.com/office/officeart/2018/2/layout/IconVerticalSolidList"/>
    <dgm:cxn modelId="{0BEBE6A1-DD04-4707-93EC-B2EBF5752CBF}" srcId="{1F187545-34A3-435A-AE04-9A79577DF28F}" destId="{54723E1C-FC12-409C-AE59-D4C569E25FC8}" srcOrd="1" destOrd="0" parTransId="{42EB1AD8-A4D9-4923-A8E1-5D12A5E443B5}" sibTransId="{66F0379C-B993-4278-A170-E14521E58653}"/>
    <dgm:cxn modelId="{930790EF-2464-4D66-AFEE-B49542B5EB18}" type="presOf" srcId="{54723E1C-FC12-409C-AE59-D4C569E25FC8}" destId="{E19B872B-CB53-40A6-B55A-E7FB477D3C38}" srcOrd="0" destOrd="0" presId="urn:microsoft.com/office/officeart/2018/2/layout/IconVerticalSolidList"/>
    <dgm:cxn modelId="{B94B7EC2-9462-4488-A3C6-5A21D746B3D3}" type="presParOf" srcId="{015B9167-E09B-47A7-95AA-C98D15C2FF05}" destId="{DA335608-E718-44C7-B3CC-F8DD962F58E2}" srcOrd="0" destOrd="0" presId="urn:microsoft.com/office/officeart/2018/2/layout/IconVerticalSolidList"/>
    <dgm:cxn modelId="{AE0C587C-6649-45CA-85E7-0B7EB02114F3}" type="presParOf" srcId="{DA335608-E718-44C7-B3CC-F8DD962F58E2}" destId="{95017479-9098-42C8-96E8-3A398F0EED79}" srcOrd="0" destOrd="0" presId="urn:microsoft.com/office/officeart/2018/2/layout/IconVerticalSolidList"/>
    <dgm:cxn modelId="{A9A9DAB0-C26A-4903-8419-888BBB354C26}" type="presParOf" srcId="{DA335608-E718-44C7-B3CC-F8DD962F58E2}" destId="{A3CCA602-2C3F-4DA4-8FD1-0321AB0AAF01}" srcOrd="1" destOrd="0" presId="urn:microsoft.com/office/officeart/2018/2/layout/IconVerticalSolidList"/>
    <dgm:cxn modelId="{3C8E8A51-9610-420C-A71A-0F4464709B16}" type="presParOf" srcId="{DA335608-E718-44C7-B3CC-F8DD962F58E2}" destId="{C315CBBB-FA77-42C0-AB0A-7587B391A118}" srcOrd="2" destOrd="0" presId="urn:microsoft.com/office/officeart/2018/2/layout/IconVerticalSolidList"/>
    <dgm:cxn modelId="{CD54D16A-80C1-4D8C-A8AA-A2C0CE711B30}" type="presParOf" srcId="{DA335608-E718-44C7-B3CC-F8DD962F58E2}" destId="{2085C4D0-FBA5-461B-BD41-EBB688008C63}" srcOrd="3" destOrd="0" presId="urn:microsoft.com/office/officeart/2018/2/layout/IconVerticalSolidList"/>
    <dgm:cxn modelId="{BEACA0F6-722C-471B-810D-25BF4643702A}" type="presParOf" srcId="{015B9167-E09B-47A7-95AA-C98D15C2FF05}" destId="{48767EFD-4EFB-4668-96D3-541FE01E7755}" srcOrd="1" destOrd="0" presId="urn:microsoft.com/office/officeart/2018/2/layout/IconVerticalSolidList"/>
    <dgm:cxn modelId="{C2B2ED4E-C8CC-499E-ACE0-C4E80B24D50B}" type="presParOf" srcId="{015B9167-E09B-47A7-95AA-C98D15C2FF05}" destId="{73526B80-90DC-4595-A6D1-87684DA2D144}" srcOrd="2" destOrd="0" presId="urn:microsoft.com/office/officeart/2018/2/layout/IconVerticalSolidList"/>
    <dgm:cxn modelId="{0D51A760-9024-4EF5-A540-58A142761FC6}" type="presParOf" srcId="{73526B80-90DC-4595-A6D1-87684DA2D144}" destId="{94887F36-3981-41FC-8572-752E6A702732}" srcOrd="0" destOrd="0" presId="urn:microsoft.com/office/officeart/2018/2/layout/IconVerticalSolidList"/>
    <dgm:cxn modelId="{BCE1CA42-CFA3-464E-A232-D508E1A8B08E}" type="presParOf" srcId="{73526B80-90DC-4595-A6D1-87684DA2D144}" destId="{F6AAE74D-0E52-4D85-BC17-2E98B8700418}" srcOrd="1" destOrd="0" presId="urn:microsoft.com/office/officeart/2018/2/layout/IconVerticalSolidList"/>
    <dgm:cxn modelId="{DA2B1257-2EAE-4815-BD08-F206639E1793}" type="presParOf" srcId="{73526B80-90DC-4595-A6D1-87684DA2D144}" destId="{A6114BB1-4091-42E8-8E10-9662AC834F50}" srcOrd="2" destOrd="0" presId="urn:microsoft.com/office/officeart/2018/2/layout/IconVerticalSolidList"/>
    <dgm:cxn modelId="{65ECB0AB-DBE8-4AEE-86B1-2FB36761BCEA}" type="presParOf" srcId="{73526B80-90DC-4595-A6D1-87684DA2D144}" destId="{E19B872B-CB53-40A6-B55A-E7FB477D3C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898A385-99A3-4021-A6F4-E26BBA434EB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082948A0-5AD9-45A4-BE58-53414E15C336}">
      <dgm:prSet/>
      <dgm:spPr/>
      <dgm:t>
        <a:bodyPr/>
        <a:lstStyle/>
        <a:p>
          <a:r>
            <a:rPr lang="en-US" b="0" i="0" baseline="0"/>
            <a:t>Alerting and ticketing for failures </a:t>
          </a:r>
          <a:endParaRPr lang="en-US"/>
        </a:p>
      </dgm:t>
    </dgm:pt>
    <dgm:pt modelId="{61E8063E-4531-4458-8E73-05687E55217B}" type="parTrans" cxnId="{5DDF88E1-61AF-4A84-AA31-F7F4896ED84F}">
      <dgm:prSet/>
      <dgm:spPr/>
      <dgm:t>
        <a:bodyPr/>
        <a:lstStyle/>
        <a:p>
          <a:endParaRPr lang="en-US"/>
        </a:p>
      </dgm:t>
    </dgm:pt>
    <dgm:pt modelId="{A2CD6665-FC77-41B9-A8AD-454E481F7B70}" type="sibTrans" cxnId="{5DDF88E1-61AF-4A84-AA31-F7F4896ED84F}">
      <dgm:prSet/>
      <dgm:spPr/>
      <dgm:t>
        <a:bodyPr/>
        <a:lstStyle/>
        <a:p>
          <a:endParaRPr lang="en-US"/>
        </a:p>
      </dgm:t>
    </dgm:pt>
    <dgm:pt modelId="{AD934D9B-98DC-4861-90C0-D364AB1192FE}">
      <dgm:prSet/>
      <dgm:spPr/>
      <dgm:t>
        <a:bodyPr/>
        <a:lstStyle/>
        <a:p>
          <a:r>
            <a:rPr lang="en-US" b="0" i="0" baseline="0" dirty="0"/>
            <a:t>Troubleshooting and re-run procedures </a:t>
          </a:r>
          <a:endParaRPr lang="en-US" dirty="0"/>
        </a:p>
      </dgm:t>
    </dgm:pt>
    <dgm:pt modelId="{A7DC1987-5DAC-415F-83CE-B179A5CA91BB}" type="parTrans" cxnId="{F5231213-E86D-45EE-82CF-C2636F65D791}">
      <dgm:prSet/>
      <dgm:spPr/>
      <dgm:t>
        <a:bodyPr/>
        <a:lstStyle/>
        <a:p>
          <a:endParaRPr lang="en-US"/>
        </a:p>
      </dgm:t>
    </dgm:pt>
    <dgm:pt modelId="{8277B13A-29C5-454E-A47F-D9593341EC83}" type="sibTrans" cxnId="{F5231213-E86D-45EE-82CF-C2636F65D791}">
      <dgm:prSet/>
      <dgm:spPr/>
      <dgm:t>
        <a:bodyPr/>
        <a:lstStyle/>
        <a:p>
          <a:endParaRPr lang="en-US"/>
        </a:p>
      </dgm:t>
    </dgm:pt>
    <dgm:pt modelId="{0CC826A7-1BB5-4F0C-8790-4D94FCC1FA10}">
      <dgm:prSet/>
      <dgm:spPr/>
      <dgm:t>
        <a:bodyPr/>
        <a:lstStyle/>
        <a:p>
          <a:r>
            <a:rPr lang="en-US" b="0" i="0" baseline="0"/>
            <a:t>Periodic restore testing </a:t>
          </a:r>
          <a:endParaRPr lang="en-US"/>
        </a:p>
      </dgm:t>
    </dgm:pt>
    <dgm:pt modelId="{0983C484-A803-4627-AC37-5D0EDF3B4BB9}" type="parTrans" cxnId="{48D6A4AE-3F87-4B9B-90FF-70C4059F01A3}">
      <dgm:prSet/>
      <dgm:spPr/>
      <dgm:t>
        <a:bodyPr/>
        <a:lstStyle/>
        <a:p>
          <a:endParaRPr lang="en-US"/>
        </a:p>
      </dgm:t>
    </dgm:pt>
    <dgm:pt modelId="{9CFF71E8-C2AA-40C0-B0AB-FF7043FBA87A}" type="sibTrans" cxnId="{48D6A4AE-3F87-4B9B-90FF-70C4059F01A3}">
      <dgm:prSet/>
      <dgm:spPr/>
      <dgm:t>
        <a:bodyPr/>
        <a:lstStyle/>
        <a:p>
          <a:endParaRPr lang="en-US"/>
        </a:p>
      </dgm:t>
    </dgm:pt>
    <dgm:pt modelId="{2BD18443-2B2F-44B1-B1C1-E152AE0198BC}" type="pres">
      <dgm:prSet presAssocID="{7898A385-99A3-4021-A6F4-E26BBA434EB4}" presName="hierChild1" presStyleCnt="0">
        <dgm:presLayoutVars>
          <dgm:chPref val="1"/>
          <dgm:dir/>
          <dgm:animOne val="branch"/>
          <dgm:animLvl val="lvl"/>
          <dgm:resizeHandles/>
        </dgm:presLayoutVars>
      </dgm:prSet>
      <dgm:spPr/>
    </dgm:pt>
    <dgm:pt modelId="{24158462-2439-47E7-8B26-10C8C08D93FA}" type="pres">
      <dgm:prSet presAssocID="{082948A0-5AD9-45A4-BE58-53414E15C336}" presName="hierRoot1" presStyleCnt="0"/>
      <dgm:spPr/>
    </dgm:pt>
    <dgm:pt modelId="{9FE1FA38-558F-4BA1-A533-5A0A8CDEEA1E}" type="pres">
      <dgm:prSet presAssocID="{082948A0-5AD9-45A4-BE58-53414E15C336}" presName="composite" presStyleCnt="0"/>
      <dgm:spPr/>
    </dgm:pt>
    <dgm:pt modelId="{23112D29-DC8E-4735-8509-2F3C56F1D28E}" type="pres">
      <dgm:prSet presAssocID="{082948A0-5AD9-45A4-BE58-53414E15C336}" presName="background" presStyleLbl="node0" presStyleIdx="0" presStyleCnt="3"/>
      <dgm:spPr/>
    </dgm:pt>
    <dgm:pt modelId="{53D25F9E-C69A-4135-9DE7-7AE76F1C2705}" type="pres">
      <dgm:prSet presAssocID="{082948A0-5AD9-45A4-BE58-53414E15C336}" presName="text" presStyleLbl="fgAcc0" presStyleIdx="0" presStyleCnt="3">
        <dgm:presLayoutVars>
          <dgm:chPref val="3"/>
        </dgm:presLayoutVars>
      </dgm:prSet>
      <dgm:spPr/>
    </dgm:pt>
    <dgm:pt modelId="{777CBE0C-8CAE-4518-80BA-7F986F5D25FB}" type="pres">
      <dgm:prSet presAssocID="{082948A0-5AD9-45A4-BE58-53414E15C336}" presName="hierChild2" presStyleCnt="0"/>
      <dgm:spPr/>
    </dgm:pt>
    <dgm:pt modelId="{EE56630B-D8FC-43E1-864A-A7326AD0A559}" type="pres">
      <dgm:prSet presAssocID="{AD934D9B-98DC-4861-90C0-D364AB1192FE}" presName="hierRoot1" presStyleCnt="0"/>
      <dgm:spPr/>
    </dgm:pt>
    <dgm:pt modelId="{0D2B7BA2-6A17-45B0-A2C4-A48874DD12E5}" type="pres">
      <dgm:prSet presAssocID="{AD934D9B-98DC-4861-90C0-D364AB1192FE}" presName="composite" presStyleCnt="0"/>
      <dgm:spPr/>
    </dgm:pt>
    <dgm:pt modelId="{47D4DE3D-F516-4CB8-B321-3369922DC9AF}" type="pres">
      <dgm:prSet presAssocID="{AD934D9B-98DC-4861-90C0-D364AB1192FE}" presName="background" presStyleLbl="node0" presStyleIdx="1" presStyleCnt="3"/>
      <dgm:spPr/>
    </dgm:pt>
    <dgm:pt modelId="{55D21496-9B59-4157-9966-B327BC586869}" type="pres">
      <dgm:prSet presAssocID="{AD934D9B-98DC-4861-90C0-D364AB1192FE}" presName="text" presStyleLbl="fgAcc0" presStyleIdx="1" presStyleCnt="3">
        <dgm:presLayoutVars>
          <dgm:chPref val="3"/>
        </dgm:presLayoutVars>
      </dgm:prSet>
      <dgm:spPr/>
    </dgm:pt>
    <dgm:pt modelId="{ECE28FCC-DCB9-4D2D-AC0A-298E93584451}" type="pres">
      <dgm:prSet presAssocID="{AD934D9B-98DC-4861-90C0-D364AB1192FE}" presName="hierChild2" presStyleCnt="0"/>
      <dgm:spPr/>
    </dgm:pt>
    <dgm:pt modelId="{CFA704A5-374E-403B-A4D1-429CE87CEB93}" type="pres">
      <dgm:prSet presAssocID="{0CC826A7-1BB5-4F0C-8790-4D94FCC1FA10}" presName="hierRoot1" presStyleCnt="0"/>
      <dgm:spPr/>
    </dgm:pt>
    <dgm:pt modelId="{5B1124B4-C46E-4322-A758-A96C2A1044CC}" type="pres">
      <dgm:prSet presAssocID="{0CC826A7-1BB5-4F0C-8790-4D94FCC1FA10}" presName="composite" presStyleCnt="0"/>
      <dgm:spPr/>
    </dgm:pt>
    <dgm:pt modelId="{C57DA305-0D6E-43D3-9C32-9177AF0DBDBD}" type="pres">
      <dgm:prSet presAssocID="{0CC826A7-1BB5-4F0C-8790-4D94FCC1FA10}" presName="background" presStyleLbl="node0" presStyleIdx="2" presStyleCnt="3"/>
      <dgm:spPr/>
    </dgm:pt>
    <dgm:pt modelId="{C66FC46C-85E8-49CD-8904-CC39066F0303}" type="pres">
      <dgm:prSet presAssocID="{0CC826A7-1BB5-4F0C-8790-4D94FCC1FA10}" presName="text" presStyleLbl="fgAcc0" presStyleIdx="2" presStyleCnt="3">
        <dgm:presLayoutVars>
          <dgm:chPref val="3"/>
        </dgm:presLayoutVars>
      </dgm:prSet>
      <dgm:spPr/>
    </dgm:pt>
    <dgm:pt modelId="{5C8B165D-F2CD-4F5A-B2B0-565753FD9BCC}" type="pres">
      <dgm:prSet presAssocID="{0CC826A7-1BB5-4F0C-8790-4D94FCC1FA10}" presName="hierChild2" presStyleCnt="0"/>
      <dgm:spPr/>
    </dgm:pt>
  </dgm:ptLst>
  <dgm:cxnLst>
    <dgm:cxn modelId="{F5231213-E86D-45EE-82CF-C2636F65D791}" srcId="{7898A385-99A3-4021-A6F4-E26BBA434EB4}" destId="{AD934D9B-98DC-4861-90C0-D364AB1192FE}" srcOrd="1" destOrd="0" parTransId="{A7DC1987-5DAC-415F-83CE-B179A5CA91BB}" sibTransId="{8277B13A-29C5-454E-A47F-D9593341EC83}"/>
    <dgm:cxn modelId="{542F6AA8-0257-49E2-B24A-51975673E1EC}" type="presOf" srcId="{082948A0-5AD9-45A4-BE58-53414E15C336}" destId="{53D25F9E-C69A-4135-9DE7-7AE76F1C2705}" srcOrd="0" destOrd="0" presId="urn:microsoft.com/office/officeart/2005/8/layout/hierarchy1"/>
    <dgm:cxn modelId="{48D6A4AE-3F87-4B9B-90FF-70C4059F01A3}" srcId="{7898A385-99A3-4021-A6F4-E26BBA434EB4}" destId="{0CC826A7-1BB5-4F0C-8790-4D94FCC1FA10}" srcOrd="2" destOrd="0" parTransId="{0983C484-A803-4627-AC37-5D0EDF3B4BB9}" sibTransId="{9CFF71E8-C2AA-40C0-B0AB-FF7043FBA87A}"/>
    <dgm:cxn modelId="{A61B2EB2-6559-4BF3-AA54-F204C264C78F}" type="presOf" srcId="{AD934D9B-98DC-4861-90C0-D364AB1192FE}" destId="{55D21496-9B59-4157-9966-B327BC586869}" srcOrd="0" destOrd="0" presId="urn:microsoft.com/office/officeart/2005/8/layout/hierarchy1"/>
    <dgm:cxn modelId="{5DDF88E1-61AF-4A84-AA31-F7F4896ED84F}" srcId="{7898A385-99A3-4021-A6F4-E26BBA434EB4}" destId="{082948A0-5AD9-45A4-BE58-53414E15C336}" srcOrd="0" destOrd="0" parTransId="{61E8063E-4531-4458-8E73-05687E55217B}" sibTransId="{A2CD6665-FC77-41B9-A8AD-454E481F7B70}"/>
    <dgm:cxn modelId="{7545C4ED-D507-4550-B6FE-5F55697D4532}" type="presOf" srcId="{0CC826A7-1BB5-4F0C-8790-4D94FCC1FA10}" destId="{C66FC46C-85E8-49CD-8904-CC39066F0303}" srcOrd="0" destOrd="0" presId="urn:microsoft.com/office/officeart/2005/8/layout/hierarchy1"/>
    <dgm:cxn modelId="{AF8080F5-C17B-4CE4-B00A-D1C893DE5D3D}" type="presOf" srcId="{7898A385-99A3-4021-A6F4-E26BBA434EB4}" destId="{2BD18443-2B2F-44B1-B1C1-E152AE0198BC}" srcOrd="0" destOrd="0" presId="urn:microsoft.com/office/officeart/2005/8/layout/hierarchy1"/>
    <dgm:cxn modelId="{53869E92-46A0-439A-A7E3-6D48B0FF80C2}" type="presParOf" srcId="{2BD18443-2B2F-44B1-B1C1-E152AE0198BC}" destId="{24158462-2439-47E7-8B26-10C8C08D93FA}" srcOrd="0" destOrd="0" presId="urn:microsoft.com/office/officeart/2005/8/layout/hierarchy1"/>
    <dgm:cxn modelId="{57901D63-E4CF-4C1F-A6C4-ACBA97BA27F4}" type="presParOf" srcId="{24158462-2439-47E7-8B26-10C8C08D93FA}" destId="{9FE1FA38-558F-4BA1-A533-5A0A8CDEEA1E}" srcOrd="0" destOrd="0" presId="urn:microsoft.com/office/officeart/2005/8/layout/hierarchy1"/>
    <dgm:cxn modelId="{9C6F7CAC-ED06-46BD-9AA9-21D547D563E5}" type="presParOf" srcId="{9FE1FA38-558F-4BA1-A533-5A0A8CDEEA1E}" destId="{23112D29-DC8E-4735-8509-2F3C56F1D28E}" srcOrd="0" destOrd="0" presId="urn:microsoft.com/office/officeart/2005/8/layout/hierarchy1"/>
    <dgm:cxn modelId="{ACADC2B1-3EA5-49A2-9E20-57B00BFE9301}" type="presParOf" srcId="{9FE1FA38-558F-4BA1-A533-5A0A8CDEEA1E}" destId="{53D25F9E-C69A-4135-9DE7-7AE76F1C2705}" srcOrd="1" destOrd="0" presId="urn:microsoft.com/office/officeart/2005/8/layout/hierarchy1"/>
    <dgm:cxn modelId="{F374EAAC-0DE6-4777-9178-A9388F3D7CBA}" type="presParOf" srcId="{24158462-2439-47E7-8B26-10C8C08D93FA}" destId="{777CBE0C-8CAE-4518-80BA-7F986F5D25FB}" srcOrd="1" destOrd="0" presId="urn:microsoft.com/office/officeart/2005/8/layout/hierarchy1"/>
    <dgm:cxn modelId="{F7141C3B-21F7-4AF6-9F9C-964C336470E8}" type="presParOf" srcId="{2BD18443-2B2F-44B1-B1C1-E152AE0198BC}" destId="{EE56630B-D8FC-43E1-864A-A7326AD0A559}" srcOrd="1" destOrd="0" presId="urn:microsoft.com/office/officeart/2005/8/layout/hierarchy1"/>
    <dgm:cxn modelId="{ED5D8A78-4C83-48E4-9743-84464B7545F6}" type="presParOf" srcId="{EE56630B-D8FC-43E1-864A-A7326AD0A559}" destId="{0D2B7BA2-6A17-45B0-A2C4-A48874DD12E5}" srcOrd="0" destOrd="0" presId="urn:microsoft.com/office/officeart/2005/8/layout/hierarchy1"/>
    <dgm:cxn modelId="{5D5D328B-3460-402C-A906-BFD70A000C15}" type="presParOf" srcId="{0D2B7BA2-6A17-45B0-A2C4-A48874DD12E5}" destId="{47D4DE3D-F516-4CB8-B321-3369922DC9AF}" srcOrd="0" destOrd="0" presId="urn:microsoft.com/office/officeart/2005/8/layout/hierarchy1"/>
    <dgm:cxn modelId="{E95EE28A-11A2-46D1-A744-6F3422D9F707}" type="presParOf" srcId="{0D2B7BA2-6A17-45B0-A2C4-A48874DD12E5}" destId="{55D21496-9B59-4157-9966-B327BC586869}" srcOrd="1" destOrd="0" presId="urn:microsoft.com/office/officeart/2005/8/layout/hierarchy1"/>
    <dgm:cxn modelId="{ED64ED70-1C81-4AC5-A97F-0D9E259E570B}" type="presParOf" srcId="{EE56630B-D8FC-43E1-864A-A7326AD0A559}" destId="{ECE28FCC-DCB9-4D2D-AC0A-298E93584451}" srcOrd="1" destOrd="0" presId="urn:microsoft.com/office/officeart/2005/8/layout/hierarchy1"/>
    <dgm:cxn modelId="{21A9A95A-BEE6-4065-A217-92B799568672}" type="presParOf" srcId="{2BD18443-2B2F-44B1-B1C1-E152AE0198BC}" destId="{CFA704A5-374E-403B-A4D1-429CE87CEB93}" srcOrd="2" destOrd="0" presId="urn:microsoft.com/office/officeart/2005/8/layout/hierarchy1"/>
    <dgm:cxn modelId="{21F061B3-4C33-4C3A-9FA4-A1063EDE1806}" type="presParOf" srcId="{CFA704A5-374E-403B-A4D1-429CE87CEB93}" destId="{5B1124B4-C46E-4322-A758-A96C2A1044CC}" srcOrd="0" destOrd="0" presId="urn:microsoft.com/office/officeart/2005/8/layout/hierarchy1"/>
    <dgm:cxn modelId="{3AA71044-A90B-4BEE-B37B-7F25ED88E0D9}" type="presParOf" srcId="{5B1124B4-C46E-4322-A758-A96C2A1044CC}" destId="{C57DA305-0D6E-43D3-9C32-9177AF0DBDBD}" srcOrd="0" destOrd="0" presId="urn:microsoft.com/office/officeart/2005/8/layout/hierarchy1"/>
    <dgm:cxn modelId="{C23FE492-46E5-4361-8001-7971D108A9B9}" type="presParOf" srcId="{5B1124B4-C46E-4322-A758-A96C2A1044CC}" destId="{C66FC46C-85E8-49CD-8904-CC39066F0303}" srcOrd="1" destOrd="0" presId="urn:microsoft.com/office/officeart/2005/8/layout/hierarchy1"/>
    <dgm:cxn modelId="{6D4AEDA4-9FCE-41E9-B19A-0039395C1472}" type="presParOf" srcId="{CFA704A5-374E-403B-A4D1-429CE87CEB93}" destId="{5C8B165D-F2CD-4F5A-B2B0-565753FD9BC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2B3A39-ADB0-40F2-8588-E042E66A5E0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4150FAEE-8B1F-44BB-B0D1-B67137DAA72D}">
      <dgm:prSet/>
      <dgm:spPr/>
      <dgm:t>
        <a:bodyPr/>
        <a:lstStyle/>
        <a:p>
          <a:r>
            <a:rPr lang="en-US" b="0" i="0" baseline="0"/>
            <a:t>Frequency of reviews </a:t>
          </a:r>
          <a:endParaRPr lang="en-US"/>
        </a:p>
      </dgm:t>
    </dgm:pt>
    <dgm:pt modelId="{0052C1B1-0B72-4B8B-BD0B-5F770BDDE98D}" type="parTrans" cxnId="{55FE3FD5-EBC3-4FB5-9DA6-5C38E303FB30}">
      <dgm:prSet/>
      <dgm:spPr/>
      <dgm:t>
        <a:bodyPr/>
        <a:lstStyle/>
        <a:p>
          <a:endParaRPr lang="en-US"/>
        </a:p>
      </dgm:t>
    </dgm:pt>
    <dgm:pt modelId="{C79AD8CC-8DB7-492A-8675-D7A3C83459BD}" type="sibTrans" cxnId="{55FE3FD5-EBC3-4FB5-9DA6-5C38E303FB30}">
      <dgm:prSet/>
      <dgm:spPr/>
      <dgm:t>
        <a:bodyPr/>
        <a:lstStyle/>
        <a:p>
          <a:endParaRPr lang="en-US"/>
        </a:p>
      </dgm:t>
    </dgm:pt>
    <dgm:pt modelId="{939D5552-9D4F-4D32-A486-A68B1E5B9F0A}">
      <dgm:prSet/>
      <dgm:spPr/>
      <dgm:t>
        <a:bodyPr/>
        <a:lstStyle/>
        <a:p>
          <a:r>
            <a:rPr lang="en-US" b="0" i="0" baseline="0" dirty="0"/>
            <a:t>Key steps: user listing generation, manager review, sign-offs and dates</a:t>
          </a:r>
          <a:endParaRPr lang="en-US" dirty="0"/>
        </a:p>
      </dgm:t>
    </dgm:pt>
    <dgm:pt modelId="{C67D00BA-88D4-4A4C-BCAD-22792D310C83}" type="parTrans" cxnId="{351426F1-1FFB-4B4A-BB3F-779798EB27FA}">
      <dgm:prSet/>
      <dgm:spPr/>
      <dgm:t>
        <a:bodyPr/>
        <a:lstStyle/>
        <a:p>
          <a:endParaRPr lang="en-US"/>
        </a:p>
      </dgm:t>
    </dgm:pt>
    <dgm:pt modelId="{AE546736-B8B0-4D34-BCCE-1AD5BC2278A5}" type="sibTrans" cxnId="{351426F1-1FFB-4B4A-BB3F-779798EB27FA}">
      <dgm:prSet/>
      <dgm:spPr/>
      <dgm:t>
        <a:bodyPr/>
        <a:lstStyle/>
        <a:p>
          <a:endParaRPr lang="en-US"/>
        </a:p>
      </dgm:t>
    </dgm:pt>
    <dgm:pt modelId="{E07846FB-9346-4B85-AFE6-A29C954D4165}">
      <dgm:prSet/>
      <dgm:spPr/>
      <dgm:t>
        <a:bodyPr/>
        <a:lstStyle/>
        <a:p>
          <a:r>
            <a:rPr lang="en-US" b="0" i="0" baseline="0"/>
            <a:t>Usage of automation tools </a:t>
          </a:r>
          <a:endParaRPr lang="en-US"/>
        </a:p>
      </dgm:t>
    </dgm:pt>
    <dgm:pt modelId="{27E79947-8F92-45E1-960C-6159CA4E52CE}" type="parTrans" cxnId="{E48B2763-9013-4443-A705-F6032E0750C0}">
      <dgm:prSet/>
      <dgm:spPr/>
      <dgm:t>
        <a:bodyPr/>
        <a:lstStyle/>
        <a:p>
          <a:endParaRPr lang="en-US"/>
        </a:p>
      </dgm:t>
    </dgm:pt>
    <dgm:pt modelId="{6F7D7455-AAB8-4E9C-A89B-37494F65D0FC}" type="sibTrans" cxnId="{E48B2763-9013-4443-A705-F6032E0750C0}">
      <dgm:prSet/>
      <dgm:spPr/>
      <dgm:t>
        <a:bodyPr/>
        <a:lstStyle/>
        <a:p>
          <a:endParaRPr lang="en-US"/>
        </a:p>
      </dgm:t>
    </dgm:pt>
    <dgm:pt modelId="{BADF9FC4-1D1D-4216-9BAC-9F2054654EE7}" type="pres">
      <dgm:prSet presAssocID="{1F2B3A39-ADB0-40F2-8588-E042E66A5E0C}" presName="linear" presStyleCnt="0">
        <dgm:presLayoutVars>
          <dgm:animLvl val="lvl"/>
          <dgm:resizeHandles val="exact"/>
        </dgm:presLayoutVars>
      </dgm:prSet>
      <dgm:spPr/>
    </dgm:pt>
    <dgm:pt modelId="{054AC27A-236B-4392-B705-C8AB456F9AB3}" type="pres">
      <dgm:prSet presAssocID="{4150FAEE-8B1F-44BB-B0D1-B67137DAA72D}" presName="parentText" presStyleLbl="node1" presStyleIdx="0" presStyleCnt="3">
        <dgm:presLayoutVars>
          <dgm:chMax val="0"/>
          <dgm:bulletEnabled val="1"/>
        </dgm:presLayoutVars>
      </dgm:prSet>
      <dgm:spPr/>
    </dgm:pt>
    <dgm:pt modelId="{0CA6F2A0-6B7B-408E-8CD3-3E07C787ADF5}" type="pres">
      <dgm:prSet presAssocID="{C79AD8CC-8DB7-492A-8675-D7A3C83459BD}" presName="spacer" presStyleCnt="0"/>
      <dgm:spPr/>
    </dgm:pt>
    <dgm:pt modelId="{DDDFBB38-0492-4297-A0EA-CFDF45FC7A0B}" type="pres">
      <dgm:prSet presAssocID="{939D5552-9D4F-4D32-A486-A68B1E5B9F0A}" presName="parentText" presStyleLbl="node1" presStyleIdx="1" presStyleCnt="3">
        <dgm:presLayoutVars>
          <dgm:chMax val="0"/>
          <dgm:bulletEnabled val="1"/>
        </dgm:presLayoutVars>
      </dgm:prSet>
      <dgm:spPr/>
    </dgm:pt>
    <dgm:pt modelId="{E3B54A27-5036-4E59-BCDD-F495C1FDEA25}" type="pres">
      <dgm:prSet presAssocID="{AE546736-B8B0-4D34-BCCE-1AD5BC2278A5}" presName="spacer" presStyleCnt="0"/>
      <dgm:spPr/>
    </dgm:pt>
    <dgm:pt modelId="{4FF82796-792E-4EE2-ABC9-50741FA4F24C}" type="pres">
      <dgm:prSet presAssocID="{E07846FB-9346-4B85-AFE6-A29C954D4165}" presName="parentText" presStyleLbl="node1" presStyleIdx="2" presStyleCnt="3">
        <dgm:presLayoutVars>
          <dgm:chMax val="0"/>
          <dgm:bulletEnabled val="1"/>
        </dgm:presLayoutVars>
      </dgm:prSet>
      <dgm:spPr/>
    </dgm:pt>
  </dgm:ptLst>
  <dgm:cxnLst>
    <dgm:cxn modelId="{FFA9AA35-DC11-42B3-8436-5B3424052A98}" type="presOf" srcId="{939D5552-9D4F-4D32-A486-A68B1E5B9F0A}" destId="{DDDFBB38-0492-4297-A0EA-CFDF45FC7A0B}" srcOrd="0" destOrd="0" presId="urn:microsoft.com/office/officeart/2005/8/layout/vList2"/>
    <dgm:cxn modelId="{E48B2763-9013-4443-A705-F6032E0750C0}" srcId="{1F2B3A39-ADB0-40F2-8588-E042E66A5E0C}" destId="{E07846FB-9346-4B85-AFE6-A29C954D4165}" srcOrd="2" destOrd="0" parTransId="{27E79947-8F92-45E1-960C-6159CA4E52CE}" sibTransId="{6F7D7455-AAB8-4E9C-A89B-37494F65D0FC}"/>
    <dgm:cxn modelId="{A0E2AB67-703B-4B90-8754-6B256FEAA4EA}" type="presOf" srcId="{1F2B3A39-ADB0-40F2-8588-E042E66A5E0C}" destId="{BADF9FC4-1D1D-4216-9BAC-9F2054654EE7}" srcOrd="0" destOrd="0" presId="urn:microsoft.com/office/officeart/2005/8/layout/vList2"/>
    <dgm:cxn modelId="{9C3A2C7F-424D-4526-8F84-4B19D747B0D3}" type="presOf" srcId="{E07846FB-9346-4B85-AFE6-A29C954D4165}" destId="{4FF82796-792E-4EE2-ABC9-50741FA4F24C}" srcOrd="0" destOrd="0" presId="urn:microsoft.com/office/officeart/2005/8/layout/vList2"/>
    <dgm:cxn modelId="{55FE3FD5-EBC3-4FB5-9DA6-5C38E303FB30}" srcId="{1F2B3A39-ADB0-40F2-8588-E042E66A5E0C}" destId="{4150FAEE-8B1F-44BB-B0D1-B67137DAA72D}" srcOrd="0" destOrd="0" parTransId="{0052C1B1-0B72-4B8B-BD0B-5F770BDDE98D}" sibTransId="{C79AD8CC-8DB7-492A-8675-D7A3C83459BD}"/>
    <dgm:cxn modelId="{351426F1-1FFB-4B4A-BB3F-779798EB27FA}" srcId="{1F2B3A39-ADB0-40F2-8588-E042E66A5E0C}" destId="{939D5552-9D4F-4D32-A486-A68B1E5B9F0A}" srcOrd="1" destOrd="0" parTransId="{C67D00BA-88D4-4A4C-BCAD-22792D310C83}" sibTransId="{AE546736-B8B0-4D34-BCCE-1AD5BC2278A5}"/>
    <dgm:cxn modelId="{5505B9F4-B2FC-486D-B533-1141DA6C06CB}" type="presOf" srcId="{4150FAEE-8B1F-44BB-B0D1-B67137DAA72D}" destId="{054AC27A-236B-4392-B705-C8AB456F9AB3}" srcOrd="0" destOrd="0" presId="urn:microsoft.com/office/officeart/2005/8/layout/vList2"/>
    <dgm:cxn modelId="{F1F21D63-D818-4DD4-B9E6-08998D0319A4}" type="presParOf" srcId="{BADF9FC4-1D1D-4216-9BAC-9F2054654EE7}" destId="{054AC27A-236B-4392-B705-C8AB456F9AB3}" srcOrd="0" destOrd="0" presId="urn:microsoft.com/office/officeart/2005/8/layout/vList2"/>
    <dgm:cxn modelId="{69A4837B-CEC6-4237-B881-D75ACF18688B}" type="presParOf" srcId="{BADF9FC4-1D1D-4216-9BAC-9F2054654EE7}" destId="{0CA6F2A0-6B7B-408E-8CD3-3E07C787ADF5}" srcOrd="1" destOrd="0" presId="urn:microsoft.com/office/officeart/2005/8/layout/vList2"/>
    <dgm:cxn modelId="{E747B164-08AE-4FF0-B2EF-209C41174FD6}" type="presParOf" srcId="{BADF9FC4-1D1D-4216-9BAC-9F2054654EE7}" destId="{DDDFBB38-0492-4297-A0EA-CFDF45FC7A0B}" srcOrd="2" destOrd="0" presId="urn:microsoft.com/office/officeart/2005/8/layout/vList2"/>
    <dgm:cxn modelId="{A56FFCE7-E80E-4D14-B5D5-4D9B7EB65A97}" type="presParOf" srcId="{BADF9FC4-1D1D-4216-9BAC-9F2054654EE7}" destId="{E3B54A27-5036-4E59-BCDD-F495C1FDEA25}" srcOrd="3" destOrd="0" presId="urn:microsoft.com/office/officeart/2005/8/layout/vList2"/>
    <dgm:cxn modelId="{690C948B-218B-4B3A-BFA5-E9795F7D8C22}" type="presParOf" srcId="{BADF9FC4-1D1D-4216-9BAC-9F2054654EE7}" destId="{4FF82796-792E-4EE2-ABC9-50741FA4F24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8D6182E-7CF4-48A1-8794-D9488DF79BC2}" type="doc">
      <dgm:prSet loTypeId="urn:microsoft.com/office/officeart/2016/7/layout/BasicLinearProcessNumbered" loCatId="process" qsTypeId="urn:microsoft.com/office/officeart/2005/8/quickstyle/simple2" qsCatId="simple" csTypeId="urn:microsoft.com/office/officeart/2005/8/colors/accent1_2" csCatId="accent1"/>
      <dgm:spPr/>
      <dgm:t>
        <a:bodyPr/>
        <a:lstStyle/>
        <a:p>
          <a:endParaRPr lang="en-US"/>
        </a:p>
      </dgm:t>
    </dgm:pt>
    <dgm:pt modelId="{0728FFF2-ED88-43B0-8145-91A236B425E9}">
      <dgm:prSet/>
      <dgm:spPr/>
      <dgm:t>
        <a:bodyPr/>
        <a:lstStyle/>
        <a:p>
          <a:r>
            <a:rPr lang="en-US" b="0" i="0" baseline="0" dirty="0"/>
            <a:t>Be prepared to discuss end-to-end controls for each area </a:t>
          </a:r>
          <a:endParaRPr lang="en-US" dirty="0"/>
        </a:p>
      </dgm:t>
    </dgm:pt>
    <dgm:pt modelId="{4995F21D-6662-418E-82BA-9D9BD477133F}" type="parTrans" cxnId="{7F27FBF2-A19B-4C05-BF20-AF59EBAA214C}">
      <dgm:prSet/>
      <dgm:spPr/>
      <dgm:t>
        <a:bodyPr/>
        <a:lstStyle/>
        <a:p>
          <a:endParaRPr lang="en-US"/>
        </a:p>
      </dgm:t>
    </dgm:pt>
    <dgm:pt modelId="{2411DD7A-BE15-4EBB-B15D-255DE04828CC}" type="sibTrans" cxnId="{7F27FBF2-A19B-4C05-BF20-AF59EBAA214C}">
      <dgm:prSet phldrT="1" phldr="0"/>
      <dgm:spPr/>
      <dgm:t>
        <a:bodyPr/>
        <a:lstStyle/>
        <a:p>
          <a:r>
            <a:rPr lang="en-US"/>
            <a:t>1</a:t>
          </a:r>
        </a:p>
      </dgm:t>
    </dgm:pt>
    <dgm:pt modelId="{908FE345-1180-4092-9DDC-1060BCDCA9A4}">
      <dgm:prSet/>
      <dgm:spPr/>
      <dgm:t>
        <a:bodyPr/>
        <a:lstStyle/>
        <a:p>
          <a:r>
            <a:rPr lang="en-US" b="0" i="0" baseline="0"/>
            <a:t>Have examples and evidence of processes ready </a:t>
          </a:r>
          <a:endParaRPr lang="en-US"/>
        </a:p>
      </dgm:t>
    </dgm:pt>
    <dgm:pt modelId="{73B15ECC-3825-47C9-BE32-2FFD8734DADB}" type="parTrans" cxnId="{B4B9BCF6-798A-41D2-A259-D29B71886DCB}">
      <dgm:prSet/>
      <dgm:spPr/>
      <dgm:t>
        <a:bodyPr/>
        <a:lstStyle/>
        <a:p>
          <a:endParaRPr lang="en-US"/>
        </a:p>
      </dgm:t>
    </dgm:pt>
    <dgm:pt modelId="{17DDEE6B-32D2-4F74-B32F-559E10E6FA74}" type="sibTrans" cxnId="{B4B9BCF6-798A-41D2-A259-D29B71886DCB}">
      <dgm:prSet phldrT="2" phldr="0"/>
      <dgm:spPr/>
      <dgm:t>
        <a:bodyPr/>
        <a:lstStyle/>
        <a:p>
          <a:r>
            <a:rPr lang="en-US"/>
            <a:t>2</a:t>
          </a:r>
        </a:p>
      </dgm:t>
    </dgm:pt>
    <dgm:pt modelId="{4283B036-7204-4E7A-BD6B-3A401E68CC5A}">
      <dgm:prSet/>
      <dgm:spPr/>
      <dgm:t>
        <a:bodyPr/>
        <a:lstStyle/>
        <a:p>
          <a:r>
            <a:rPr lang="en-US" b="0" i="0" baseline="0"/>
            <a:t>Engage openly to identify opportunities for improvement </a:t>
          </a:r>
          <a:endParaRPr lang="en-US"/>
        </a:p>
      </dgm:t>
    </dgm:pt>
    <dgm:pt modelId="{69112A24-C927-42A8-A752-EBCEAC1A86FB}" type="parTrans" cxnId="{FB1BF0E7-4103-4D62-B4ED-3FC1E841BC01}">
      <dgm:prSet/>
      <dgm:spPr/>
      <dgm:t>
        <a:bodyPr/>
        <a:lstStyle/>
        <a:p>
          <a:endParaRPr lang="en-US"/>
        </a:p>
      </dgm:t>
    </dgm:pt>
    <dgm:pt modelId="{930CBAC9-FEFC-4324-89E0-6B393786A60E}" type="sibTrans" cxnId="{FB1BF0E7-4103-4D62-B4ED-3FC1E841BC01}">
      <dgm:prSet phldrT="3" phldr="0"/>
      <dgm:spPr/>
      <dgm:t>
        <a:bodyPr/>
        <a:lstStyle/>
        <a:p>
          <a:r>
            <a:rPr lang="en-US"/>
            <a:t>3</a:t>
          </a:r>
        </a:p>
      </dgm:t>
    </dgm:pt>
    <dgm:pt modelId="{B626E285-344E-4B54-8C50-0DBA4A943DC3}" type="pres">
      <dgm:prSet presAssocID="{98D6182E-7CF4-48A1-8794-D9488DF79BC2}" presName="Name0" presStyleCnt="0">
        <dgm:presLayoutVars>
          <dgm:animLvl val="lvl"/>
          <dgm:resizeHandles val="exact"/>
        </dgm:presLayoutVars>
      </dgm:prSet>
      <dgm:spPr/>
    </dgm:pt>
    <dgm:pt modelId="{F1AE82E3-9B01-4C47-9F8B-74486240E195}" type="pres">
      <dgm:prSet presAssocID="{0728FFF2-ED88-43B0-8145-91A236B425E9}" presName="compositeNode" presStyleCnt="0">
        <dgm:presLayoutVars>
          <dgm:bulletEnabled val="1"/>
        </dgm:presLayoutVars>
      </dgm:prSet>
      <dgm:spPr/>
    </dgm:pt>
    <dgm:pt modelId="{C11858AF-3A20-4C10-A160-66E9D38D9166}" type="pres">
      <dgm:prSet presAssocID="{0728FFF2-ED88-43B0-8145-91A236B425E9}" presName="bgRect" presStyleLbl="bgAccFollowNode1" presStyleIdx="0" presStyleCnt="3"/>
      <dgm:spPr/>
    </dgm:pt>
    <dgm:pt modelId="{DE2C563B-89C6-45EF-AD37-8EC4725EB2BE}" type="pres">
      <dgm:prSet presAssocID="{2411DD7A-BE15-4EBB-B15D-255DE04828CC}" presName="sibTransNodeCircle" presStyleLbl="alignNode1" presStyleIdx="0" presStyleCnt="6">
        <dgm:presLayoutVars>
          <dgm:chMax val="0"/>
          <dgm:bulletEnabled/>
        </dgm:presLayoutVars>
      </dgm:prSet>
      <dgm:spPr/>
    </dgm:pt>
    <dgm:pt modelId="{F93AB59D-6D2D-41FD-99CB-9082013951E5}" type="pres">
      <dgm:prSet presAssocID="{0728FFF2-ED88-43B0-8145-91A236B425E9}" presName="bottomLine" presStyleLbl="alignNode1" presStyleIdx="1" presStyleCnt="6">
        <dgm:presLayoutVars/>
      </dgm:prSet>
      <dgm:spPr/>
    </dgm:pt>
    <dgm:pt modelId="{C295FCF5-3A1A-4A53-8F05-D15B9E2409CE}" type="pres">
      <dgm:prSet presAssocID="{0728FFF2-ED88-43B0-8145-91A236B425E9}" presName="nodeText" presStyleLbl="bgAccFollowNode1" presStyleIdx="0" presStyleCnt="3">
        <dgm:presLayoutVars>
          <dgm:bulletEnabled val="1"/>
        </dgm:presLayoutVars>
      </dgm:prSet>
      <dgm:spPr/>
    </dgm:pt>
    <dgm:pt modelId="{0F29CEAD-D354-4F65-B879-A8417C9C58B6}" type="pres">
      <dgm:prSet presAssocID="{2411DD7A-BE15-4EBB-B15D-255DE04828CC}" presName="sibTrans" presStyleCnt="0"/>
      <dgm:spPr/>
    </dgm:pt>
    <dgm:pt modelId="{B2C75B21-08F3-4924-82A4-C5F317B5BDA7}" type="pres">
      <dgm:prSet presAssocID="{908FE345-1180-4092-9DDC-1060BCDCA9A4}" presName="compositeNode" presStyleCnt="0">
        <dgm:presLayoutVars>
          <dgm:bulletEnabled val="1"/>
        </dgm:presLayoutVars>
      </dgm:prSet>
      <dgm:spPr/>
    </dgm:pt>
    <dgm:pt modelId="{F2D59174-D3BE-46D3-87D7-6C3994AC3AE0}" type="pres">
      <dgm:prSet presAssocID="{908FE345-1180-4092-9DDC-1060BCDCA9A4}" presName="bgRect" presStyleLbl="bgAccFollowNode1" presStyleIdx="1" presStyleCnt="3"/>
      <dgm:spPr/>
    </dgm:pt>
    <dgm:pt modelId="{DE57AE1B-6D81-4C4D-8982-D54C6F3D21DF}" type="pres">
      <dgm:prSet presAssocID="{17DDEE6B-32D2-4F74-B32F-559E10E6FA74}" presName="sibTransNodeCircle" presStyleLbl="alignNode1" presStyleIdx="2" presStyleCnt="6">
        <dgm:presLayoutVars>
          <dgm:chMax val="0"/>
          <dgm:bulletEnabled/>
        </dgm:presLayoutVars>
      </dgm:prSet>
      <dgm:spPr/>
    </dgm:pt>
    <dgm:pt modelId="{EDABD910-88E3-4119-98BC-8D28679098F4}" type="pres">
      <dgm:prSet presAssocID="{908FE345-1180-4092-9DDC-1060BCDCA9A4}" presName="bottomLine" presStyleLbl="alignNode1" presStyleIdx="3" presStyleCnt="6">
        <dgm:presLayoutVars/>
      </dgm:prSet>
      <dgm:spPr/>
    </dgm:pt>
    <dgm:pt modelId="{CF162EF2-BB74-410D-8B95-B292EBB0EBE8}" type="pres">
      <dgm:prSet presAssocID="{908FE345-1180-4092-9DDC-1060BCDCA9A4}" presName="nodeText" presStyleLbl="bgAccFollowNode1" presStyleIdx="1" presStyleCnt="3">
        <dgm:presLayoutVars>
          <dgm:bulletEnabled val="1"/>
        </dgm:presLayoutVars>
      </dgm:prSet>
      <dgm:spPr/>
    </dgm:pt>
    <dgm:pt modelId="{1B7ED453-4192-4C99-A92C-F988AB5DF078}" type="pres">
      <dgm:prSet presAssocID="{17DDEE6B-32D2-4F74-B32F-559E10E6FA74}" presName="sibTrans" presStyleCnt="0"/>
      <dgm:spPr/>
    </dgm:pt>
    <dgm:pt modelId="{F7346C2B-BAD3-44D1-8338-41E535511AA4}" type="pres">
      <dgm:prSet presAssocID="{4283B036-7204-4E7A-BD6B-3A401E68CC5A}" presName="compositeNode" presStyleCnt="0">
        <dgm:presLayoutVars>
          <dgm:bulletEnabled val="1"/>
        </dgm:presLayoutVars>
      </dgm:prSet>
      <dgm:spPr/>
    </dgm:pt>
    <dgm:pt modelId="{09118484-6DA6-4D56-B0A6-86703FEF43E1}" type="pres">
      <dgm:prSet presAssocID="{4283B036-7204-4E7A-BD6B-3A401E68CC5A}" presName="bgRect" presStyleLbl="bgAccFollowNode1" presStyleIdx="2" presStyleCnt="3"/>
      <dgm:spPr/>
    </dgm:pt>
    <dgm:pt modelId="{BD651D3F-D759-4A3D-B690-D4DC928A4684}" type="pres">
      <dgm:prSet presAssocID="{930CBAC9-FEFC-4324-89E0-6B393786A60E}" presName="sibTransNodeCircle" presStyleLbl="alignNode1" presStyleIdx="4" presStyleCnt="6">
        <dgm:presLayoutVars>
          <dgm:chMax val="0"/>
          <dgm:bulletEnabled/>
        </dgm:presLayoutVars>
      </dgm:prSet>
      <dgm:spPr/>
    </dgm:pt>
    <dgm:pt modelId="{504EFDE8-82A0-4299-8FB5-F54993C45FF9}" type="pres">
      <dgm:prSet presAssocID="{4283B036-7204-4E7A-BD6B-3A401E68CC5A}" presName="bottomLine" presStyleLbl="alignNode1" presStyleIdx="5" presStyleCnt="6">
        <dgm:presLayoutVars/>
      </dgm:prSet>
      <dgm:spPr/>
    </dgm:pt>
    <dgm:pt modelId="{53503F8A-72CD-4DDE-BC33-A60EE65A6E4C}" type="pres">
      <dgm:prSet presAssocID="{4283B036-7204-4E7A-BD6B-3A401E68CC5A}" presName="nodeText" presStyleLbl="bgAccFollowNode1" presStyleIdx="2" presStyleCnt="3">
        <dgm:presLayoutVars>
          <dgm:bulletEnabled val="1"/>
        </dgm:presLayoutVars>
      </dgm:prSet>
      <dgm:spPr/>
    </dgm:pt>
  </dgm:ptLst>
  <dgm:cxnLst>
    <dgm:cxn modelId="{EBB59E3B-13AB-45A5-A715-198D863A7C28}" type="presOf" srcId="{17DDEE6B-32D2-4F74-B32F-559E10E6FA74}" destId="{DE57AE1B-6D81-4C4D-8982-D54C6F3D21DF}" srcOrd="0" destOrd="0" presId="urn:microsoft.com/office/officeart/2016/7/layout/BasicLinearProcessNumbered"/>
    <dgm:cxn modelId="{1A9B7B53-9358-4FCB-BC04-F7E4D77D97BB}" type="presOf" srcId="{4283B036-7204-4E7A-BD6B-3A401E68CC5A}" destId="{09118484-6DA6-4D56-B0A6-86703FEF43E1}" srcOrd="0" destOrd="0" presId="urn:microsoft.com/office/officeart/2016/7/layout/BasicLinearProcessNumbered"/>
    <dgm:cxn modelId="{095C277C-D93E-4506-B2B1-3598A350BF55}" type="presOf" srcId="{0728FFF2-ED88-43B0-8145-91A236B425E9}" destId="{C11858AF-3A20-4C10-A160-66E9D38D9166}" srcOrd="0" destOrd="0" presId="urn:microsoft.com/office/officeart/2016/7/layout/BasicLinearProcessNumbered"/>
    <dgm:cxn modelId="{EB31D87F-CBF9-4060-9EEA-C08160FC5238}" type="presOf" srcId="{930CBAC9-FEFC-4324-89E0-6B393786A60E}" destId="{BD651D3F-D759-4A3D-B690-D4DC928A4684}" srcOrd="0" destOrd="0" presId="urn:microsoft.com/office/officeart/2016/7/layout/BasicLinearProcessNumbered"/>
    <dgm:cxn modelId="{84194F88-BF63-467D-90E1-D69BE1106524}" type="presOf" srcId="{4283B036-7204-4E7A-BD6B-3A401E68CC5A}" destId="{53503F8A-72CD-4DDE-BC33-A60EE65A6E4C}" srcOrd="1" destOrd="0" presId="urn:microsoft.com/office/officeart/2016/7/layout/BasicLinearProcessNumbered"/>
    <dgm:cxn modelId="{E6E2D58C-2F2C-42F2-A81A-061BEEC7418F}" type="presOf" srcId="{908FE345-1180-4092-9DDC-1060BCDCA9A4}" destId="{F2D59174-D3BE-46D3-87D7-6C3994AC3AE0}" srcOrd="0" destOrd="0" presId="urn:microsoft.com/office/officeart/2016/7/layout/BasicLinearProcessNumbered"/>
    <dgm:cxn modelId="{CC1D499F-01E0-43DE-9076-A303D6F039BC}" type="presOf" srcId="{0728FFF2-ED88-43B0-8145-91A236B425E9}" destId="{C295FCF5-3A1A-4A53-8F05-D15B9E2409CE}" srcOrd="1" destOrd="0" presId="urn:microsoft.com/office/officeart/2016/7/layout/BasicLinearProcessNumbered"/>
    <dgm:cxn modelId="{AF1197A8-2B19-48BF-9450-B1ACD587A88F}" type="presOf" srcId="{908FE345-1180-4092-9DDC-1060BCDCA9A4}" destId="{CF162EF2-BB74-410D-8B95-B292EBB0EBE8}" srcOrd="1" destOrd="0" presId="urn:microsoft.com/office/officeart/2016/7/layout/BasicLinearProcessNumbered"/>
    <dgm:cxn modelId="{4A9E99B9-2D22-47CE-AED2-3723D539F5D3}" type="presOf" srcId="{2411DD7A-BE15-4EBB-B15D-255DE04828CC}" destId="{DE2C563B-89C6-45EF-AD37-8EC4725EB2BE}" srcOrd="0" destOrd="0" presId="urn:microsoft.com/office/officeart/2016/7/layout/BasicLinearProcessNumbered"/>
    <dgm:cxn modelId="{44C858CA-EEBF-4BA0-ACF2-DF07E9C2369A}" type="presOf" srcId="{98D6182E-7CF4-48A1-8794-D9488DF79BC2}" destId="{B626E285-344E-4B54-8C50-0DBA4A943DC3}" srcOrd="0" destOrd="0" presId="urn:microsoft.com/office/officeart/2016/7/layout/BasicLinearProcessNumbered"/>
    <dgm:cxn modelId="{FB1BF0E7-4103-4D62-B4ED-3FC1E841BC01}" srcId="{98D6182E-7CF4-48A1-8794-D9488DF79BC2}" destId="{4283B036-7204-4E7A-BD6B-3A401E68CC5A}" srcOrd="2" destOrd="0" parTransId="{69112A24-C927-42A8-A752-EBCEAC1A86FB}" sibTransId="{930CBAC9-FEFC-4324-89E0-6B393786A60E}"/>
    <dgm:cxn modelId="{7F27FBF2-A19B-4C05-BF20-AF59EBAA214C}" srcId="{98D6182E-7CF4-48A1-8794-D9488DF79BC2}" destId="{0728FFF2-ED88-43B0-8145-91A236B425E9}" srcOrd="0" destOrd="0" parTransId="{4995F21D-6662-418E-82BA-9D9BD477133F}" sibTransId="{2411DD7A-BE15-4EBB-B15D-255DE04828CC}"/>
    <dgm:cxn modelId="{B4B9BCF6-798A-41D2-A259-D29B71886DCB}" srcId="{98D6182E-7CF4-48A1-8794-D9488DF79BC2}" destId="{908FE345-1180-4092-9DDC-1060BCDCA9A4}" srcOrd="1" destOrd="0" parTransId="{73B15ECC-3825-47C9-BE32-2FFD8734DADB}" sibTransId="{17DDEE6B-32D2-4F74-B32F-559E10E6FA74}"/>
    <dgm:cxn modelId="{59C50F60-46E4-4B50-9B1C-600BE2B0D165}" type="presParOf" srcId="{B626E285-344E-4B54-8C50-0DBA4A943DC3}" destId="{F1AE82E3-9B01-4C47-9F8B-74486240E195}" srcOrd="0" destOrd="0" presId="urn:microsoft.com/office/officeart/2016/7/layout/BasicLinearProcessNumbered"/>
    <dgm:cxn modelId="{8CBC2B6A-E2DF-412F-B7F3-84D25709C5F1}" type="presParOf" srcId="{F1AE82E3-9B01-4C47-9F8B-74486240E195}" destId="{C11858AF-3A20-4C10-A160-66E9D38D9166}" srcOrd="0" destOrd="0" presId="urn:microsoft.com/office/officeart/2016/7/layout/BasicLinearProcessNumbered"/>
    <dgm:cxn modelId="{16FF29F6-87D7-4872-BEF0-F68C5148EF53}" type="presParOf" srcId="{F1AE82E3-9B01-4C47-9F8B-74486240E195}" destId="{DE2C563B-89C6-45EF-AD37-8EC4725EB2BE}" srcOrd="1" destOrd="0" presId="urn:microsoft.com/office/officeart/2016/7/layout/BasicLinearProcessNumbered"/>
    <dgm:cxn modelId="{E70EC8B2-E376-4AA0-80DE-72D9F993E905}" type="presParOf" srcId="{F1AE82E3-9B01-4C47-9F8B-74486240E195}" destId="{F93AB59D-6D2D-41FD-99CB-9082013951E5}" srcOrd="2" destOrd="0" presId="urn:microsoft.com/office/officeart/2016/7/layout/BasicLinearProcessNumbered"/>
    <dgm:cxn modelId="{43964423-BD18-4485-8365-2567BEE7E316}" type="presParOf" srcId="{F1AE82E3-9B01-4C47-9F8B-74486240E195}" destId="{C295FCF5-3A1A-4A53-8F05-D15B9E2409CE}" srcOrd="3" destOrd="0" presId="urn:microsoft.com/office/officeart/2016/7/layout/BasicLinearProcessNumbered"/>
    <dgm:cxn modelId="{8B3BB296-8A3F-40E1-B7B4-6BF049F58F5F}" type="presParOf" srcId="{B626E285-344E-4B54-8C50-0DBA4A943DC3}" destId="{0F29CEAD-D354-4F65-B879-A8417C9C58B6}" srcOrd="1" destOrd="0" presId="urn:microsoft.com/office/officeart/2016/7/layout/BasicLinearProcessNumbered"/>
    <dgm:cxn modelId="{E3593D73-2BC8-4450-986E-FFC2C4396566}" type="presParOf" srcId="{B626E285-344E-4B54-8C50-0DBA4A943DC3}" destId="{B2C75B21-08F3-4924-82A4-C5F317B5BDA7}" srcOrd="2" destOrd="0" presId="urn:microsoft.com/office/officeart/2016/7/layout/BasicLinearProcessNumbered"/>
    <dgm:cxn modelId="{5B3B90B5-2E60-4E14-A4BD-546403EB5D27}" type="presParOf" srcId="{B2C75B21-08F3-4924-82A4-C5F317B5BDA7}" destId="{F2D59174-D3BE-46D3-87D7-6C3994AC3AE0}" srcOrd="0" destOrd="0" presId="urn:microsoft.com/office/officeart/2016/7/layout/BasicLinearProcessNumbered"/>
    <dgm:cxn modelId="{AAD4C6DE-DF07-487A-B01B-D78AB5A3228F}" type="presParOf" srcId="{B2C75B21-08F3-4924-82A4-C5F317B5BDA7}" destId="{DE57AE1B-6D81-4C4D-8982-D54C6F3D21DF}" srcOrd="1" destOrd="0" presId="urn:microsoft.com/office/officeart/2016/7/layout/BasicLinearProcessNumbered"/>
    <dgm:cxn modelId="{A937E72E-2FFE-4285-A7A8-2F8E77D12B79}" type="presParOf" srcId="{B2C75B21-08F3-4924-82A4-C5F317B5BDA7}" destId="{EDABD910-88E3-4119-98BC-8D28679098F4}" srcOrd="2" destOrd="0" presId="urn:microsoft.com/office/officeart/2016/7/layout/BasicLinearProcessNumbered"/>
    <dgm:cxn modelId="{F74BADA7-D4C3-4A42-B993-DE0FF9C50468}" type="presParOf" srcId="{B2C75B21-08F3-4924-82A4-C5F317B5BDA7}" destId="{CF162EF2-BB74-410D-8B95-B292EBB0EBE8}" srcOrd="3" destOrd="0" presId="urn:microsoft.com/office/officeart/2016/7/layout/BasicLinearProcessNumbered"/>
    <dgm:cxn modelId="{FFF1F929-C279-4E31-B7F9-4C60D9B2C845}" type="presParOf" srcId="{B626E285-344E-4B54-8C50-0DBA4A943DC3}" destId="{1B7ED453-4192-4C99-A92C-F988AB5DF078}" srcOrd="3" destOrd="0" presId="urn:microsoft.com/office/officeart/2016/7/layout/BasicLinearProcessNumbered"/>
    <dgm:cxn modelId="{A719CE52-67B5-41A9-A062-78F78F62C6B5}" type="presParOf" srcId="{B626E285-344E-4B54-8C50-0DBA4A943DC3}" destId="{F7346C2B-BAD3-44D1-8338-41E535511AA4}" srcOrd="4" destOrd="0" presId="urn:microsoft.com/office/officeart/2016/7/layout/BasicLinearProcessNumbered"/>
    <dgm:cxn modelId="{42BFDF71-88FD-4E38-8F88-51DAF8F4BC94}" type="presParOf" srcId="{F7346C2B-BAD3-44D1-8338-41E535511AA4}" destId="{09118484-6DA6-4D56-B0A6-86703FEF43E1}" srcOrd="0" destOrd="0" presId="urn:microsoft.com/office/officeart/2016/7/layout/BasicLinearProcessNumbered"/>
    <dgm:cxn modelId="{F1A8A3AB-6ABF-4908-9E25-B9EC731C9AB5}" type="presParOf" srcId="{F7346C2B-BAD3-44D1-8338-41E535511AA4}" destId="{BD651D3F-D759-4A3D-B690-D4DC928A4684}" srcOrd="1" destOrd="0" presId="urn:microsoft.com/office/officeart/2016/7/layout/BasicLinearProcessNumbered"/>
    <dgm:cxn modelId="{73730C84-0781-4425-AD37-7D6760EF646A}" type="presParOf" srcId="{F7346C2B-BAD3-44D1-8338-41E535511AA4}" destId="{504EFDE8-82A0-4299-8FB5-F54993C45FF9}" srcOrd="2" destOrd="0" presId="urn:microsoft.com/office/officeart/2016/7/layout/BasicLinearProcessNumbered"/>
    <dgm:cxn modelId="{2834F4CA-D427-47F4-8A51-8B323B35F672}" type="presParOf" srcId="{F7346C2B-BAD3-44D1-8338-41E535511AA4}" destId="{53503F8A-72CD-4DDE-BC33-A60EE65A6E4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137D8B-9F28-48F1-81AA-7F5559ABA8C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7A4DF77-605E-44D4-BAE2-F54F438B4469}">
      <dgm:prSet/>
      <dgm:spPr/>
      <dgm:t>
        <a:bodyPr/>
        <a:lstStyle/>
        <a:p>
          <a:r>
            <a:rPr lang="en-US" b="0" i="0" baseline="0" dirty="0"/>
            <a:t>Identify users with privileged access and associated roles/permissions </a:t>
          </a:r>
          <a:endParaRPr lang="en-US" dirty="0"/>
        </a:p>
      </dgm:t>
    </dgm:pt>
    <dgm:pt modelId="{18168684-7AA9-4500-9365-D3622CA7DD93}" type="parTrans" cxnId="{1A60D839-53BD-41FE-A8B2-3EB4E41A41DD}">
      <dgm:prSet/>
      <dgm:spPr/>
      <dgm:t>
        <a:bodyPr/>
        <a:lstStyle/>
        <a:p>
          <a:endParaRPr lang="en-US"/>
        </a:p>
      </dgm:t>
    </dgm:pt>
    <dgm:pt modelId="{44EC6ABE-5946-4B49-9CCE-62DC569A7EC0}" type="sibTrans" cxnId="{1A60D839-53BD-41FE-A8B2-3EB4E41A41DD}">
      <dgm:prSet/>
      <dgm:spPr/>
      <dgm:t>
        <a:bodyPr/>
        <a:lstStyle/>
        <a:p>
          <a:endParaRPr lang="en-US"/>
        </a:p>
      </dgm:t>
    </dgm:pt>
    <dgm:pt modelId="{BD9051C5-ECBF-4897-8F5B-D9EC3369A86F}">
      <dgm:prSet/>
      <dgm:spPr/>
      <dgm:t>
        <a:bodyPr/>
        <a:lstStyle/>
        <a:p>
          <a:r>
            <a:rPr lang="en-US" b="0" i="0" baseline="0" dirty="0"/>
            <a:t>Determine who has access to privileged accounts </a:t>
          </a:r>
          <a:endParaRPr lang="en-US" dirty="0"/>
        </a:p>
      </dgm:t>
    </dgm:pt>
    <dgm:pt modelId="{DD44CFF0-579A-4154-8423-FF87E239CA35}" type="parTrans" cxnId="{10BC38C2-7BA6-424A-AA65-19728C0BCD37}">
      <dgm:prSet/>
      <dgm:spPr/>
      <dgm:t>
        <a:bodyPr/>
        <a:lstStyle/>
        <a:p>
          <a:endParaRPr lang="en-US"/>
        </a:p>
      </dgm:t>
    </dgm:pt>
    <dgm:pt modelId="{9E59BD8C-0909-46FE-A69C-503ED67AF7C5}" type="sibTrans" cxnId="{10BC38C2-7BA6-424A-AA65-19728C0BCD37}">
      <dgm:prSet/>
      <dgm:spPr/>
      <dgm:t>
        <a:bodyPr/>
        <a:lstStyle/>
        <a:p>
          <a:endParaRPr lang="en-US"/>
        </a:p>
      </dgm:t>
    </dgm:pt>
    <dgm:pt modelId="{C913FFE9-DE24-4195-9658-63BB167AD1FD}" type="pres">
      <dgm:prSet presAssocID="{8E137D8B-9F28-48F1-81AA-7F5559ABA8C1}" presName="hierChild1" presStyleCnt="0">
        <dgm:presLayoutVars>
          <dgm:chPref val="1"/>
          <dgm:dir/>
          <dgm:animOne val="branch"/>
          <dgm:animLvl val="lvl"/>
          <dgm:resizeHandles/>
        </dgm:presLayoutVars>
      </dgm:prSet>
      <dgm:spPr/>
    </dgm:pt>
    <dgm:pt modelId="{4972DC95-B7A9-4597-8AF4-5CD35ACD361F}" type="pres">
      <dgm:prSet presAssocID="{F7A4DF77-605E-44D4-BAE2-F54F438B4469}" presName="hierRoot1" presStyleCnt="0"/>
      <dgm:spPr/>
    </dgm:pt>
    <dgm:pt modelId="{898ECB42-0EC8-4671-AFE1-09C484BAB216}" type="pres">
      <dgm:prSet presAssocID="{F7A4DF77-605E-44D4-BAE2-F54F438B4469}" presName="composite" presStyleCnt="0"/>
      <dgm:spPr/>
    </dgm:pt>
    <dgm:pt modelId="{9AD25E57-9D87-4FC8-94B9-402C2AB6C9AF}" type="pres">
      <dgm:prSet presAssocID="{F7A4DF77-605E-44D4-BAE2-F54F438B4469}" presName="background" presStyleLbl="node0" presStyleIdx="0" presStyleCnt="2"/>
      <dgm:spPr/>
    </dgm:pt>
    <dgm:pt modelId="{82E30B51-FFEB-4600-9672-91D8D7892D4B}" type="pres">
      <dgm:prSet presAssocID="{F7A4DF77-605E-44D4-BAE2-F54F438B4469}" presName="text" presStyleLbl="fgAcc0" presStyleIdx="0" presStyleCnt="2">
        <dgm:presLayoutVars>
          <dgm:chPref val="3"/>
        </dgm:presLayoutVars>
      </dgm:prSet>
      <dgm:spPr/>
    </dgm:pt>
    <dgm:pt modelId="{E0AC1F99-168A-4567-AE91-F42DC6B2A139}" type="pres">
      <dgm:prSet presAssocID="{F7A4DF77-605E-44D4-BAE2-F54F438B4469}" presName="hierChild2" presStyleCnt="0"/>
      <dgm:spPr/>
    </dgm:pt>
    <dgm:pt modelId="{78B43AB1-4D48-4313-87EE-1F7DEDF595DC}" type="pres">
      <dgm:prSet presAssocID="{BD9051C5-ECBF-4897-8F5B-D9EC3369A86F}" presName="hierRoot1" presStyleCnt="0"/>
      <dgm:spPr/>
    </dgm:pt>
    <dgm:pt modelId="{7470A72C-8D20-410F-8E58-197FBBB291E2}" type="pres">
      <dgm:prSet presAssocID="{BD9051C5-ECBF-4897-8F5B-D9EC3369A86F}" presName="composite" presStyleCnt="0"/>
      <dgm:spPr/>
    </dgm:pt>
    <dgm:pt modelId="{F1DBF071-5561-4D84-9998-BD0F87B64FC7}" type="pres">
      <dgm:prSet presAssocID="{BD9051C5-ECBF-4897-8F5B-D9EC3369A86F}" presName="background" presStyleLbl="node0" presStyleIdx="1" presStyleCnt="2"/>
      <dgm:spPr/>
    </dgm:pt>
    <dgm:pt modelId="{85B1C877-5B77-4A0C-A0AA-480A53A320C8}" type="pres">
      <dgm:prSet presAssocID="{BD9051C5-ECBF-4897-8F5B-D9EC3369A86F}" presName="text" presStyleLbl="fgAcc0" presStyleIdx="1" presStyleCnt="2">
        <dgm:presLayoutVars>
          <dgm:chPref val="3"/>
        </dgm:presLayoutVars>
      </dgm:prSet>
      <dgm:spPr/>
    </dgm:pt>
    <dgm:pt modelId="{921698EB-25B2-4FA9-BE34-79B9EB738375}" type="pres">
      <dgm:prSet presAssocID="{BD9051C5-ECBF-4897-8F5B-D9EC3369A86F}" presName="hierChild2" presStyleCnt="0"/>
      <dgm:spPr/>
    </dgm:pt>
  </dgm:ptLst>
  <dgm:cxnLst>
    <dgm:cxn modelId="{07CEEB0D-D5DC-46B1-BFDF-FBEADCEC5143}" type="presOf" srcId="{F7A4DF77-605E-44D4-BAE2-F54F438B4469}" destId="{82E30B51-FFEB-4600-9672-91D8D7892D4B}" srcOrd="0" destOrd="0" presId="urn:microsoft.com/office/officeart/2005/8/layout/hierarchy1"/>
    <dgm:cxn modelId="{1A60D839-53BD-41FE-A8B2-3EB4E41A41DD}" srcId="{8E137D8B-9F28-48F1-81AA-7F5559ABA8C1}" destId="{F7A4DF77-605E-44D4-BAE2-F54F438B4469}" srcOrd="0" destOrd="0" parTransId="{18168684-7AA9-4500-9365-D3622CA7DD93}" sibTransId="{44EC6ABE-5946-4B49-9CCE-62DC569A7EC0}"/>
    <dgm:cxn modelId="{88469850-46C6-4CCA-950E-2552FBA689DE}" type="presOf" srcId="{BD9051C5-ECBF-4897-8F5B-D9EC3369A86F}" destId="{85B1C877-5B77-4A0C-A0AA-480A53A320C8}" srcOrd="0" destOrd="0" presId="urn:microsoft.com/office/officeart/2005/8/layout/hierarchy1"/>
    <dgm:cxn modelId="{C42047AD-45AA-41E4-A264-F1DE73170C0E}" type="presOf" srcId="{8E137D8B-9F28-48F1-81AA-7F5559ABA8C1}" destId="{C913FFE9-DE24-4195-9658-63BB167AD1FD}" srcOrd="0" destOrd="0" presId="urn:microsoft.com/office/officeart/2005/8/layout/hierarchy1"/>
    <dgm:cxn modelId="{10BC38C2-7BA6-424A-AA65-19728C0BCD37}" srcId="{8E137D8B-9F28-48F1-81AA-7F5559ABA8C1}" destId="{BD9051C5-ECBF-4897-8F5B-D9EC3369A86F}" srcOrd="1" destOrd="0" parTransId="{DD44CFF0-579A-4154-8423-FF87E239CA35}" sibTransId="{9E59BD8C-0909-46FE-A69C-503ED67AF7C5}"/>
    <dgm:cxn modelId="{66D01A52-8E4E-456D-AC7E-6745E3D410DF}" type="presParOf" srcId="{C913FFE9-DE24-4195-9658-63BB167AD1FD}" destId="{4972DC95-B7A9-4597-8AF4-5CD35ACD361F}" srcOrd="0" destOrd="0" presId="urn:microsoft.com/office/officeart/2005/8/layout/hierarchy1"/>
    <dgm:cxn modelId="{F7DBAE1F-68BF-4810-8B9D-9E75F74E2D3F}" type="presParOf" srcId="{4972DC95-B7A9-4597-8AF4-5CD35ACD361F}" destId="{898ECB42-0EC8-4671-AFE1-09C484BAB216}" srcOrd="0" destOrd="0" presId="urn:microsoft.com/office/officeart/2005/8/layout/hierarchy1"/>
    <dgm:cxn modelId="{C8ED491E-99B2-45C0-B738-A038762195A4}" type="presParOf" srcId="{898ECB42-0EC8-4671-AFE1-09C484BAB216}" destId="{9AD25E57-9D87-4FC8-94B9-402C2AB6C9AF}" srcOrd="0" destOrd="0" presId="urn:microsoft.com/office/officeart/2005/8/layout/hierarchy1"/>
    <dgm:cxn modelId="{855E8E06-DA82-4BFB-B0E8-DEFD40F16BA7}" type="presParOf" srcId="{898ECB42-0EC8-4671-AFE1-09C484BAB216}" destId="{82E30B51-FFEB-4600-9672-91D8D7892D4B}" srcOrd="1" destOrd="0" presId="urn:microsoft.com/office/officeart/2005/8/layout/hierarchy1"/>
    <dgm:cxn modelId="{D831BA1E-B863-4EB8-9F42-432A6A6E98A5}" type="presParOf" srcId="{4972DC95-B7A9-4597-8AF4-5CD35ACD361F}" destId="{E0AC1F99-168A-4567-AE91-F42DC6B2A139}" srcOrd="1" destOrd="0" presId="urn:microsoft.com/office/officeart/2005/8/layout/hierarchy1"/>
    <dgm:cxn modelId="{7CB024EC-CF70-4807-AA54-09A0EF6DB067}" type="presParOf" srcId="{C913FFE9-DE24-4195-9658-63BB167AD1FD}" destId="{78B43AB1-4D48-4313-87EE-1F7DEDF595DC}" srcOrd="1" destOrd="0" presId="urn:microsoft.com/office/officeart/2005/8/layout/hierarchy1"/>
    <dgm:cxn modelId="{A4F32CA9-195F-4728-B4BF-16E25AE1344F}" type="presParOf" srcId="{78B43AB1-4D48-4313-87EE-1F7DEDF595DC}" destId="{7470A72C-8D20-410F-8E58-197FBBB291E2}" srcOrd="0" destOrd="0" presId="urn:microsoft.com/office/officeart/2005/8/layout/hierarchy1"/>
    <dgm:cxn modelId="{E8D84175-A4B0-40FE-AF06-4C0FA27FFF86}" type="presParOf" srcId="{7470A72C-8D20-410F-8E58-197FBBB291E2}" destId="{F1DBF071-5561-4D84-9998-BD0F87B64FC7}" srcOrd="0" destOrd="0" presId="urn:microsoft.com/office/officeart/2005/8/layout/hierarchy1"/>
    <dgm:cxn modelId="{FD50C4B1-9F7F-4A0D-9116-6A3E57773942}" type="presParOf" srcId="{7470A72C-8D20-410F-8E58-197FBBB291E2}" destId="{85B1C877-5B77-4A0C-A0AA-480A53A320C8}" srcOrd="1" destOrd="0" presId="urn:microsoft.com/office/officeart/2005/8/layout/hierarchy1"/>
    <dgm:cxn modelId="{5EB1B3D9-7FB5-4879-A359-672775320E41}" type="presParOf" srcId="{78B43AB1-4D48-4313-87EE-1F7DEDF595DC}" destId="{921698EB-25B2-4FA9-BE34-79B9EB7383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110EDF-7F13-4767-A99F-0BA37BCBEE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B35A501-D4CE-467F-8806-D9C8D4783D04}">
      <dgm:prSet custT="1"/>
      <dgm:spPr/>
      <dgm:t>
        <a:bodyPr/>
        <a:lstStyle/>
        <a:p>
          <a:r>
            <a:rPr lang="en-US" sz="2200" b="0" i="0" baseline="0" dirty="0"/>
            <a:t>Identify existence and purpose of shared/generic accounts. </a:t>
          </a:r>
          <a:endParaRPr lang="en-US" sz="2200" dirty="0"/>
        </a:p>
      </dgm:t>
    </dgm:pt>
    <dgm:pt modelId="{8D69BC4F-5242-4A2E-B36E-4098499F29E3}" type="parTrans" cxnId="{ACD69E87-78E2-4D4D-9ABA-1120F442EAB5}">
      <dgm:prSet/>
      <dgm:spPr/>
      <dgm:t>
        <a:bodyPr/>
        <a:lstStyle/>
        <a:p>
          <a:endParaRPr lang="en-US"/>
        </a:p>
      </dgm:t>
    </dgm:pt>
    <dgm:pt modelId="{B3FC4631-6357-4969-8066-4E549AD0EF65}" type="sibTrans" cxnId="{ACD69E87-78E2-4D4D-9ABA-1120F442EAB5}">
      <dgm:prSet/>
      <dgm:spPr/>
      <dgm:t>
        <a:bodyPr/>
        <a:lstStyle/>
        <a:p>
          <a:endParaRPr lang="en-US"/>
        </a:p>
      </dgm:t>
    </dgm:pt>
    <dgm:pt modelId="{36A8157B-63AA-417B-BF8A-E15C6254FF43}">
      <dgm:prSet custT="1"/>
      <dgm:spPr/>
      <dgm:t>
        <a:bodyPr/>
        <a:lstStyle/>
        <a:p>
          <a:r>
            <a:rPr lang="en-US" sz="2200" b="0" i="0" baseline="0" dirty="0"/>
            <a:t>Determine if accounts are interactive and who has credential access </a:t>
          </a:r>
          <a:endParaRPr lang="en-US" sz="2200" dirty="0"/>
        </a:p>
      </dgm:t>
    </dgm:pt>
    <dgm:pt modelId="{E31593CB-5674-4FD3-AB02-F94D3516B8FB}" type="parTrans" cxnId="{F530603D-BBC6-4F21-AEA6-91FC98459783}">
      <dgm:prSet/>
      <dgm:spPr/>
      <dgm:t>
        <a:bodyPr/>
        <a:lstStyle/>
        <a:p>
          <a:endParaRPr lang="en-US"/>
        </a:p>
      </dgm:t>
    </dgm:pt>
    <dgm:pt modelId="{174C16F9-9B1B-423D-BADF-4CDEA7BA6EB6}" type="sibTrans" cxnId="{F530603D-BBC6-4F21-AEA6-91FC98459783}">
      <dgm:prSet/>
      <dgm:spPr/>
      <dgm:t>
        <a:bodyPr/>
        <a:lstStyle/>
        <a:p>
          <a:endParaRPr lang="en-US"/>
        </a:p>
      </dgm:t>
    </dgm:pt>
    <dgm:pt modelId="{E10DD923-C1F6-4BC5-ADCE-8768D97CD3D3}">
      <dgm:prSet custT="1"/>
      <dgm:spPr/>
      <dgm:t>
        <a:bodyPr/>
        <a:lstStyle/>
        <a:p>
          <a:r>
            <a:rPr lang="en-US" sz="2200" b="0" i="0" baseline="0" dirty="0"/>
            <a:t>Discuss credential storage methods </a:t>
          </a:r>
          <a:endParaRPr lang="en-US" sz="2200" dirty="0"/>
        </a:p>
      </dgm:t>
    </dgm:pt>
    <dgm:pt modelId="{AD4A5633-88C1-4F27-A430-3C9197F69BE9}" type="parTrans" cxnId="{1CAF196D-85D3-4949-A427-763A5B2F462E}">
      <dgm:prSet/>
      <dgm:spPr/>
      <dgm:t>
        <a:bodyPr/>
        <a:lstStyle/>
        <a:p>
          <a:endParaRPr lang="en-US"/>
        </a:p>
      </dgm:t>
    </dgm:pt>
    <dgm:pt modelId="{304459A5-CD71-4386-AE50-60AAC7F95868}" type="sibTrans" cxnId="{1CAF196D-85D3-4949-A427-763A5B2F462E}">
      <dgm:prSet/>
      <dgm:spPr/>
      <dgm:t>
        <a:bodyPr/>
        <a:lstStyle/>
        <a:p>
          <a:endParaRPr lang="en-US"/>
        </a:p>
      </dgm:t>
    </dgm:pt>
    <dgm:pt modelId="{AFBB1BDD-736B-40FF-A839-BC2D0CF27F5E}" type="pres">
      <dgm:prSet presAssocID="{89110EDF-7F13-4767-A99F-0BA37BCBEE00}" presName="root" presStyleCnt="0">
        <dgm:presLayoutVars>
          <dgm:dir/>
          <dgm:resizeHandles val="exact"/>
        </dgm:presLayoutVars>
      </dgm:prSet>
      <dgm:spPr/>
    </dgm:pt>
    <dgm:pt modelId="{1147AC3E-C7CA-47C2-9689-605E01D6FE4D}" type="pres">
      <dgm:prSet presAssocID="{EB35A501-D4CE-467F-8806-D9C8D4783D04}" presName="compNode" presStyleCnt="0"/>
      <dgm:spPr/>
    </dgm:pt>
    <dgm:pt modelId="{ABF8C0E7-9F09-48E9-8969-4143B6628E17}" type="pres">
      <dgm:prSet presAssocID="{EB35A501-D4CE-467F-8806-D9C8D4783D04}" presName="bgRect" presStyleLbl="bgShp" presStyleIdx="0" presStyleCnt="3" custScaleY="69192"/>
      <dgm:spPr/>
    </dgm:pt>
    <dgm:pt modelId="{0C68F734-F1D0-43C8-9EC3-68CB3EC2C951}" type="pres">
      <dgm:prSet presAssocID="{EB35A501-D4CE-467F-8806-D9C8D4783D0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hare with solid fill"/>
        </a:ext>
      </dgm:extLst>
    </dgm:pt>
    <dgm:pt modelId="{DBBE68C0-A72D-4F8B-B353-51284453F376}" type="pres">
      <dgm:prSet presAssocID="{EB35A501-D4CE-467F-8806-D9C8D4783D04}" presName="spaceRect" presStyleCnt="0"/>
      <dgm:spPr/>
    </dgm:pt>
    <dgm:pt modelId="{829081E1-6AF8-46BE-AF01-96E35939BE4E}" type="pres">
      <dgm:prSet presAssocID="{EB35A501-D4CE-467F-8806-D9C8D4783D04}" presName="parTx" presStyleLbl="revTx" presStyleIdx="0" presStyleCnt="3">
        <dgm:presLayoutVars>
          <dgm:chMax val="0"/>
          <dgm:chPref val="0"/>
        </dgm:presLayoutVars>
      </dgm:prSet>
      <dgm:spPr/>
    </dgm:pt>
    <dgm:pt modelId="{88197C68-C295-473C-B321-29DF7D1D99FA}" type="pres">
      <dgm:prSet presAssocID="{B3FC4631-6357-4969-8066-4E549AD0EF65}" presName="sibTrans" presStyleCnt="0"/>
      <dgm:spPr/>
    </dgm:pt>
    <dgm:pt modelId="{E87CDDCA-6E0B-425B-AFCD-95E30F2203BC}" type="pres">
      <dgm:prSet presAssocID="{36A8157B-63AA-417B-BF8A-E15C6254FF43}" presName="compNode" presStyleCnt="0"/>
      <dgm:spPr/>
    </dgm:pt>
    <dgm:pt modelId="{F98DFB94-45ED-44F4-9EA6-5F5540AFF9E4}" type="pres">
      <dgm:prSet presAssocID="{36A8157B-63AA-417B-BF8A-E15C6254FF43}" presName="bgRect" presStyleLbl="bgShp" presStyleIdx="1" presStyleCnt="3" custScaleY="69150" custLinFactNeighborY="-36973"/>
      <dgm:spPr/>
    </dgm:pt>
    <dgm:pt modelId="{2D67231F-4540-4426-A491-E8BEF18E57E2}" type="pres">
      <dgm:prSet presAssocID="{36A8157B-63AA-417B-BF8A-E15C6254FF43}" presName="iconRect" presStyleLbl="node1" presStyleIdx="1" presStyleCnt="3" custLinFactNeighborY="-6722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Key with solid fill"/>
        </a:ext>
      </dgm:extLst>
    </dgm:pt>
    <dgm:pt modelId="{3DAF976C-EFF0-4F24-B43D-35A20120FEE0}" type="pres">
      <dgm:prSet presAssocID="{36A8157B-63AA-417B-BF8A-E15C6254FF43}" presName="spaceRect" presStyleCnt="0"/>
      <dgm:spPr/>
    </dgm:pt>
    <dgm:pt modelId="{E68F65EF-0496-4B66-913A-C5EC06A92C39}" type="pres">
      <dgm:prSet presAssocID="{36A8157B-63AA-417B-BF8A-E15C6254FF43}" presName="parTx" presStyleLbl="revTx" presStyleIdx="1" presStyleCnt="3" custLinFactNeighborY="-36973">
        <dgm:presLayoutVars>
          <dgm:chMax val="0"/>
          <dgm:chPref val="0"/>
        </dgm:presLayoutVars>
      </dgm:prSet>
      <dgm:spPr/>
    </dgm:pt>
    <dgm:pt modelId="{86C70EEC-7870-441A-9911-63549FB283E4}" type="pres">
      <dgm:prSet presAssocID="{174C16F9-9B1B-423D-BADF-4CDEA7BA6EB6}" presName="sibTrans" presStyleCnt="0"/>
      <dgm:spPr/>
    </dgm:pt>
    <dgm:pt modelId="{E0A2743A-E8B1-4F4F-8A8D-FB25E6F5346E}" type="pres">
      <dgm:prSet presAssocID="{E10DD923-C1F6-4BC5-ADCE-8768D97CD3D3}" presName="compNode" presStyleCnt="0"/>
      <dgm:spPr/>
    </dgm:pt>
    <dgm:pt modelId="{C464D454-F5D5-4ECF-B70A-EDFDDEE70A97}" type="pres">
      <dgm:prSet presAssocID="{E10DD923-C1F6-4BC5-ADCE-8768D97CD3D3}" presName="bgRect" presStyleLbl="bgShp" presStyleIdx="2" presStyleCnt="3" custScaleY="69150" custLinFactNeighborY="-71979"/>
      <dgm:spPr/>
    </dgm:pt>
    <dgm:pt modelId="{C0649863-CC93-4B09-81D8-31D359322EEC}" type="pres">
      <dgm:prSet presAssocID="{E10DD923-C1F6-4BC5-ADCE-8768D97CD3D3}" presName="iconRect" presStyleLbl="node1" presStyleIdx="2" presStyleCnt="3" custLinFactY="-30870" custLinFactNeighborX="-2" custLinFactNeighborY="-10000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afe with solid fill"/>
        </a:ext>
      </dgm:extLst>
    </dgm:pt>
    <dgm:pt modelId="{FBEF88BA-6A48-4A79-90F7-3A33DDE1EC9D}" type="pres">
      <dgm:prSet presAssocID="{E10DD923-C1F6-4BC5-ADCE-8768D97CD3D3}" presName="spaceRect" presStyleCnt="0"/>
      <dgm:spPr/>
    </dgm:pt>
    <dgm:pt modelId="{F6D51753-C122-48DC-871D-710D4ABE037F}" type="pres">
      <dgm:prSet presAssocID="{E10DD923-C1F6-4BC5-ADCE-8768D97CD3D3}" presName="parTx" presStyleLbl="revTx" presStyleIdx="2" presStyleCnt="3" custLinFactNeighborY="-71979">
        <dgm:presLayoutVars>
          <dgm:chMax val="0"/>
          <dgm:chPref val="0"/>
        </dgm:presLayoutVars>
      </dgm:prSet>
      <dgm:spPr/>
    </dgm:pt>
  </dgm:ptLst>
  <dgm:cxnLst>
    <dgm:cxn modelId="{F530603D-BBC6-4F21-AEA6-91FC98459783}" srcId="{89110EDF-7F13-4767-A99F-0BA37BCBEE00}" destId="{36A8157B-63AA-417B-BF8A-E15C6254FF43}" srcOrd="1" destOrd="0" parTransId="{E31593CB-5674-4FD3-AB02-F94D3516B8FB}" sibTransId="{174C16F9-9B1B-423D-BADF-4CDEA7BA6EB6}"/>
    <dgm:cxn modelId="{9FD38F3D-72ED-4F82-9064-1A5C1E19F6CD}" type="presOf" srcId="{EB35A501-D4CE-467F-8806-D9C8D4783D04}" destId="{829081E1-6AF8-46BE-AF01-96E35939BE4E}" srcOrd="0" destOrd="0" presId="urn:microsoft.com/office/officeart/2018/2/layout/IconVerticalSolidList"/>
    <dgm:cxn modelId="{1C365B48-225C-4411-8D50-4045B4CF9A68}" type="presOf" srcId="{36A8157B-63AA-417B-BF8A-E15C6254FF43}" destId="{E68F65EF-0496-4B66-913A-C5EC06A92C39}" srcOrd="0" destOrd="0" presId="urn:microsoft.com/office/officeart/2018/2/layout/IconVerticalSolidList"/>
    <dgm:cxn modelId="{1CAF196D-85D3-4949-A427-763A5B2F462E}" srcId="{89110EDF-7F13-4767-A99F-0BA37BCBEE00}" destId="{E10DD923-C1F6-4BC5-ADCE-8768D97CD3D3}" srcOrd="2" destOrd="0" parTransId="{AD4A5633-88C1-4F27-A430-3C9197F69BE9}" sibTransId="{304459A5-CD71-4386-AE50-60AAC7F95868}"/>
    <dgm:cxn modelId="{ACD69E87-78E2-4D4D-9ABA-1120F442EAB5}" srcId="{89110EDF-7F13-4767-A99F-0BA37BCBEE00}" destId="{EB35A501-D4CE-467F-8806-D9C8D4783D04}" srcOrd="0" destOrd="0" parTransId="{8D69BC4F-5242-4A2E-B36E-4098499F29E3}" sibTransId="{B3FC4631-6357-4969-8066-4E549AD0EF65}"/>
    <dgm:cxn modelId="{881755C6-EECB-4734-9B4E-AE0659FA483D}" type="presOf" srcId="{89110EDF-7F13-4767-A99F-0BA37BCBEE00}" destId="{AFBB1BDD-736B-40FF-A839-BC2D0CF27F5E}" srcOrd="0" destOrd="0" presId="urn:microsoft.com/office/officeart/2018/2/layout/IconVerticalSolidList"/>
    <dgm:cxn modelId="{B9B59BE4-1C0E-46AA-B58B-237FA0FBCFD1}" type="presOf" srcId="{E10DD923-C1F6-4BC5-ADCE-8768D97CD3D3}" destId="{F6D51753-C122-48DC-871D-710D4ABE037F}" srcOrd="0" destOrd="0" presId="urn:microsoft.com/office/officeart/2018/2/layout/IconVerticalSolidList"/>
    <dgm:cxn modelId="{102BD9AB-15DD-430D-9D30-44E3147CBB0C}" type="presParOf" srcId="{AFBB1BDD-736B-40FF-A839-BC2D0CF27F5E}" destId="{1147AC3E-C7CA-47C2-9689-605E01D6FE4D}" srcOrd="0" destOrd="0" presId="urn:microsoft.com/office/officeart/2018/2/layout/IconVerticalSolidList"/>
    <dgm:cxn modelId="{5B39B0E4-2F89-414F-A347-030450F37F0B}" type="presParOf" srcId="{1147AC3E-C7CA-47C2-9689-605E01D6FE4D}" destId="{ABF8C0E7-9F09-48E9-8969-4143B6628E17}" srcOrd="0" destOrd="0" presId="urn:microsoft.com/office/officeart/2018/2/layout/IconVerticalSolidList"/>
    <dgm:cxn modelId="{BEA16222-3ED5-4AD6-8DF6-C76B8C150AFF}" type="presParOf" srcId="{1147AC3E-C7CA-47C2-9689-605E01D6FE4D}" destId="{0C68F734-F1D0-43C8-9EC3-68CB3EC2C951}" srcOrd="1" destOrd="0" presId="urn:microsoft.com/office/officeart/2018/2/layout/IconVerticalSolidList"/>
    <dgm:cxn modelId="{F45C973A-F6C3-4412-B8F1-5B48FB29E377}" type="presParOf" srcId="{1147AC3E-C7CA-47C2-9689-605E01D6FE4D}" destId="{DBBE68C0-A72D-4F8B-B353-51284453F376}" srcOrd="2" destOrd="0" presId="urn:microsoft.com/office/officeart/2018/2/layout/IconVerticalSolidList"/>
    <dgm:cxn modelId="{D8298963-7022-4F5E-9517-C9AFCE28D267}" type="presParOf" srcId="{1147AC3E-C7CA-47C2-9689-605E01D6FE4D}" destId="{829081E1-6AF8-46BE-AF01-96E35939BE4E}" srcOrd="3" destOrd="0" presId="urn:microsoft.com/office/officeart/2018/2/layout/IconVerticalSolidList"/>
    <dgm:cxn modelId="{BD5708DF-BD41-430A-9E25-9A8F147C4E59}" type="presParOf" srcId="{AFBB1BDD-736B-40FF-A839-BC2D0CF27F5E}" destId="{88197C68-C295-473C-B321-29DF7D1D99FA}" srcOrd="1" destOrd="0" presId="urn:microsoft.com/office/officeart/2018/2/layout/IconVerticalSolidList"/>
    <dgm:cxn modelId="{4DFFF5E1-12F1-4E61-B61A-B4D625DBD399}" type="presParOf" srcId="{AFBB1BDD-736B-40FF-A839-BC2D0CF27F5E}" destId="{E87CDDCA-6E0B-425B-AFCD-95E30F2203BC}" srcOrd="2" destOrd="0" presId="urn:microsoft.com/office/officeart/2018/2/layout/IconVerticalSolidList"/>
    <dgm:cxn modelId="{2F731257-C403-47E5-98CC-2693DD96F957}" type="presParOf" srcId="{E87CDDCA-6E0B-425B-AFCD-95E30F2203BC}" destId="{F98DFB94-45ED-44F4-9EA6-5F5540AFF9E4}" srcOrd="0" destOrd="0" presId="urn:microsoft.com/office/officeart/2018/2/layout/IconVerticalSolidList"/>
    <dgm:cxn modelId="{060AE81D-4A74-40D3-B02B-CE9984146E64}" type="presParOf" srcId="{E87CDDCA-6E0B-425B-AFCD-95E30F2203BC}" destId="{2D67231F-4540-4426-A491-E8BEF18E57E2}" srcOrd="1" destOrd="0" presId="urn:microsoft.com/office/officeart/2018/2/layout/IconVerticalSolidList"/>
    <dgm:cxn modelId="{7D05842F-B71A-4FA6-AD21-7F202FD8D439}" type="presParOf" srcId="{E87CDDCA-6E0B-425B-AFCD-95E30F2203BC}" destId="{3DAF976C-EFF0-4F24-B43D-35A20120FEE0}" srcOrd="2" destOrd="0" presId="urn:microsoft.com/office/officeart/2018/2/layout/IconVerticalSolidList"/>
    <dgm:cxn modelId="{8AA43B08-2CF8-4EFA-9B8E-DA11E1780B8B}" type="presParOf" srcId="{E87CDDCA-6E0B-425B-AFCD-95E30F2203BC}" destId="{E68F65EF-0496-4B66-913A-C5EC06A92C39}" srcOrd="3" destOrd="0" presId="urn:microsoft.com/office/officeart/2018/2/layout/IconVerticalSolidList"/>
    <dgm:cxn modelId="{E7E74195-B128-40C8-82D3-A71F09A5B256}" type="presParOf" srcId="{AFBB1BDD-736B-40FF-A839-BC2D0CF27F5E}" destId="{86C70EEC-7870-441A-9911-63549FB283E4}" srcOrd="3" destOrd="0" presId="urn:microsoft.com/office/officeart/2018/2/layout/IconVerticalSolidList"/>
    <dgm:cxn modelId="{688C3811-4D3B-44FA-B8E6-F6AA328F0B15}" type="presParOf" srcId="{AFBB1BDD-736B-40FF-A839-BC2D0CF27F5E}" destId="{E0A2743A-E8B1-4F4F-8A8D-FB25E6F5346E}" srcOrd="4" destOrd="0" presId="urn:microsoft.com/office/officeart/2018/2/layout/IconVerticalSolidList"/>
    <dgm:cxn modelId="{E63DAA69-6CD7-4577-87C4-38A2739C3A17}" type="presParOf" srcId="{E0A2743A-E8B1-4F4F-8A8D-FB25E6F5346E}" destId="{C464D454-F5D5-4ECF-B70A-EDFDDEE70A97}" srcOrd="0" destOrd="0" presId="urn:microsoft.com/office/officeart/2018/2/layout/IconVerticalSolidList"/>
    <dgm:cxn modelId="{B85FE8DB-2153-48F4-B471-E9AF8FAD7375}" type="presParOf" srcId="{E0A2743A-E8B1-4F4F-8A8D-FB25E6F5346E}" destId="{C0649863-CC93-4B09-81D8-31D359322EEC}" srcOrd="1" destOrd="0" presId="urn:microsoft.com/office/officeart/2018/2/layout/IconVerticalSolidList"/>
    <dgm:cxn modelId="{9268746F-852A-4B50-ADDA-4437CFC60F1E}" type="presParOf" srcId="{E0A2743A-E8B1-4F4F-8A8D-FB25E6F5346E}" destId="{FBEF88BA-6A48-4A79-90F7-3A33DDE1EC9D}" srcOrd="2" destOrd="0" presId="urn:microsoft.com/office/officeart/2018/2/layout/IconVerticalSolidList"/>
    <dgm:cxn modelId="{DFD5E647-FAE6-4ED8-A688-138E90A303E8}" type="presParOf" srcId="{E0A2743A-E8B1-4F4F-8A8D-FB25E6F5346E}" destId="{F6D51753-C122-48DC-871D-710D4ABE03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4D7628-168B-4294-A3FC-6A6012D01FA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92BB69-2E40-4273-A8D9-C02223DD9418}">
      <dgm:prSet/>
      <dgm:spPr/>
      <dgm:t>
        <a:bodyPr/>
        <a:lstStyle/>
        <a:p>
          <a:r>
            <a:rPr lang="en-US" b="0" i="0" baseline="0"/>
            <a:t>Types of activity logging available </a:t>
          </a:r>
          <a:endParaRPr lang="en-US"/>
        </a:p>
      </dgm:t>
    </dgm:pt>
    <dgm:pt modelId="{9AA5D15B-7966-4D55-97FB-99D1EAA6FED2}" type="parTrans" cxnId="{65B2604D-E666-43A5-A7B2-C31C3DAA7757}">
      <dgm:prSet/>
      <dgm:spPr/>
      <dgm:t>
        <a:bodyPr/>
        <a:lstStyle/>
        <a:p>
          <a:endParaRPr lang="en-US"/>
        </a:p>
      </dgm:t>
    </dgm:pt>
    <dgm:pt modelId="{6F443889-E892-4D5D-B4BD-D0D5EC919062}" type="sibTrans" cxnId="{65B2604D-E666-43A5-A7B2-C31C3DAA7757}">
      <dgm:prSet/>
      <dgm:spPr/>
      <dgm:t>
        <a:bodyPr/>
        <a:lstStyle/>
        <a:p>
          <a:endParaRPr lang="en-US"/>
        </a:p>
      </dgm:t>
    </dgm:pt>
    <dgm:pt modelId="{358F4C09-6581-4BA5-81C8-6DCC53DB5B6D}">
      <dgm:prSet/>
      <dgm:spPr/>
      <dgm:t>
        <a:bodyPr/>
        <a:lstStyle/>
        <a:p>
          <a:r>
            <a:rPr lang="en-US" b="0" i="0" baseline="0"/>
            <a:t>Presence and frequency of log reviews </a:t>
          </a:r>
          <a:endParaRPr lang="en-US"/>
        </a:p>
      </dgm:t>
    </dgm:pt>
    <dgm:pt modelId="{E3936F34-6085-48A5-A75F-5641C39697EC}" type="parTrans" cxnId="{081987DB-F88E-4410-B0BA-C391D6E7CA27}">
      <dgm:prSet/>
      <dgm:spPr/>
      <dgm:t>
        <a:bodyPr/>
        <a:lstStyle/>
        <a:p>
          <a:endParaRPr lang="en-US"/>
        </a:p>
      </dgm:t>
    </dgm:pt>
    <dgm:pt modelId="{0A025674-2C8A-4972-97BD-7B8D5CA48FE8}" type="sibTrans" cxnId="{081987DB-F88E-4410-B0BA-C391D6E7CA27}">
      <dgm:prSet/>
      <dgm:spPr/>
      <dgm:t>
        <a:bodyPr/>
        <a:lstStyle/>
        <a:p>
          <a:endParaRPr lang="en-US"/>
        </a:p>
      </dgm:t>
    </dgm:pt>
    <dgm:pt modelId="{DF02CB0B-9199-47A5-898E-3F765A2E66F7}" type="pres">
      <dgm:prSet presAssocID="{814D7628-168B-4294-A3FC-6A6012D01FA7}" presName="root" presStyleCnt="0">
        <dgm:presLayoutVars>
          <dgm:dir/>
          <dgm:resizeHandles val="exact"/>
        </dgm:presLayoutVars>
      </dgm:prSet>
      <dgm:spPr/>
    </dgm:pt>
    <dgm:pt modelId="{50CB6DEA-8D2C-4362-8BF0-8ED5843E04E0}" type="pres">
      <dgm:prSet presAssocID="{2A92BB69-2E40-4273-A8D9-C02223DD9418}" presName="compNode" presStyleCnt="0"/>
      <dgm:spPr/>
    </dgm:pt>
    <dgm:pt modelId="{3A3ED9BD-07AE-45D7-A655-224D13362031}" type="pres">
      <dgm:prSet presAssocID="{2A92BB69-2E40-4273-A8D9-C02223DD94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35C6CE93-D637-40BD-A9D7-8BB6FC916804}" type="pres">
      <dgm:prSet presAssocID="{2A92BB69-2E40-4273-A8D9-C02223DD9418}" presName="spaceRect" presStyleCnt="0"/>
      <dgm:spPr/>
    </dgm:pt>
    <dgm:pt modelId="{3C3FC1CD-DCCA-4E0C-ABDA-F91076632FE9}" type="pres">
      <dgm:prSet presAssocID="{2A92BB69-2E40-4273-A8D9-C02223DD9418}" presName="textRect" presStyleLbl="revTx" presStyleIdx="0" presStyleCnt="2">
        <dgm:presLayoutVars>
          <dgm:chMax val="1"/>
          <dgm:chPref val="1"/>
        </dgm:presLayoutVars>
      </dgm:prSet>
      <dgm:spPr/>
    </dgm:pt>
    <dgm:pt modelId="{979893D2-60EE-492A-B6C2-B113968A43E6}" type="pres">
      <dgm:prSet presAssocID="{6F443889-E892-4D5D-B4BD-D0D5EC919062}" presName="sibTrans" presStyleCnt="0"/>
      <dgm:spPr/>
    </dgm:pt>
    <dgm:pt modelId="{757B8F1E-D146-43FC-A4E2-3FFB795A5B9A}" type="pres">
      <dgm:prSet presAssocID="{358F4C09-6581-4BA5-81C8-6DCC53DB5B6D}" presName="compNode" presStyleCnt="0"/>
      <dgm:spPr/>
    </dgm:pt>
    <dgm:pt modelId="{95E6130A-14E7-4C6D-A6ED-67EDAC847956}" type="pres">
      <dgm:prSet presAssocID="{358F4C09-6581-4BA5-81C8-6DCC53DB5B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D1F204D-9D98-4D19-BB72-585E611395F8}" type="pres">
      <dgm:prSet presAssocID="{358F4C09-6581-4BA5-81C8-6DCC53DB5B6D}" presName="spaceRect" presStyleCnt="0"/>
      <dgm:spPr/>
    </dgm:pt>
    <dgm:pt modelId="{EAB23922-1BC1-4D77-8812-0267772303D5}" type="pres">
      <dgm:prSet presAssocID="{358F4C09-6581-4BA5-81C8-6DCC53DB5B6D}" presName="textRect" presStyleLbl="revTx" presStyleIdx="1" presStyleCnt="2">
        <dgm:presLayoutVars>
          <dgm:chMax val="1"/>
          <dgm:chPref val="1"/>
        </dgm:presLayoutVars>
      </dgm:prSet>
      <dgm:spPr/>
    </dgm:pt>
  </dgm:ptLst>
  <dgm:cxnLst>
    <dgm:cxn modelId="{B718A911-993D-44FA-A3CC-0721BC4271F2}" type="presOf" srcId="{2A92BB69-2E40-4273-A8D9-C02223DD9418}" destId="{3C3FC1CD-DCCA-4E0C-ABDA-F91076632FE9}" srcOrd="0" destOrd="0" presId="urn:microsoft.com/office/officeart/2018/2/layout/IconLabelList"/>
    <dgm:cxn modelId="{88DA9F18-C4DD-4A75-B92D-8033B786073B}" type="presOf" srcId="{814D7628-168B-4294-A3FC-6A6012D01FA7}" destId="{DF02CB0B-9199-47A5-898E-3F765A2E66F7}" srcOrd="0" destOrd="0" presId="urn:microsoft.com/office/officeart/2018/2/layout/IconLabelList"/>
    <dgm:cxn modelId="{B8CE2324-8DB1-43CF-B0B1-C1EF4AFE22AF}" type="presOf" srcId="{358F4C09-6581-4BA5-81C8-6DCC53DB5B6D}" destId="{EAB23922-1BC1-4D77-8812-0267772303D5}" srcOrd="0" destOrd="0" presId="urn:microsoft.com/office/officeart/2018/2/layout/IconLabelList"/>
    <dgm:cxn modelId="{65B2604D-E666-43A5-A7B2-C31C3DAA7757}" srcId="{814D7628-168B-4294-A3FC-6A6012D01FA7}" destId="{2A92BB69-2E40-4273-A8D9-C02223DD9418}" srcOrd="0" destOrd="0" parTransId="{9AA5D15B-7966-4D55-97FB-99D1EAA6FED2}" sibTransId="{6F443889-E892-4D5D-B4BD-D0D5EC919062}"/>
    <dgm:cxn modelId="{081987DB-F88E-4410-B0BA-C391D6E7CA27}" srcId="{814D7628-168B-4294-A3FC-6A6012D01FA7}" destId="{358F4C09-6581-4BA5-81C8-6DCC53DB5B6D}" srcOrd="1" destOrd="0" parTransId="{E3936F34-6085-48A5-A75F-5641C39697EC}" sibTransId="{0A025674-2C8A-4972-97BD-7B8D5CA48FE8}"/>
    <dgm:cxn modelId="{03B4C5FB-A9ED-4DB9-871E-C60B242BCE28}" type="presParOf" srcId="{DF02CB0B-9199-47A5-898E-3F765A2E66F7}" destId="{50CB6DEA-8D2C-4362-8BF0-8ED5843E04E0}" srcOrd="0" destOrd="0" presId="urn:microsoft.com/office/officeart/2018/2/layout/IconLabelList"/>
    <dgm:cxn modelId="{BEAD3420-D6B0-4E18-A9CC-CDDAFD267138}" type="presParOf" srcId="{50CB6DEA-8D2C-4362-8BF0-8ED5843E04E0}" destId="{3A3ED9BD-07AE-45D7-A655-224D13362031}" srcOrd="0" destOrd="0" presId="urn:microsoft.com/office/officeart/2018/2/layout/IconLabelList"/>
    <dgm:cxn modelId="{2C853538-2A48-4DFF-B9BC-BB7D9B28C45D}" type="presParOf" srcId="{50CB6DEA-8D2C-4362-8BF0-8ED5843E04E0}" destId="{35C6CE93-D637-40BD-A9D7-8BB6FC916804}" srcOrd="1" destOrd="0" presId="urn:microsoft.com/office/officeart/2018/2/layout/IconLabelList"/>
    <dgm:cxn modelId="{D58FE566-E954-46DF-972B-F372937372AF}" type="presParOf" srcId="{50CB6DEA-8D2C-4362-8BF0-8ED5843E04E0}" destId="{3C3FC1CD-DCCA-4E0C-ABDA-F91076632FE9}" srcOrd="2" destOrd="0" presId="urn:microsoft.com/office/officeart/2018/2/layout/IconLabelList"/>
    <dgm:cxn modelId="{D771200A-12AE-4149-98B6-F75A1404BB0A}" type="presParOf" srcId="{DF02CB0B-9199-47A5-898E-3F765A2E66F7}" destId="{979893D2-60EE-492A-B6C2-B113968A43E6}" srcOrd="1" destOrd="0" presId="urn:microsoft.com/office/officeart/2018/2/layout/IconLabelList"/>
    <dgm:cxn modelId="{8D91E382-BF9F-4709-BF68-B7D952283646}" type="presParOf" srcId="{DF02CB0B-9199-47A5-898E-3F765A2E66F7}" destId="{757B8F1E-D146-43FC-A4E2-3FFB795A5B9A}" srcOrd="2" destOrd="0" presId="urn:microsoft.com/office/officeart/2018/2/layout/IconLabelList"/>
    <dgm:cxn modelId="{7F8E6B77-D6E5-4E1F-8D33-8C622AE09045}" type="presParOf" srcId="{757B8F1E-D146-43FC-A4E2-3FFB795A5B9A}" destId="{95E6130A-14E7-4C6D-A6ED-67EDAC847956}" srcOrd="0" destOrd="0" presId="urn:microsoft.com/office/officeart/2018/2/layout/IconLabelList"/>
    <dgm:cxn modelId="{3BD00997-4E51-4B69-B17E-E26E234007FB}" type="presParOf" srcId="{757B8F1E-D146-43FC-A4E2-3FFB795A5B9A}" destId="{BD1F204D-9D98-4D19-BB72-585E611395F8}" srcOrd="1" destOrd="0" presId="urn:microsoft.com/office/officeart/2018/2/layout/IconLabelList"/>
    <dgm:cxn modelId="{1667E67E-FBAD-4177-AA8E-DDB22256BEDB}" type="presParOf" srcId="{757B8F1E-D146-43FC-A4E2-3FFB795A5B9A}" destId="{EAB23922-1BC1-4D77-8812-0267772303D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55FBD3-C05D-489F-9E9A-CFE56A8B8A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71DBA2-4C92-403E-B9FB-A7AB71256797}">
      <dgm:prSet/>
      <dgm:spPr/>
      <dgm:t>
        <a:bodyPr/>
        <a:lstStyle/>
        <a:p>
          <a:pPr>
            <a:lnSpc>
              <a:spcPct val="100000"/>
            </a:lnSpc>
          </a:pPr>
          <a:r>
            <a:rPr lang="en-US" b="0" i="0" baseline="0"/>
            <a:t>SSO vs direct application login </a:t>
          </a:r>
          <a:endParaRPr lang="en-US"/>
        </a:p>
      </dgm:t>
    </dgm:pt>
    <dgm:pt modelId="{EF2471E3-814C-42FA-8C84-4BFBB2E13ECF}" type="parTrans" cxnId="{B3903F3B-6DF0-4597-ADCD-84441776034E}">
      <dgm:prSet/>
      <dgm:spPr/>
      <dgm:t>
        <a:bodyPr/>
        <a:lstStyle/>
        <a:p>
          <a:endParaRPr lang="en-US"/>
        </a:p>
      </dgm:t>
    </dgm:pt>
    <dgm:pt modelId="{C450408A-81FC-408F-A2F9-7B57CFFF694C}" type="sibTrans" cxnId="{B3903F3B-6DF0-4597-ADCD-84441776034E}">
      <dgm:prSet/>
      <dgm:spPr/>
      <dgm:t>
        <a:bodyPr/>
        <a:lstStyle/>
        <a:p>
          <a:endParaRPr lang="en-US"/>
        </a:p>
      </dgm:t>
    </dgm:pt>
    <dgm:pt modelId="{BFD4AEF0-A53A-4D01-BFD7-EC8C9DAF007E}">
      <dgm:prSet/>
      <dgm:spPr/>
      <dgm:t>
        <a:bodyPr/>
        <a:lstStyle/>
        <a:p>
          <a:pPr>
            <a:lnSpc>
              <a:spcPct val="100000"/>
            </a:lnSpc>
          </a:pPr>
          <a:r>
            <a:rPr lang="en-US" b="0" i="0" baseline="0"/>
            <a:t>Alternative paths for privileged accounts </a:t>
          </a:r>
          <a:endParaRPr lang="en-US"/>
        </a:p>
      </dgm:t>
    </dgm:pt>
    <dgm:pt modelId="{FC66D0D6-B541-4A7B-B6AB-7F76F4472EEE}" type="parTrans" cxnId="{DC3643D9-32AD-4B4B-AB3B-99720005AA83}">
      <dgm:prSet/>
      <dgm:spPr/>
      <dgm:t>
        <a:bodyPr/>
        <a:lstStyle/>
        <a:p>
          <a:endParaRPr lang="en-US"/>
        </a:p>
      </dgm:t>
    </dgm:pt>
    <dgm:pt modelId="{CD351CB9-1901-42EF-BDB1-0DD92E49EDBE}" type="sibTrans" cxnId="{DC3643D9-32AD-4B4B-AB3B-99720005AA83}">
      <dgm:prSet/>
      <dgm:spPr/>
      <dgm:t>
        <a:bodyPr/>
        <a:lstStyle/>
        <a:p>
          <a:endParaRPr lang="en-US"/>
        </a:p>
      </dgm:t>
    </dgm:pt>
    <dgm:pt modelId="{70BA0D71-2ACC-4340-AEF9-EBC23AAB98DB}" type="pres">
      <dgm:prSet presAssocID="{3C55FBD3-C05D-489F-9E9A-CFE56A8B8AC7}" presName="root" presStyleCnt="0">
        <dgm:presLayoutVars>
          <dgm:dir/>
          <dgm:resizeHandles val="exact"/>
        </dgm:presLayoutVars>
      </dgm:prSet>
      <dgm:spPr/>
    </dgm:pt>
    <dgm:pt modelId="{328384CD-D9BA-4C53-A499-8013CA6C4BC1}" type="pres">
      <dgm:prSet presAssocID="{F171DBA2-4C92-403E-B9FB-A7AB71256797}" presName="compNode" presStyleCnt="0"/>
      <dgm:spPr/>
    </dgm:pt>
    <dgm:pt modelId="{D2D31341-8B61-4BA7-BEA9-6EA743DE0BC9}" type="pres">
      <dgm:prSet presAssocID="{F171DBA2-4C92-403E-B9FB-A7AB71256797}" presName="bgRect" presStyleLbl="bgShp" presStyleIdx="0" presStyleCnt="2"/>
      <dgm:spPr/>
    </dgm:pt>
    <dgm:pt modelId="{548F1B5E-DC4C-41C9-A538-C20078127EE3}" type="pres">
      <dgm:prSet presAssocID="{F171DBA2-4C92-403E-B9FB-A7AB712567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6EE6129-FC79-41FE-BB01-2432880BEEC4}" type="pres">
      <dgm:prSet presAssocID="{F171DBA2-4C92-403E-B9FB-A7AB71256797}" presName="spaceRect" presStyleCnt="0"/>
      <dgm:spPr/>
    </dgm:pt>
    <dgm:pt modelId="{BD15BCC5-94DF-4BD3-B5EB-32A726E33188}" type="pres">
      <dgm:prSet presAssocID="{F171DBA2-4C92-403E-B9FB-A7AB71256797}" presName="parTx" presStyleLbl="revTx" presStyleIdx="0" presStyleCnt="2">
        <dgm:presLayoutVars>
          <dgm:chMax val="0"/>
          <dgm:chPref val="0"/>
        </dgm:presLayoutVars>
      </dgm:prSet>
      <dgm:spPr/>
    </dgm:pt>
    <dgm:pt modelId="{741CE774-5631-401A-A917-50982E7862F5}" type="pres">
      <dgm:prSet presAssocID="{C450408A-81FC-408F-A2F9-7B57CFFF694C}" presName="sibTrans" presStyleCnt="0"/>
      <dgm:spPr/>
    </dgm:pt>
    <dgm:pt modelId="{81BB96BB-7206-45E8-A9BB-EAF065AFA8AF}" type="pres">
      <dgm:prSet presAssocID="{BFD4AEF0-A53A-4D01-BFD7-EC8C9DAF007E}" presName="compNode" presStyleCnt="0"/>
      <dgm:spPr/>
    </dgm:pt>
    <dgm:pt modelId="{0CE1D7FA-73F7-46A7-8928-8C2FF8EED816}" type="pres">
      <dgm:prSet presAssocID="{BFD4AEF0-A53A-4D01-BFD7-EC8C9DAF007E}" presName="bgRect" presStyleLbl="bgShp" presStyleIdx="1" presStyleCnt="2"/>
      <dgm:spPr/>
    </dgm:pt>
    <dgm:pt modelId="{85D86F8E-591F-42B0-A1E4-C293DC01B01D}" type="pres">
      <dgm:prSet presAssocID="{BFD4AEF0-A53A-4D01-BFD7-EC8C9DAF007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661FFD0-33B8-46DB-A92F-8B2AAB095D6A}" type="pres">
      <dgm:prSet presAssocID="{BFD4AEF0-A53A-4D01-BFD7-EC8C9DAF007E}" presName="spaceRect" presStyleCnt="0"/>
      <dgm:spPr/>
    </dgm:pt>
    <dgm:pt modelId="{697D5958-73CB-45EA-AF4D-FC13CFCD0C49}" type="pres">
      <dgm:prSet presAssocID="{BFD4AEF0-A53A-4D01-BFD7-EC8C9DAF007E}" presName="parTx" presStyleLbl="revTx" presStyleIdx="1" presStyleCnt="2">
        <dgm:presLayoutVars>
          <dgm:chMax val="0"/>
          <dgm:chPref val="0"/>
        </dgm:presLayoutVars>
      </dgm:prSet>
      <dgm:spPr/>
    </dgm:pt>
  </dgm:ptLst>
  <dgm:cxnLst>
    <dgm:cxn modelId="{B3903F3B-6DF0-4597-ADCD-84441776034E}" srcId="{3C55FBD3-C05D-489F-9E9A-CFE56A8B8AC7}" destId="{F171DBA2-4C92-403E-B9FB-A7AB71256797}" srcOrd="0" destOrd="0" parTransId="{EF2471E3-814C-42FA-8C84-4BFBB2E13ECF}" sibTransId="{C450408A-81FC-408F-A2F9-7B57CFFF694C}"/>
    <dgm:cxn modelId="{BDEF8655-1820-465F-A0D5-F9DE224FAA54}" type="presOf" srcId="{F171DBA2-4C92-403E-B9FB-A7AB71256797}" destId="{BD15BCC5-94DF-4BD3-B5EB-32A726E33188}" srcOrd="0" destOrd="0" presId="urn:microsoft.com/office/officeart/2018/2/layout/IconVerticalSolidList"/>
    <dgm:cxn modelId="{2BA60884-AC99-4DE7-A6DF-26C681BB90B9}" type="presOf" srcId="{BFD4AEF0-A53A-4D01-BFD7-EC8C9DAF007E}" destId="{697D5958-73CB-45EA-AF4D-FC13CFCD0C49}" srcOrd="0" destOrd="0" presId="urn:microsoft.com/office/officeart/2018/2/layout/IconVerticalSolidList"/>
    <dgm:cxn modelId="{DC3643D9-32AD-4B4B-AB3B-99720005AA83}" srcId="{3C55FBD3-C05D-489F-9E9A-CFE56A8B8AC7}" destId="{BFD4AEF0-A53A-4D01-BFD7-EC8C9DAF007E}" srcOrd="1" destOrd="0" parTransId="{FC66D0D6-B541-4A7B-B6AB-7F76F4472EEE}" sibTransId="{CD351CB9-1901-42EF-BDB1-0DD92E49EDBE}"/>
    <dgm:cxn modelId="{FA1FCFF0-B282-4DA5-99AC-0EEBF03651CB}" type="presOf" srcId="{3C55FBD3-C05D-489F-9E9A-CFE56A8B8AC7}" destId="{70BA0D71-2ACC-4340-AEF9-EBC23AAB98DB}" srcOrd="0" destOrd="0" presId="urn:microsoft.com/office/officeart/2018/2/layout/IconVerticalSolidList"/>
    <dgm:cxn modelId="{3027DFF3-CAEE-4D26-A635-A1C7D06BEF84}" type="presParOf" srcId="{70BA0D71-2ACC-4340-AEF9-EBC23AAB98DB}" destId="{328384CD-D9BA-4C53-A499-8013CA6C4BC1}" srcOrd="0" destOrd="0" presId="urn:microsoft.com/office/officeart/2018/2/layout/IconVerticalSolidList"/>
    <dgm:cxn modelId="{03D025C3-8D40-406B-A989-D7007099E410}" type="presParOf" srcId="{328384CD-D9BA-4C53-A499-8013CA6C4BC1}" destId="{D2D31341-8B61-4BA7-BEA9-6EA743DE0BC9}" srcOrd="0" destOrd="0" presId="urn:microsoft.com/office/officeart/2018/2/layout/IconVerticalSolidList"/>
    <dgm:cxn modelId="{1588515E-C43F-4D3E-BF61-AEFFED9AA638}" type="presParOf" srcId="{328384CD-D9BA-4C53-A499-8013CA6C4BC1}" destId="{548F1B5E-DC4C-41C9-A538-C20078127EE3}" srcOrd="1" destOrd="0" presId="urn:microsoft.com/office/officeart/2018/2/layout/IconVerticalSolidList"/>
    <dgm:cxn modelId="{F89C5982-9B40-4708-9AC8-7B262712536B}" type="presParOf" srcId="{328384CD-D9BA-4C53-A499-8013CA6C4BC1}" destId="{E6EE6129-FC79-41FE-BB01-2432880BEEC4}" srcOrd="2" destOrd="0" presId="urn:microsoft.com/office/officeart/2018/2/layout/IconVerticalSolidList"/>
    <dgm:cxn modelId="{8B96BFF1-51E2-444F-8184-D546F8C91AB2}" type="presParOf" srcId="{328384CD-D9BA-4C53-A499-8013CA6C4BC1}" destId="{BD15BCC5-94DF-4BD3-B5EB-32A726E33188}" srcOrd="3" destOrd="0" presId="urn:microsoft.com/office/officeart/2018/2/layout/IconVerticalSolidList"/>
    <dgm:cxn modelId="{81B8FEF6-8D85-4FE0-97F0-C6E49A6904DB}" type="presParOf" srcId="{70BA0D71-2ACC-4340-AEF9-EBC23AAB98DB}" destId="{741CE774-5631-401A-A917-50982E7862F5}" srcOrd="1" destOrd="0" presId="urn:microsoft.com/office/officeart/2018/2/layout/IconVerticalSolidList"/>
    <dgm:cxn modelId="{E3F993AA-DAA9-4C27-B76A-E1F3639F7934}" type="presParOf" srcId="{70BA0D71-2ACC-4340-AEF9-EBC23AAB98DB}" destId="{81BB96BB-7206-45E8-A9BB-EAF065AFA8AF}" srcOrd="2" destOrd="0" presId="urn:microsoft.com/office/officeart/2018/2/layout/IconVerticalSolidList"/>
    <dgm:cxn modelId="{9142A5FA-746A-4EC4-80EB-B1100C4DF574}" type="presParOf" srcId="{81BB96BB-7206-45E8-A9BB-EAF065AFA8AF}" destId="{0CE1D7FA-73F7-46A7-8928-8C2FF8EED816}" srcOrd="0" destOrd="0" presId="urn:microsoft.com/office/officeart/2018/2/layout/IconVerticalSolidList"/>
    <dgm:cxn modelId="{74D26D89-A11A-42B0-9CA2-309BE7793DBF}" type="presParOf" srcId="{81BB96BB-7206-45E8-A9BB-EAF065AFA8AF}" destId="{85D86F8E-591F-42B0-A1E4-C293DC01B01D}" srcOrd="1" destOrd="0" presId="urn:microsoft.com/office/officeart/2018/2/layout/IconVerticalSolidList"/>
    <dgm:cxn modelId="{0131F407-D381-44FE-9FDE-12D7716F3D39}" type="presParOf" srcId="{81BB96BB-7206-45E8-A9BB-EAF065AFA8AF}" destId="{5661FFD0-33B8-46DB-A92F-8B2AAB095D6A}" srcOrd="2" destOrd="0" presId="urn:microsoft.com/office/officeart/2018/2/layout/IconVerticalSolidList"/>
    <dgm:cxn modelId="{B614CCC4-528D-4FEC-9F71-7DD6025F5250}" type="presParOf" srcId="{81BB96BB-7206-45E8-A9BB-EAF065AFA8AF}" destId="{697D5958-73CB-45EA-AF4D-FC13CFCD0C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C2EA5F-E64D-4130-A69C-F387A050140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C54D7DA-487A-484F-9377-95A881780DDC}">
      <dgm:prSet/>
      <dgm:spPr/>
      <dgm:t>
        <a:bodyPr/>
        <a:lstStyle/>
        <a:p>
          <a:r>
            <a:rPr lang="en-US" b="0" i="0" baseline="0"/>
            <a:t>Annual review of password settings vs policy </a:t>
          </a:r>
          <a:endParaRPr lang="en-US"/>
        </a:p>
      </dgm:t>
    </dgm:pt>
    <dgm:pt modelId="{8E489086-E136-4E1F-AAD0-171061C514E6}" type="parTrans" cxnId="{47AA77EA-1403-41C8-B733-0B8C3F50100B}">
      <dgm:prSet/>
      <dgm:spPr/>
      <dgm:t>
        <a:bodyPr/>
        <a:lstStyle/>
        <a:p>
          <a:endParaRPr lang="en-US"/>
        </a:p>
      </dgm:t>
    </dgm:pt>
    <dgm:pt modelId="{B6CAC758-5C9B-46B2-BB3F-6DACDFFA8851}" type="sibTrans" cxnId="{47AA77EA-1403-41C8-B733-0B8C3F50100B}">
      <dgm:prSet/>
      <dgm:spPr/>
      <dgm:t>
        <a:bodyPr/>
        <a:lstStyle/>
        <a:p>
          <a:endParaRPr lang="en-US"/>
        </a:p>
      </dgm:t>
    </dgm:pt>
    <dgm:pt modelId="{4C5A6ACD-E392-4D48-BE47-D1F93CABCADC}">
      <dgm:prSet/>
      <dgm:spPr/>
      <dgm:t>
        <a:bodyPr/>
        <a:lstStyle/>
        <a:p>
          <a:r>
            <a:rPr lang="en-US" b="0" i="0" baseline="0"/>
            <a:t>Assessing vendor password controls </a:t>
          </a:r>
          <a:endParaRPr lang="en-US"/>
        </a:p>
      </dgm:t>
    </dgm:pt>
    <dgm:pt modelId="{2471C217-7E8D-485E-870E-6873808F6728}" type="parTrans" cxnId="{982A48A4-6DF3-4E11-BF7E-16772C47A9F5}">
      <dgm:prSet/>
      <dgm:spPr/>
      <dgm:t>
        <a:bodyPr/>
        <a:lstStyle/>
        <a:p>
          <a:endParaRPr lang="en-US"/>
        </a:p>
      </dgm:t>
    </dgm:pt>
    <dgm:pt modelId="{593AA7AE-93F8-4D6D-A674-23AD2FC8CB5F}" type="sibTrans" cxnId="{982A48A4-6DF3-4E11-BF7E-16772C47A9F5}">
      <dgm:prSet/>
      <dgm:spPr/>
      <dgm:t>
        <a:bodyPr/>
        <a:lstStyle/>
        <a:p>
          <a:endParaRPr lang="en-US"/>
        </a:p>
      </dgm:t>
    </dgm:pt>
    <dgm:pt modelId="{07077DB6-0F53-445E-87CF-7186E6258EB3}" type="pres">
      <dgm:prSet presAssocID="{19C2EA5F-E64D-4130-A69C-F387A050140B}" presName="root" presStyleCnt="0">
        <dgm:presLayoutVars>
          <dgm:dir/>
          <dgm:resizeHandles val="exact"/>
        </dgm:presLayoutVars>
      </dgm:prSet>
      <dgm:spPr/>
    </dgm:pt>
    <dgm:pt modelId="{E08732ED-378E-4A15-9A4D-413B8487F21F}" type="pres">
      <dgm:prSet presAssocID="{4C54D7DA-487A-484F-9377-95A881780DDC}" presName="compNode" presStyleCnt="0"/>
      <dgm:spPr/>
    </dgm:pt>
    <dgm:pt modelId="{81444995-A952-4A78-A144-73E52D27B53C}" type="pres">
      <dgm:prSet presAssocID="{4C54D7DA-487A-484F-9377-95A881780D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68C7E05-EF90-4693-94E0-5E15240F962D}" type="pres">
      <dgm:prSet presAssocID="{4C54D7DA-487A-484F-9377-95A881780DDC}" presName="spaceRect" presStyleCnt="0"/>
      <dgm:spPr/>
    </dgm:pt>
    <dgm:pt modelId="{23228E38-6DC2-46E6-A9B5-6AE17557709D}" type="pres">
      <dgm:prSet presAssocID="{4C54D7DA-487A-484F-9377-95A881780DDC}" presName="textRect" presStyleLbl="revTx" presStyleIdx="0" presStyleCnt="2">
        <dgm:presLayoutVars>
          <dgm:chMax val="1"/>
          <dgm:chPref val="1"/>
        </dgm:presLayoutVars>
      </dgm:prSet>
      <dgm:spPr/>
    </dgm:pt>
    <dgm:pt modelId="{1805C677-D76F-45BE-80C0-C0B7B546A7B5}" type="pres">
      <dgm:prSet presAssocID="{B6CAC758-5C9B-46B2-BB3F-6DACDFFA8851}" presName="sibTrans" presStyleCnt="0"/>
      <dgm:spPr/>
    </dgm:pt>
    <dgm:pt modelId="{10F2AC0E-BA19-493E-9C80-93B28FEB0082}" type="pres">
      <dgm:prSet presAssocID="{4C5A6ACD-E392-4D48-BE47-D1F93CABCADC}" presName="compNode" presStyleCnt="0"/>
      <dgm:spPr/>
    </dgm:pt>
    <dgm:pt modelId="{97B05717-FAB4-4580-9154-6D3DA09FD2AD}" type="pres">
      <dgm:prSet presAssocID="{4C5A6ACD-E392-4D48-BE47-D1F93CABCA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911E398A-0A4A-43E0-A65B-F4FB87AB6DEB}" type="pres">
      <dgm:prSet presAssocID="{4C5A6ACD-E392-4D48-BE47-D1F93CABCADC}" presName="spaceRect" presStyleCnt="0"/>
      <dgm:spPr/>
    </dgm:pt>
    <dgm:pt modelId="{9D757C78-4B91-4824-BEEC-926046D9AECF}" type="pres">
      <dgm:prSet presAssocID="{4C5A6ACD-E392-4D48-BE47-D1F93CABCADC}" presName="textRect" presStyleLbl="revTx" presStyleIdx="1" presStyleCnt="2">
        <dgm:presLayoutVars>
          <dgm:chMax val="1"/>
          <dgm:chPref val="1"/>
        </dgm:presLayoutVars>
      </dgm:prSet>
      <dgm:spPr/>
    </dgm:pt>
  </dgm:ptLst>
  <dgm:cxnLst>
    <dgm:cxn modelId="{47EAC408-251F-47F2-A1DE-1CD8D30061D1}" type="presOf" srcId="{4C5A6ACD-E392-4D48-BE47-D1F93CABCADC}" destId="{9D757C78-4B91-4824-BEEC-926046D9AECF}" srcOrd="0" destOrd="0" presId="urn:microsoft.com/office/officeart/2018/2/layout/IconLabelList"/>
    <dgm:cxn modelId="{440B3822-13CC-4253-909D-5AA15C2152D7}" type="presOf" srcId="{19C2EA5F-E64D-4130-A69C-F387A050140B}" destId="{07077DB6-0F53-445E-87CF-7186E6258EB3}" srcOrd="0" destOrd="0" presId="urn:microsoft.com/office/officeart/2018/2/layout/IconLabelList"/>
    <dgm:cxn modelId="{131E3EA4-003C-4E40-9BE9-A46F4A1C15E5}" type="presOf" srcId="{4C54D7DA-487A-484F-9377-95A881780DDC}" destId="{23228E38-6DC2-46E6-A9B5-6AE17557709D}" srcOrd="0" destOrd="0" presId="urn:microsoft.com/office/officeart/2018/2/layout/IconLabelList"/>
    <dgm:cxn modelId="{982A48A4-6DF3-4E11-BF7E-16772C47A9F5}" srcId="{19C2EA5F-E64D-4130-A69C-F387A050140B}" destId="{4C5A6ACD-E392-4D48-BE47-D1F93CABCADC}" srcOrd="1" destOrd="0" parTransId="{2471C217-7E8D-485E-870E-6873808F6728}" sibTransId="{593AA7AE-93F8-4D6D-A674-23AD2FC8CB5F}"/>
    <dgm:cxn modelId="{47AA77EA-1403-41C8-B733-0B8C3F50100B}" srcId="{19C2EA5F-E64D-4130-A69C-F387A050140B}" destId="{4C54D7DA-487A-484F-9377-95A881780DDC}" srcOrd="0" destOrd="0" parTransId="{8E489086-E136-4E1F-AAD0-171061C514E6}" sibTransId="{B6CAC758-5C9B-46B2-BB3F-6DACDFFA8851}"/>
    <dgm:cxn modelId="{958AA4BE-8221-4F27-8E8B-D7457CEA7165}" type="presParOf" srcId="{07077DB6-0F53-445E-87CF-7186E6258EB3}" destId="{E08732ED-378E-4A15-9A4D-413B8487F21F}" srcOrd="0" destOrd="0" presId="urn:microsoft.com/office/officeart/2018/2/layout/IconLabelList"/>
    <dgm:cxn modelId="{A49DB0CA-4845-465D-A988-18043E5EBABB}" type="presParOf" srcId="{E08732ED-378E-4A15-9A4D-413B8487F21F}" destId="{81444995-A952-4A78-A144-73E52D27B53C}" srcOrd="0" destOrd="0" presId="urn:microsoft.com/office/officeart/2018/2/layout/IconLabelList"/>
    <dgm:cxn modelId="{98CA4F23-3C95-402B-93A5-32A96223DF73}" type="presParOf" srcId="{E08732ED-378E-4A15-9A4D-413B8487F21F}" destId="{068C7E05-EF90-4693-94E0-5E15240F962D}" srcOrd="1" destOrd="0" presId="urn:microsoft.com/office/officeart/2018/2/layout/IconLabelList"/>
    <dgm:cxn modelId="{0D1E60E9-E97A-4D43-A38E-873F0B51F85E}" type="presParOf" srcId="{E08732ED-378E-4A15-9A4D-413B8487F21F}" destId="{23228E38-6DC2-46E6-A9B5-6AE17557709D}" srcOrd="2" destOrd="0" presId="urn:microsoft.com/office/officeart/2018/2/layout/IconLabelList"/>
    <dgm:cxn modelId="{0EB2EB58-5141-49A9-8590-8F676520DA11}" type="presParOf" srcId="{07077DB6-0F53-445E-87CF-7186E6258EB3}" destId="{1805C677-D76F-45BE-80C0-C0B7B546A7B5}" srcOrd="1" destOrd="0" presId="urn:microsoft.com/office/officeart/2018/2/layout/IconLabelList"/>
    <dgm:cxn modelId="{4A8812A6-A16F-4CCC-8215-D4A368CD2B9B}" type="presParOf" srcId="{07077DB6-0F53-445E-87CF-7186E6258EB3}" destId="{10F2AC0E-BA19-493E-9C80-93B28FEB0082}" srcOrd="2" destOrd="0" presId="urn:microsoft.com/office/officeart/2018/2/layout/IconLabelList"/>
    <dgm:cxn modelId="{99352217-99DA-46D6-97BE-1367727739EB}" type="presParOf" srcId="{10F2AC0E-BA19-493E-9C80-93B28FEB0082}" destId="{97B05717-FAB4-4580-9154-6D3DA09FD2AD}" srcOrd="0" destOrd="0" presId="urn:microsoft.com/office/officeart/2018/2/layout/IconLabelList"/>
    <dgm:cxn modelId="{3E85AD15-A468-4DB6-A331-31B7E85038B0}" type="presParOf" srcId="{10F2AC0E-BA19-493E-9C80-93B28FEB0082}" destId="{911E398A-0A4A-43E0-A65B-F4FB87AB6DEB}" srcOrd="1" destOrd="0" presId="urn:microsoft.com/office/officeart/2018/2/layout/IconLabelList"/>
    <dgm:cxn modelId="{1CEE362E-E4BC-4604-96D7-4FDA440C5CEE}" type="presParOf" srcId="{10F2AC0E-BA19-493E-9C80-93B28FEB0082}" destId="{9D757C78-4B91-4824-BEEC-926046D9AE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07E1AE-58E6-4015-ACC7-4683C0BA7D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5B4996-4D4F-4762-BE51-0DB7C0FB1451}">
      <dgm:prSet/>
      <dgm:spPr/>
      <dgm:t>
        <a:bodyPr/>
        <a:lstStyle/>
        <a:p>
          <a:pPr>
            <a:lnSpc>
              <a:spcPct val="100000"/>
            </a:lnSpc>
          </a:pPr>
          <a:r>
            <a:rPr lang="en-US" b="0" i="0" baseline="0"/>
            <a:t>Roles and individuals authorized to make changes </a:t>
          </a:r>
          <a:endParaRPr lang="en-US"/>
        </a:p>
      </dgm:t>
    </dgm:pt>
    <dgm:pt modelId="{22F7D5C2-7E15-4269-803B-50950A658AD6}" type="parTrans" cxnId="{B427DA98-0F14-4A47-A256-EE5CFCF586D8}">
      <dgm:prSet/>
      <dgm:spPr/>
      <dgm:t>
        <a:bodyPr/>
        <a:lstStyle/>
        <a:p>
          <a:endParaRPr lang="en-US"/>
        </a:p>
      </dgm:t>
    </dgm:pt>
    <dgm:pt modelId="{33E0CA95-BCAD-4F34-98F4-A1879A628F94}" type="sibTrans" cxnId="{B427DA98-0F14-4A47-A256-EE5CFCF586D8}">
      <dgm:prSet/>
      <dgm:spPr/>
      <dgm:t>
        <a:bodyPr/>
        <a:lstStyle/>
        <a:p>
          <a:endParaRPr lang="en-US"/>
        </a:p>
      </dgm:t>
    </dgm:pt>
    <dgm:pt modelId="{98B97314-27D9-4C9F-BD04-333CDA4A7170}">
      <dgm:prSet/>
      <dgm:spPr/>
      <dgm:t>
        <a:bodyPr/>
        <a:lstStyle/>
        <a:p>
          <a:pPr>
            <a:lnSpc>
              <a:spcPct val="100000"/>
            </a:lnSpc>
          </a:pPr>
          <a:r>
            <a:rPr lang="en-US" b="0" i="0" baseline="0"/>
            <a:t>IT vs business roles </a:t>
          </a:r>
          <a:endParaRPr lang="en-US"/>
        </a:p>
      </dgm:t>
    </dgm:pt>
    <dgm:pt modelId="{F44AD302-36AB-4166-B363-C3824964C8A6}" type="parTrans" cxnId="{D5CF8366-5479-489B-8E94-BC6D17B76E0B}">
      <dgm:prSet/>
      <dgm:spPr/>
      <dgm:t>
        <a:bodyPr/>
        <a:lstStyle/>
        <a:p>
          <a:endParaRPr lang="en-US"/>
        </a:p>
      </dgm:t>
    </dgm:pt>
    <dgm:pt modelId="{6BDD23E0-ED28-4AD0-8AA7-E7A467D2BEFD}" type="sibTrans" cxnId="{D5CF8366-5479-489B-8E94-BC6D17B76E0B}">
      <dgm:prSet/>
      <dgm:spPr/>
      <dgm:t>
        <a:bodyPr/>
        <a:lstStyle/>
        <a:p>
          <a:endParaRPr lang="en-US"/>
        </a:p>
      </dgm:t>
    </dgm:pt>
    <dgm:pt modelId="{8360BAB4-7E63-46C1-9352-3D70DC016FCC}" type="pres">
      <dgm:prSet presAssocID="{7507E1AE-58E6-4015-ACC7-4683C0BA7D37}" presName="root" presStyleCnt="0">
        <dgm:presLayoutVars>
          <dgm:dir/>
          <dgm:resizeHandles val="exact"/>
        </dgm:presLayoutVars>
      </dgm:prSet>
      <dgm:spPr/>
    </dgm:pt>
    <dgm:pt modelId="{977CCC94-2F45-4E18-BF63-CAF3FE2F8F5E}" type="pres">
      <dgm:prSet presAssocID="{995B4996-4D4F-4762-BE51-0DB7C0FB1451}" presName="compNode" presStyleCnt="0"/>
      <dgm:spPr/>
    </dgm:pt>
    <dgm:pt modelId="{56730D5E-9259-479E-AA10-5CF77473B8E0}" type="pres">
      <dgm:prSet presAssocID="{995B4996-4D4F-4762-BE51-0DB7C0FB1451}" presName="bgRect" presStyleLbl="bgShp" presStyleIdx="0" presStyleCnt="2"/>
      <dgm:spPr/>
    </dgm:pt>
    <dgm:pt modelId="{C56A731F-9426-4EF8-B1A7-E62486717AF5}" type="pres">
      <dgm:prSet presAssocID="{995B4996-4D4F-4762-BE51-0DB7C0FB14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2520066-EEC7-4E90-8340-B39B32AFB040}" type="pres">
      <dgm:prSet presAssocID="{995B4996-4D4F-4762-BE51-0DB7C0FB1451}" presName="spaceRect" presStyleCnt="0"/>
      <dgm:spPr/>
    </dgm:pt>
    <dgm:pt modelId="{A52FE1DB-FA9C-49C1-B148-9100C2D4A941}" type="pres">
      <dgm:prSet presAssocID="{995B4996-4D4F-4762-BE51-0DB7C0FB1451}" presName="parTx" presStyleLbl="revTx" presStyleIdx="0" presStyleCnt="2">
        <dgm:presLayoutVars>
          <dgm:chMax val="0"/>
          <dgm:chPref val="0"/>
        </dgm:presLayoutVars>
      </dgm:prSet>
      <dgm:spPr/>
    </dgm:pt>
    <dgm:pt modelId="{C514AF85-6E44-4534-BE8C-1792CEAC3CF9}" type="pres">
      <dgm:prSet presAssocID="{33E0CA95-BCAD-4F34-98F4-A1879A628F94}" presName="sibTrans" presStyleCnt="0"/>
      <dgm:spPr/>
    </dgm:pt>
    <dgm:pt modelId="{5E300D8A-FE9E-4157-B631-CC172365F8F4}" type="pres">
      <dgm:prSet presAssocID="{98B97314-27D9-4C9F-BD04-333CDA4A7170}" presName="compNode" presStyleCnt="0"/>
      <dgm:spPr/>
    </dgm:pt>
    <dgm:pt modelId="{DE7613DE-EF45-4E96-AF95-7665C8F0E73B}" type="pres">
      <dgm:prSet presAssocID="{98B97314-27D9-4C9F-BD04-333CDA4A7170}" presName="bgRect" presStyleLbl="bgShp" presStyleIdx="1" presStyleCnt="2"/>
      <dgm:spPr/>
    </dgm:pt>
    <dgm:pt modelId="{79613E16-8111-422D-9921-0A4517667CC1}" type="pres">
      <dgm:prSet presAssocID="{98B97314-27D9-4C9F-BD04-333CDA4A71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FA1E650F-5AA5-4A39-81EB-B5A7BB6C5D14}" type="pres">
      <dgm:prSet presAssocID="{98B97314-27D9-4C9F-BD04-333CDA4A7170}" presName="spaceRect" presStyleCnt="0"/>
      <dgm:spPr/>
    </dgm:pt>
    <dgm:pt modelId="{FBE4974C-1D50-462C-9325-867B0267F8B9}" type="pres">
      <dgm:prSet presAssocID="{98B97314-27D9-4C9F-BD04-333CDA4A7170}" presName="parTx" presStyleLbl="revTx" presStyleIdx="1" presStyleCnt="2">
        <dgm:presLayoutVars>
          <dgm:chMax val="0"/>
          <dgm:chPref val="0"/>
        </dgm:presLayoutVars>
      </dgm:prSet>
      <dgm:spPr/>
    </dgm:pt>
  </dgm:ptLst>
  <dgm:cxnLst>
    <dgm:cxn modelId="{A0AA6F1A-61F6-42EF-BE8A-988559A559B5}" type="presOf" srcId="{98B97314-27D9-4C9F-BD04-333CDA4A7170}" destId="{FBE4974C-1D50-462C-9325-867B0267F8B9}" srcOrd="0" destOrd="0" presId="urn:microsoft.com/office/officeart/2018/2/layout/IconVerticalSolidList"/>
    <dgm:cxn modelId="{D5CF8366-5479-489B-8E94-BC6D17B76E0B}" srcId="{7507E1AE-58E6-4015-ACC7-4683C0BA7D37}" destId="{98B97314-27D9-4C9F-BD04-333CDA4A7170}" srcOrd="1" destOrd="0" parTransId="{F44AD302-36AB-4166-B363-C3824964C8A6}" sibTransId="{6BDD23E0-ED28-4AD0-8AA7-E7A467D2BEFD}"/>
    <dgm:cxn modelId="{B427DA98-0F14-4A47-A256-EE5CFCF586D8}" srcId="{7507E1AE-58E6-4015-ACC7-4683C0BA7D37}" destId="{995B4996-4D4F-4762-BE51-0DB7C0FB1451}" srcOrd="0" destOrd="0" parTransId="{22F7D5C2-7E15-4269-803B-50950A658AD6}" sibTransId="{33E0CA95-BCAD-4F34-98F4-A1879A628F94}"/>
    <dgm:cxn modelId="{DB18FBC6-A76B-4228-86CD-559BB505D6EB}" type="presOf" srcId="{995B4996-4D4F-4762-BE51-0DB7C0FB1451}" destId="{A52FE1DB-FA9C-49C1-B148-9100C2D4A941}" srcOrd="0" destOrd="0" presId="urn:microsoft.com/office/officeart/2018/2/layout/IconVerticalSolidList"/>
    <dgm:cxn modelId="{3B9370F6-6090-4CB4-B085-3F041D78D930}" type="presOf" srcId="{7507E1AE-58E6-4015-ACC7-4683C0BA7D37}" destId="{8360BAB4-7E63-46C1-9352-3D70DC016FCC}" srcOrd="0" destOrd="0" presId="urn:microsoft.com/office/officeart/2018/2/layout/IconVerticalSolidList"/>
    <dgm:cxn modelId="{ACE04B00-0933-4EAB-A838-5B2A81494E5B}" type="presParOf" srcId="{8360BAB4-7E63-46C1-9352-3D70DC016FCC}" destId="{977CCC94-2F45-4E18-BF63-CAF3FE2F8F5E}" srcOrd="0" destOrd="0" presId="urn:microsoft.com/office/officeart/2018/2/layout/IconVerticalSolidList"/>
    <dgm:cxn modelId="{A5434F01-BE87-480E-8341-4F46BBEC79F8}" type="presParOf" srcId="{977CCC94-2F45-4E18-BF63-CAF3FE2F8F5E}" destId="{56730D5E-9259-479E-AA10-5CF77473B8E0}" srcOrd="0" destOrd="0" presId="urn:microsoft.com/office/officeart/2018/2/layout/IconVerticalSolidList"/>
    <dgm:cxn modelId="{BF6A4864-5DC5-4316-A666-1BAB12D9692D}" type="presParOf" srcId="{977CCC94-2F45-4E18-BF63-CAF3FE2F8F5E}" destId="{C56A731F-9426-4EF8-B1A7-E62486717AF5}" srcOrd="1" destOrd="0" presId="urn:microsoft.com/office/officeart/2018/2/layout/IconVerticalSolidList"/>
    <dgm:cxn modelId="{2C5FD299-90BA-4E1A-94B8-12D7C8025001}" type="presParOf" srcId="{977CCC94-2F45-4E18-BF63-CAF3FE2F8F5E}" destId="{12520066-EEC7-4E90-8340-B39B32AFB040}" srcOrd="2" destOrd="0" presId="urn:microsoft.com/office/officeart/2018/2/layout/IconVerticalSolidList"/>
    <dgm:cxn modelId="{6CFB22DA-7195-4F5A-BBD2-0D58878C7BAD}" type="presParOf" srcId="{977CCC94-2F45-4E18-BF63-CAF3FE2F8F5E}" destId="{A52FE1DB-FA9C-49C1-B148-9100C2D4A941}" srcOrd="3" destOrd="0" presId="urn:microsoft.com/office/officeart/2018/2/layout/IconVerticalSolidList"/>
    <dgm:cxn modelId="{EBC3300F-EE9D-4B72-B5D7-996FD4A612AE}" type="presParOf" srcId="{8360BAB4-7E63-46C1-9352-3D70DC016FCC}" destId="{C514AF85-6E44-4534-BE8C-1792CEAC3CF9}" srcOrd="1" destOrd="0" presId="urn:microsoft.com/office/officeart/2018/2/layout/IconVerticalSolidList"/>
    <dgm:cxn modelId="{ADD94050-DD6D-4954-BDE5-D08DBFBA2628}" type="presParOf" srcId="{8360BAB4-7E63-46C1-9352-3D70DC016FCC}" destId="{5E300D8A-FE9E-4157-B631-CC172365F8F4}" srcOrd="2" destOrd="0" presId="urn:microsoft.com/office/officeart/2018/2/layout/IconVerticalSolidList"/>
    <dgm:cxn modelId="{A1425ABF-6052-44D9-B71D-A6BE79F70F4B}" type="presParOf" srcId="{5E300D8A-FE9E-4157-B631-CC172365F8F4}" destId="{DE7613DE-EF45-4E96-AF95-7665C8F0E73B}" srcOrd="0" destOrd="0" presId="urn:microsoft.com/office/officeart/2018/2/layout/IconVerticalSolidList"/>
    <dgm:cxn modelId="{ED0F3F60-DC67-4233-8EE3-6F9761E9460D}" type="presParOf" srcId="{5E300D8A-FE9E-4157-B631-CC172365F8F4}" destId="{79613E16-8111-422D-9921-0A4517667CC1}" srcOrd="1" destOrd="0" presId="urn:microsoft.com/office/officeart/2018/2/layout/IconVerticalSolidList"/>
    <dgm:cxn modelId="{0AA7E88E-3095-47CB-B113-4FA560509EC1}" type="presParOf" srcId="{5E300D8A-FE9E-4157-B631-CC172365F8F4}" destId="{FA1E650F-5AA5-4A39-81EB-B5A7BB6C5D14}" srcOrd="2" destOrd="0" presId="urn:microsoft.com/office/officeart/2018/2/layout/IconVerticalSolidList"/>
    <dgm:cxn modelId="{B660CFCD-A045-4592-98E1-E67E399B0EAE}" type="presParOf" srcId="{5E300D8A-FE9E-4157-B631-CC172365F8F4}" destId="{FBE4974C-1D50-462C-9325-867B0267F8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E5DDE0-4DB9-4BA5-80CB-B5692B53EE5F}"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EB76CBF-72DC-40A9-8539-49FCA2C54048}">
      <dgm:prSet/>
      <dgm:spPr/>
      <dgm:t>
        <a:bodyPr anchor="ctr"/>
        <a:lstStyle/>
        <a:p>
          <a:pPr algn="ctr">
            <a:defRPr cap="all"/>
          </a:pPr>
          <a:r>
            <a:rPr lang="en-US" b="0" i="0" baseline="0"/>
            <a:t>Usage of test, QA, UAT, sandbox environments </a:t>
          </a:r>
          <a:endParaRPr lang="en-US"/>
        </a:p>
      </dgm:t>
    </dgm:pt>
    <dgm:pt modelId="{76043B18-4E93-4F36-A6B3-544C317D0865}" type="parTrans" cxnId="{C3942831-E82C-4028-B49E-88630F7FCE24}">
      <dgm:prSet/>
      <dgm:spPr/>
      <dgm:t>
        <a:bodyPr/>
        <a:lstStyle/>
        <a:p>
          <a:endParaRPr lang="en-US"/>
        </a:p>
      </dgm:t>
    </dgm:pt>
    <dgm:pt modelId="{8F9C00D9-B5D6-4EC8-BD8B-B61C9FD44C11}" type="sibTrans" cxnId="{C3942831-E82C-4028-B49E-88630F7FCE24}">
      <dgm:prSet/>
      <dgm:spPr/>
      <dgm:t>
        <a:bodyPr/>
        <a:lstStyle/>
        <a:p>
          <a:endParaRPr lang="en-US"/>
        </a:p>
      </dgm:t>
    </dgm:pt>
    <dgm:pt modelId="{E05076AF-7E9B-4775-B436-E52041B3F530}">
      <dgm:prSet/>
      <dgm:spPr/>
      <dgm:t>
        <a:bodyPr anchor="ctr"/>
        <a:lstStyle/>
        <a:p>
          <a:pPr>
            <a:defRPr cap="all"/>
          </a:pPr>
          <a:r>
            <a:rPr lang="en-US" b="0" i="0" baseline="0"/>
            <a:t>Importance of pre-deployment validation </a:t>
          </a:r>
          <a:endParaRPr lang="en-US"/>
        </a:p>
      </dgm:t>
    </dgm:pt>
    <dgm:pt modelId="{961891D2-1B46-41DC-8B1B-E58BF64AF25C}" type="parTrans" cxnId="{7C9BC4E6-8735-4BEA-AFC8-F28BA301BE0F}">
      <dgm:prSet/>
      <dgm:spPr/>
      <dgm:t>
        <a:bodyPr/>
        <a:lstStyle/>
        <a:p>
          <a:endParaRPr lang="en-US"/>
        </a:p>
      </dgm:t>
    </dgm:pt>
    <dgm:pt modelId="{B6FBB039-8264-4EBE-9054-3F9F4E6FD0EB}" type="sibTrans" cxnId="{7C9BC4E6-8735-4BEA-AFC8-F28BA301BE0F}">
      <dgm:prSet/>
      <dgm:spPr/>
      <dgm:t>
        <a:bodyPr/>
        <a:lstStyle/>
        <a:p>
          <a:endParaRPr lang="en-US"/>
        </a:p>
      </dgm:t>
    </dgm:pt>
    <dgm:pt modelId="{776F882E-EEB8-44E2-93AB-6906F8D033F4}" type="pres">
      <dgm:prSet presAssocID="{69E5DDE0-4DB9-4BA5-80CB-B5692B53EE5F}" presName="root" presStyleCnt="0">
        <dgm:presLayoutVars>
          <dgm:dir/>
          <dgm:resizeHandles val="exact"/>
        </dgm:presLayoutVars>
      </dgm:prSet>
      <dgm:spPr/>
    </dgm:pt>
    <dgm:pt modelId="{D1999DE0-A6D6-44A1-9304-078FFDA824FB}" type="pres">
      <dgm:prSet presAssocID="{FEB76CBF-72DC-40A9-8539-49FCA2C54048}" presName="compNode" presStyleCnt="0"/>
      <dgm:spPr/>
    </dgm:pt>
    <dgm:pt modelId="{AFE15CD2-EC61-4B92-A3A3-747B0341C4FB}" type="pres">
      <dgm:prSet presAssocID="{FEB76CBF-72DC-40A9-8539-49FCA2C54048}" presName="iconBgRect" presStyleLbl="bgShp" presStyleIdx="0" presStyleCnt="2"/>
      <dgm:spPr/>
    </dgm:pt>
    <dgm:pt modelId="{0E78B10B-F9E4-4D02-B290-33E7ECB25652}" type="pres">
      <dgm:prSet presAssocID="{FEB76CBF-72DC-40A9-8539-49FCA2C54048}"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cientist male with solid fill"/>
        </a:ext>
      </dgm:extLst>
    </dgm:pt>
    <dgm:pt modelId="{D3A7CC4D-A584-4EED-8F33-787CA40669B4}" type="pres">
      <dgm:prSet presAssocID="{FEB76CBF-72DC-40A9-8539-49FCA2C54048}" presName="spaceRect" presStyleCnt="0"/>
      <dgm:spPr/>
    </dgm:pt>
    <dgm:pt modelId="{C706FB96-DAD3-4FE7-95BD-0D9FF06A366C}" type="pres">
      <dgm:prSet presAssocID="{FEB76CBF-72DC-40A9-8539-49FCA2C54048}" presName="textRect" presStyleLbl="revTx" presStyleIdx="0" presStyleCnt="2" custLinFactNeighborX="996" custLinFactNeighborY="-7471">
        <dgm:presLayoutVars>
          <dgm:chMax val="1"/>
          <dgm:chPref val="1"/>
        </dgm:presLayoutVars>
      </dgm:prSet>
      <dgm:spPr/>
    </dgm:pt>
    <dgm:pt modelId="{A000EA17-11AE-4B5D-AE8F-06B8CA519FBD}" type="pres">
      <dgm:prSet presAssocID="{8F9C00D9-B5D6-4EC8-BD8B-B61C9FD44C11}" presName="sibTrans" presStyleCnt="0"/>
      <dgm:spPr/>
    </dgm:pt>
    <dgm:pt modelId="{7AAFC87C-1D12-4316-B0D0-703D28A13063}" type="pres">
      <dgm:prSet presAssocID="{E05076AF-7E9B-4775-B436-E52041B3F530}" presName="compNode" presStyleCnt="0"/>
      <dgm:spPr/>
    </dgm:pt>
    <dgm:pt modelId="{ECD915BA-1541-4512-A651-19DAC53C1ABA}" type="pres">
      <dgm:prSet presAssocID="{E05076AF-7E9B-4775-B436-E52041B3F530}" presName="iconBgRect" presStyleLbl="bgShp" presStyleIdx="1" presStyleCnt="2"/>
      <dgm:spPr/>
    </dgm:pt>
    <dgm:pt modelId="{BCADD94E-E122-4038-86F8-937D55E1872E}" type="pres">
      <dgm:prSet presAssocID="{E05076AF-7E9B-4775-B436-E52041B3F53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ipboard Mixed with solid fill"/>
        </a:ext>
      </dgm:extLst>
    </dgm:pt>
    <dgm:pt modelId="{AB11E313-F384-41B0-9DA6-78DEDACC9701}" type="pres">
      <dgm:prSet presAssocID="{E05076AF-7E9B-4775-B436-E52041B3F530}" presName="spaceRect" presStyleCnt="0"/>
      <dgm:spPr/>
    </dgm:pt>
    <dgm:pt modelId="{1824FB55-1670-489C-B983-451726371A06}" type="pres">
      <dgm:prSet presAssocID="{E05076AF-7E9B-4775-B436-E52041B3F530}" presName="textRect" presStyleLbl="revTx" presStyleIdx="1" presStyleCnt="2" custLinFactNeighborX="1494" custLinFactNeighborY="-7471">
        <dgm:presLayoutVars>
          <dgm:chMax val="1"/>
          <dgm:chPref val="1"/>
        </dgm:presLayoutVars>
      </dgm:prSet>
      <dgm:spPr/>
    </dgm:pt>
  </dgm:ptLst>
  <dgm:cxnLst>
    <dgm:cxn modelId="{013CC01C-40FD-4679-BDDC-CC37704C108B}" type="presOf" srcId="{69E5DDE0-4DB9-4BA5-80CB-B5692B53EE5F}" destId="{776F882E-EEB8-44E2-93AB-6906F8D033F4}" srcOrd="0" destOrd="0" presId="urn:microsoft.com/office/officeart/2018/5/layout/IconCircleLabelList"/>
    <dgm:cxn modelId="{C3942831-E82C-4028-B49E-88630F7FCE24}" srcId="{69E5DDE0-4DB9-4BA5-80CB-B5692B53EE5F}" destId="{FEB76CBF-72DC-40A9-8539-49FCA2C54048}" srcOrd="0" destOrd="0" parTransId="{76043B18-4E93-4F36-A6B3-544C317D0865}" sibTransId="{8F9C00D9-B5D6-4EC8-BD8B-B61C9FD44C11}"/>
    <dgm:cxn modelId="{1574F771-8C9F-44E6-B8C4-F9AE7249D39D}" type="presOf" srcId="{FEB76CBF-72DC-40A9-8539-49FCA2C54048}" destId="{C706FB96-DAD3-4FE7-95BD-0D9FF06A366C}" srcOrd="0" destOrd="0" presId="urn:microsoft.com/office/officeart/2018/5/layout/IconCircleLabelList"/>
    <dgm:cxn modelId="{C497039E-A66D-4DD8-BAB8-15DCA05D8EB8}" type="presOf" srcId="{E05076AF-7E9B-4775-B436-E52041B3F530}" destId="{1824FB55-1670-489C-B983-451726371A06}" srcOrd="0" destOrd="0" presId="urn:microsoft.com/office/officeart/2018/5/layout/IconCircleLabelList"/>
    <dgm:cxn modelId="{7C9BC4E6-8735-4BEA-AFC8-F28BA301BE0F}" srcId="{69E5DDE0-4DB9-4BA5-80CB-B5692B53EE5F}" destId="{E05076AF-7E9B-4775-B436-E52041B3F530}" srcOrd="1" destOrd="0" parTransId="{961891D2-1B46-41DC-8B1B-E58BF64AF25C}" sibTransId="{B6FBB039-8264-4EBE-9054-3F9F4E6FD0EB}"/>
    <dgm:cxn modelId="{710746D5-9F93-4C08-B859-73CC16FB21E1}" type="presParOf" srcId="{776F882E-EEB8-44E2-93AB-6906F8D033F4}" destId="{D1999DE0-A6D6-44A1-9304-078FFDA824FB}" srcOrd="0" destOrd="0" presId="urn:microsoft.com/office/officeart/2018/5/layout/IconCircleLabelList"/>
    <dgm:cxn modelId="{76E51C52-49F4-40CB-AC81-793BE20321C2}" type="presParOf" srcId="{D1999DE0-A6D6-44A1-9304-078FFDA824FB}" destId="{AFE15CD2-EC61-4B92-A3A3-747B0341C4FB}" srcOrd="0" destOrd="0" presId="urn:microsoft.com/office/officeart/2018/5/layout/IconCircleLabelList"/>
    <dgm:cxn modelId="{E681332E-0E02-44FE-B81C-0D5CF3CB8533}" type="presParOf" srcId="{D1999DE0-A6D6-44A1-9304-078FFDA824FB}" destId="{0E78B10B-F9E4-4D02-B290-33E7ECB25652}" srcOrd="1" destOrd="0" presId="urn:microsoft.com/office/officeart/2018/5/layout/IconCircleLabelList"/>
    <dgm:cxn modelId="{53DE98ED-B87E-430D-A36D-53DF6C24493B}" type="presParOf" srcId="{D1999DE0-A6D6-44A1-9304-078FFDA824FB}" destId="{D3A7CC4D-A584-4EED-8F33-787CA40669B4}" srcOrd="2" destOrd="0" presId="urn:microsoft.com/office/officeart/2018/5/layout/IconCircleLabelList"/>
    <dgm:cxn modelId="{57F5BA53-0B56-4223-805B-6A73095691DD}" type="presParOf" srcId="{D1999DE0-A6D6-44A1-9304-078FFDA824FB}" destId="{C706FB96-DAD3-4FE7-95BD-0D9FF06A366C}" srcOrd="3" destOrd="0" presId="urn:microsoft.com/office/officeart/2018/5/layout/IconCircleLabelList"/>
    <dgm:cxn modelId="{7C8B6C3F-BB2C-406F-B9BE-A2C4E0A538F2}" type="presParOf" srcId="{776F882E-EEB8-44E2-93AB-6906F8D033F4}" destId="{A000EA17-11AE-4B5D-AE8F-06B8CA519FBD}" srcOrd="1" destOrd="0" presId="urn:microsoft.com/office/officeart/2018/5/layout/IconCircleLabelList"/>
    <dgm:cxn modelId="{05BDFF43-1167-46E8-B2AD-44E75F88A221}" type="presParOf" srcId="{776F882E-EEB8-44E2-93AB-6906F8D033F4}" destId="{7AAFC87C-1D12-4316-B0D0-703D28A13063}" srcOrd="2" destOrd="0" presId="urn:microsoft.com/office/officeart/2018/5/layout/IconCircleLabelList"/>
    <dgm:cxn modelId="{CF907178-147D-42DF-9EE3-EECAACA6750E}" type="presParOf" srcId="{7AAFC87C-1D12-4316-B0D0-703D28A13063}" destId="{ECD915BA-1541-4512-A651-19DAC53C1ABA}" srcOrd="0" destOrd="0" presId="urn:microsoft.com/office/officeart/2018/5/layout/IconCircleLabelList"/>
    <dgm:cxn modelId="{ECF9E0A5-B998-4956-8EF3-6B68239D7573}" type="presParOf" srcId="{7AAFC87C-1D12-4316-B0D0-703D28A13063}" destId="{BCADD94E-E122-4038-86F8-937D55E1872E}" srcOrd="1" destOrd="0" presId="urn:microsoft.com/office/officeart/2018/5/layout/IconCircleLabelList"/>
    <dgm:cxn modelId="{616B9625-746E-44D4-9EC2-1AEE50B5FA03}" type="presParOf" srcId="{7AAFC87C-1D12-4316-B0D0-703D28A13063}" destId="{AB11E313-F384-41B0-9DA6-78DEDACC9701}" srcOrd="2" destOrd="0" presId="urn:microsoft.com/office/officeart/2018/5/layout/IconCircleLabelList"/>
    <dgm:cxn modelId="{D09CFA6B-DBEF-4F2B-AC1A-7EA215363A6F}" type="presParOf" srcId="{7AAFC87C-1D12-4316-B0D0-703D28A13063}" destId="{1824FB55-1670-489C-B983-451726371A0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A33EC-EC6C-4316-AAC7-6D1F9C398E61}">
      <dsp:nvSpPr>
        <dsp:cNvPr id="0" name=""/>
        <dsp:cNvSpPr/>
      </dsp:nvSpPr>
      <dsp:spPr>
        <a:xfrm>
          <a:off x="2281200" y="7315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F3A344-170D-4109-A36B-2E52C67795F4}">
      <dsp:nvSpPr>
        <dsp:cNvPr id="0" name=""/>
        <dsp:cNvSpPr/>
      </dsp:nvSpPr>
      <dsp:spPr>
        <a:xfrm>
          <a:off x="1093200" y="31458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baseline="0"/>
            <a:t>Terminations: Automated removal or manual process? </a:t>
          </a:r>
          <a:endParaRPr lang="en-US" sz="2400" kern="1200"/>
        </a:p>
      </dsp:txBody>
      <dsp:txXfrm>
        <a:off x="1093200" y="3145867"/>
        <a:ext cx="4320000" cy="720000"/>
      </dsp:txXfrm>
    </dsp:sp>
    <dsp:sp modelId="{EA7618BC-B66B-4DBE-84E6-1607225F6AF1}">
      <dsp:nvSpPr>
        <dsp:cNvPr id="0" name=""/>
        <dsp:cNvSpPr/>
      </dsp:nvSpPr>
      <dsp:spPr>
        <a:xfrm>
          <a:off x="7357200" y="7315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6B409A-0635-46A7-9208-14A21065C22F}">
      <dsp:nvSpPr>
        <dsp:cNvPr id="0" name=""/>
        <dsp:cNvSpPr/>
      </dsp:nvSpPr>
      <dsp:spPr>
        <a:xfrm>
          <a:off x="6169200" y="31458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baseline="0"/>
            <a:t>Role changes: Access adjustments after role changes</a:t>
          </a:r>
          <a:endParaRPr lang="en-US" sz="2400" kern="1200"/>
        </a:p>
      </dsp:txBody>
      <dsp:txXfrm>
        <a:off x="6169200" y="3145867"/>
        <a:ext cx="4320000"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4B534-9426-480D-A987-DC5E04559D34}">
      <dsp:nvSpPr>
        <dsp:cNvPr id="0" name=""/>
        <dsp:cNvSpPr/>
      </dsp:nvSpPr>
      <dsp:spPr>
        <a:xfrm>
          <a:off x="0" y="747077"/>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09292-E8C4-4AFD-AA55-399464CDBE58}">
      <dsp:nvSpPr>
        <dsp:cNvPr id="0" name=""/>
        <dsp:cNvSpPr/>
      </dsp:nvSpPr>
      <dsp:spPr>
        <a:xfrm>
          <a:off x="417214" y="1057401"/>
          <a:ext cx="758571" cy="758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E0EB72-0E4D-4AEC-AE58-254DF15E9BFC}">
      <dsp:nvSpPr>
        <dsp:cNvPr id="0" name=""/>
        <dsp:cNvSpPr/>
      </dsp:nvSpPr>
      <dsp:spPr>
        <a:xfrm>
          <a:off x="1592999" y="747077"/>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dirty="0"/>
            <a:t>Ticketing systems, approvals, segregation of duties (SoD) for config changes</a:t>
          </a:r>
          <a:endParaRPr lang="en-US" sz="2500" kern="1200" dirty="0"/>
        </a:p>
      </dsp:txBody>
      <dsp:txXfrm>
        <a:off x="1592999" y="747077"/>
        <a:ext cx="9989400" cy="1379220"/>
      </dsp:txXfrm>
    </dsp:sp>
    <dsp:sp modelId="{91B4582D-B38E-4A14-8591-963EA61880ED}">
      <dsp:nvSpPr>
        <dsp:cNvPr id="0" name=""/>
        <dsp:cNvSpPr/>
      </dsp:nvSpPr>
      <dsp:spPr>
        <a:xfrm>
          <a:off x="0" y="2471102"/>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189AD-10F0-4C07-B69E-92DF2891EBF4}">
      <dsp:nvSpPr>
        <dsp:cNvPr id="0" name=""/>
        <dsp:cNvSpPr/>
      </dsp:nvSpPr>
      <dsp:spPr>
        <a:xfrm>
          <a:off x="417214" y="2781426"/>
          <a:ext cx="758571" cy="758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76D436-131B-45D1-8C05-96F49462A852}">
      <dsp:nvSpPr>
        <dsp:cNvPr id="0" name=""/>
        <dsp:cNvSpPr/>
      </dsp:nvSpPr>
      <dsp:spPr>
        <a:xfrm>
          <a:off x="1592999" y="2471102"/>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dirty="0"/>
            <a:t>Pull requests (PRs), peer reviews, automated testing for code changes</a:t>
          </a:r>
          <a:endParaRPr lang="en-US" sz="2500" kern="1200" dirty="0"/>
        </a:p>
      </dsp:txBody>
      <dsp:txXfrm>
        <a:off x="1592999" y="2471102"/>
        <a:ext cx="9989400" cy="13792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398B8-7B06-4466-96FA-56A94F51AF74}">
      <dsp:nvSpPr>
        <dsp:cNvPr id="0" name=""/>
        <dsp:cNvSpPr/>
      </dsp:nvSpPr>
      <dsp:spPr>
        <a:xfrm>
          <a:off x="2578200" y="35264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041A9-C214-4725-89BE-4CF95AABC73E}">
      <dsp:nvSpPr>
        <dsp:cNvPr id="0" name=""/>
        <dsp:cNvSpPr/>
      </dsp:nvSpPr>
      <dsp:spPr>
        <a:xfrm>
          <a:off x="3046200" y="82064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0D43F3-85AE-4654-BF38-0487507A52DA}">
      <dsp:nvSpPr>
        <dsp:cNvPr id="0" name=""/>
        <dsp:cNvSpPr/>
      </dsp:nvSpPr>
      <dsp:spPr>
        <a:xfrm>
          <a:off x="1876200" y="323265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0" i="0" kern="1200" baseline="0"/>
            <a:t>Client involvement in SaaS updates </a:t>
          </a:r>
          <a:endParaRPr lang="en-US" sz="1800" kern="1200"/>
        </a:p>
      </dsp:txBody>
      <dsp:txXfrm>
        <a:off x="1876200" y="3232650"/>
        <a:ext cx="3600000" cy="720000"/>
      </dsp:txXfrm>
    </dsp:sp>
    <dsp:sp modelId="{2EAE4B96-CEDD-4137-AFCB-4A65881E1BC8}">
      <dsp:nvSpPr>
        <dsp:cNvPr id="0" name=""/>
        <dsp:cNvSpPr/>
      </dsp:nvSpPr>
      <dsp:spPr>
        <a:xfrm>
          <a:off x="6808200" y="35264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74358-E4C8-46F2-8922-AB9127BB1446}">
      <dsp:nvSpPr>
        <dsp:cNvPr id="0" name=""/>
        <dsp:cNvSpPr/>
      </dsp:nvSpPr>
      <dsp:spPr>
        <a:xfrm>
          <a:off x="7276200" y="82064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29A96-931A-4A30-A1BD-4928357C677C}">
      <dsp:nvSpPr>
        <dsp:cNvPr id="0" name=""/>
        <dsp:cNvSpPr/>
      </dsp:nvSpPr>
      <dsp:spPr>
        <a:xfrm>
          <a:off x="6106200" y="323265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0" i="0" kern="1200" baseline="0"/>
            <a:t>Testing and documentation of vendor changes </a:t>
          </a:r>
          <a:endParaRPr lang="en-US" sz="1800" kern="1200"/>
        </a:p>
      </dsp:txBody>
      <dsp:txXfrm>
        <a:off x="6106200" y="3232650"/>
        <a:ext cx="3600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A1F81-3764-4C68-A657-DFCA1296CD6E}">
      <dsp:nvSpPr>
        <dsp:cNvPr id="0" name=""/>
        <dsp:cNvSpPr/>
      </dsp:nvSpPr>
      <dsp:spPr>
        <a:xfrm>
          <a:off x="1413" y="644475"/>
          <a:ext cx="5514082" cy="3308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b="0" i="0" kern="1200" baseline="0" dirty="0"/>
            <a:t>System-enforced separation of development vs deployment </a:t>
          </a:r>
          <a:endParaRPr lang="en-US" sz="5300" kern="1200" dirty="0"/>
        </a:p>
      </dsp:txBody>
      <dsp:txXfrm>
        <a:off x="1413" y="644475"/>
        <a:ext cx="5514082" cy="3308449"/>
      </dsp:txXfrm>
    </dsp:sp>
    <dsp:sp modelId="{A9D59D95-E8A5-4B27-9553-6DCF33DB7FEB}">
      <dsp:nvSpPr>
        <dsp:cNvPr id="0" name=""/>
        <dsp:cNvSpPr/>
      </dsp:nvSpPr>
      <dsp:spPr>
        <a:xfrm>
          <a:off x="6066904" y="644475"/>
          <a:ext cx="5514082" cy="330844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b="0" i="0" kern="1200" baseline="0"/>
            <a:t>Role-based or individual-level restrictions </a:t>
          </a:r>
          <a:endParaRPr lang="en-US" sz="5300" kern="1200"/>
        </a:p>
      </dsp:txBody>
      <dsp:txXfrm>
        <a:off x="6066904" y="644475"/>
        <a:ext cx="5514082" cy="33084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49E76-C4DF-4B4F-93C1-B75121ACDF7E}">
      <dsp:nvSpPr>
        <dsp:cNvPr id="0" name=""/>
        <dsp:cNvSpPr/>
      </dsp:nvSpPr>
      <dsp:spPr>
        <a:xfrm>
          <a:off x="0" y="747077"/>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8E7BED-F179-4EAE-81F1-B86D4E17FD74}">
      <dsp:nvSpPr>
        <dsp:cNvPr id="0" name=""/>
        <dsp:cNvSpPr/>
      </dsp:nvSpPr>
      <dsp:spPr>
        <a:xfrm>
          <a:off x="417214" y="1057401"/>
          <a:ext cx="758571" cy="758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E2EFA3-0D70-4C12-BFD4-88C2AF720706}">
      <dsp:nvSpPr>
        <dsp:cNvPr id="0" name=""/>
        <dsp:cNvSpPr/>
      </dsp:nvSpPr>
      <dsp:spPr>
        <a:xfrm>
          <a:off x="1592999" y="747077"/>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a:t>Formal, documented review of changes </a:t>
          </a:r>
          <a:endParaRPr lang="en-US" sz="2500" kern="1200"/>
        </a:p>
      </dsp:txBody>
      <dsp:txXfrm>
        <a:off x="1592999" y="747077"/>
        <a:ext cx="9989400" cy="1379220"/>
      </dsp:txXfrm>
    </dsp:sp>
    <dsp:sp modelId="{0BADB4D5-84F3-4899-B221-77D7AE006F2A}">
      <dsp:nvSpPr>
        <dsp:cNvPr id="0" name=""/>
        <dsp:cNvSpPr/>
      </dsp:nvSpPr>
      <dsp:spPr>
        <a:xfrm>
          <a:off x="0" y="2471102"/>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72CF2-2546-4BE1-96A8-357813A0DB42}">
      <dsp:nvSpPr>
        <dsp:cNvPr id="0" name=""/>
        <dsp:cNvSpPr/>
      </dsp:nvSpPr>
      <dsp:spPr>
        <a:xfrm>
          <a:off x="417214" y="2781426"/>
          <a:ext cx="758571" cy="758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EEE6CD-E2C7-4D80-B33E-57242D0E62B8}">
      <dsp:nvSpPr>
        <dsp:cNvPr id="0" name=""/>
        <dsp:cNvSpPr/>
      </dsp:nvSpPr>
      <dsp:spPr>
        <a:xfrm>
          <a:off x="1592999" y="2471102"/>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a:t>Validation of requests, testing, approvals </a:t>
          </a:r>
          <a:endParaRPr lang="en-US" sz="2500" kern="1200"/>
        </a:p>
      </dsp:txBody>
      <dsp:txXfrm>
        <a:off x="1592999" y="2471102"/>
        <a:ext cx="9989400" cy="13792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46892-3E79-494F-9E75-1E019BAE0689}">
      <dsp:nvSpPr>
        <dsp:cNvPr id="0" name=""/>
        <dsp:cNvSpPr/>
      </dsp:nvSpPr>
      <dsp:spPr>
        <a:xfrm>
          <a:off x="0" y="561"/>
          <a:ext cx="11582400"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FB11C3-D5BD-4C60-B6AA-AF7B7B02FCA2}">
      <dsp:nvSpPr>
        <dsp:cNvPr id="0" name=""/>
        <dsp:cNvSpPr/>
      </dsp:nvSpPr>
      <dsp:spPr>
        <a:xfrm>
          <a:off x="397249" y="296036"/>
          <a:ext cx="722272" cy="7222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0EEA7B-0533-487A-9289-2749159877BA}">
      <dsp:nvSpPr>
        <dsp:cNvPr id="0" name=""/>
        <dsp:cNvSpPr/>
      </dsp:nvSpPr>
      <dsp:spPr>
        <a:xfrm>
          <a:off x="1516771" y="561"/>
          <a:ext cx="10065628"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90000"/>
            </a:lnSpc>
            <a:spcBef>
              <a:spcPct val="0"/>
            </a:spcBef>
            <a:spcAft>
              <a:spcPct val="35000"/>
            </a:spcAft>
            <a:buNone/>
          </a:pPr>
          <a:r>
            <a:rPr lang="en-US" sz="2500" b="0" i="0" kern="1200" baseline="0"/>
            <a:t>Identify automated data transfers between systems </a:t>
          </a:r>
          <a:endParaRPr lang="en-US" sz="2500" kern="1200"/>
        </a:p>
      </dsp:txBody>
      <dsp:txXfrm>
        <a:off x="1516771" y="561"/>
        <a:ext cx="10065628" cy="1313222"/>
      </dsp:txXfrm>
    </dsp:sp>
    <dsp:sp modelId="{23F2122F-D9E9-44ED-AED8-C7CF31179257}">
      <dsp:nvSpPr>
        <dsp:cNvPr id="0" name=""/>
        <dsp:cNvSpPr/>
      </dsp:nvSpPr>
      <dsp:spPr>
        <a:xfrm>
          <a:off x="0" y="1642088"/>
          <a:ext cx="11582400"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DDACE3-8C63-48E6-91F7-A4174A8C4AA7}">
      <dsp:nvSpPr>
        <dsp:cNvPr id="0" name=""/>
        <dsp:cNvSpPr/>
      </dsp:nvSpPr>
      <dsp:spPr>
        <a:xfrm>
          <a:off x="397249" y="1937563"/>
          <a:ext cx="722272" cy="7222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4BC25-2EA0-48A0-A111-22BF9381E662}">
      <dsp:nvSpPr>
        <dsp:cNvPr id="0" name=""/>
        <dsp:cNvSpPr/>
      </dsp:nvSpPr>
      <dsp:spPr>
        <a:xfrm>
          <a:off x="1516771" y="1642088"/>
          <a:ext cx="10065628"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90000"/>
            </a:lnSpc>
            <a:spcBef>
              <a:spcPct val="0"/>
            </a:spcBef>
            <a:spcAft>
              <a:spcPct val="35000"/>
            </a:spcAft>
            <a:buNone/>
          </a:pPr>
          <a:r>
            <a:rPr lang="en-US" sz="2500" b="0" i="0" kern="1200" baseline="0"/>
            <a:t>Confirm configuration ensures data accuracy </a:t>
          </a:r>
          <a:endParaRPr lang="en-US" sz="2500" kern="1200"/>
        </a:p>
      </dsp:txBody>
      <dsp:txXfrm>
        <a:off x="1516771" y="1642088"/>
        <a:ext cx="10065628" cy="1313222"/>
      </dsp:txXfrm>
    </dsp:sp>
    <dsp:sp modelId="{39BDA943-D219-4291-B63E-9B9EFA94CBA6}">
      <dsp:nvSpPr>
        <dsp:cNvPr id="0" name=""/>
        <dsp:cNvSpPr/>
      </dsp:nvSpPr>
      <dsp:spPr>
        <a:xfrm>
          <a:off x="0" y="3283616"/>
          <a:ext cx="11582400" cy="13132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3ED8B-9E34-434F-9C6E-664D9CEAA117}">
      <dsp:nvSpPr>
        <dsp:cNvPr id="0" name=""/>
        <dsp:cNvSpPr/>
      </dsp:nvSpPr>
      <dsp:spPr>
        <a:xfrm>
          <a:off x="397249" y="3579091"/>
          <a:ext cx="722272" cy="7222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2E8B9B-27D3-4E43-B38E-8FCD19F4F211}">
      <dsp:nvSpPr>
        <dsp:cNvPr id="0" name=""/>
        <dsp:cNvSpPr/>
      </dsp:nvSpPr>
      <dsp:spPr>
        <a:xfrm>
          <a:off x="1516771" y="3283616"/>
          <a:ext cx="10065628" cy="1313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983" tIns="138983" rIns="138983" bIns="138983" numCol="1" spcCol="1270" anchor="ctr" anchorCtr="0">
          <a:noAutofit/>
        </a:bodyPr>
        <a:lstStyle/>
        <a:p>
          <a:pPr marL="0" lvl="0" indent="0" algn="l" defTabSz="1111250">
            <a:lnSpc>
              <a:spcPct val="90000"/>
            </a:lnSpc>
            <a:spcBef>
              <a:spcPct val="0"/>
            </a:spcBef>
            <a:spcAft>
              <a:spcPct val="35000"/>
            </a:spcAft>
            <a:buNone/>
          </a:pPr>
          <a:r>
            <a:rPr lang="en-US" sz="2500" b="0" i="0" kern="1200" baseline="0"/>
            <a:t>Verify monitoring for interface failures </a:t>
          </a:r>
          <a:endParaRPr lang="en-US" sz="2500" kern="1200"/>
        </a:p>
      </dsp:txBody>
      <dsp:txXfrm>
        <a:off x="1516771" y="3283616"/>
        <a:ext cx="10065628" cy="131322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09132-7AC0-47C6-A423-4A8FD472B9F1}">
      <dsp:nvSpPr>
        <dsp:cNvPr id="0" name=""/>
        <dsp:cNvSpPr/>
      </dsp:nvSpPr>
      <dsp:spPr>
        <a:xfrm>
          <a:off x="2281200" y="7315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17D76A-19AF-43DF-97DE-D4952457C3BE}">
      <dsp:nvSpPr>
        <dsp:cNvPr id="0" name=""/>
        <dsp:cNvSpPr/>
      </dsp:nvSpPr>
      <dsp:spPr>
        <a:xfrm>
          <a:off x="1093200" y="31458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0" i="0" kern="1200" baseline="0"/>
            <a:t>Built-in vs external tools for job scheduling and monitoring </a:t>
          </a:r>
          <a:endParaRPr lang="en-US" sz="2400" kern="1200"/>
        </a:p>
      </dsp:txBody>
      <dsp:txXfrm>
        <a:off x="1093200" y="3145867"/>
        <a:ext cx="4320000" cy="720000"/>
      </dsp:txXfrm>
    </dsp:sp>
    <dsp:sp modelId="{A34C4516-FB8D-4F27-ACA3-0EAC5B7E5468}">
      <dsp:nvSpPr>
        <dsp:cNvPr id="0" name=""/>
        <dsp:cNvSpPr/>
      </dsp:nvSpPr>
      <dsp:spPr>
        <a:xfrm>
          <a:off x="7357200" y="7315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45A22-0AFF-45D9-AA55-B19EE789A3FC}">
      <dsp:nvSpPr>
        <dsp:cNvPr id="0" name=""/>
        <dsp:cNvSpPr/>
      </dsp:nvSpPr>
      <dsp:spPr>
        <a:xfrm>
          <a:off x="6169200" y="314586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0" i="0" kern="1200" baseline="0"/>
            <a:t>Notification mechanisms for failures </a:t>
          </a:r>
          <a:endParaRPr lang="en-US" sz="2400" kern="1200"/>
        </a:p>
      </dsp:txBody>
      <dsp:txXfrm>
        <a:off x="6169200" y="3145867"/>
        <a:ext cx="4320000" cy="720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9230E-6BAF-44E3-9B6D-E95BA211CA9F}">
      <dsp:nvSpPr>
        <dsp:cNvPr id="0" name=""/>
        <dsp:cNvSpPr/>
      </dsp:nvSpPr>
      <dsp:spPr>
        <a:xfrm>
          <a:off x="0" y="747077"/>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C1C947-2587-49E2-BC83-7810C142F761}">
      <dsp:nvSpPr>
        <dsp:cNvPr id="0" name=""/>
        <dsp:cNvSpPr/>
      </dsp:nvSpPr>
      <dsp:spPr>
        <a:xfrm>
          <a:off x="417214" y="1057401"/>
          <a:ext cx="758571" cy="758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A9C28-149F-44E1-B0EC-103E455F4282}">
      <dsp:nvSpPr>
        <dsp:cNvPr id="0" name=""/>
        <dsp:cNvSpPr/>
      </dsp:nvSpPr>
      <dsp:spPr>
        <a:xfrm>
          <a:off x="1592999" y="747077"/>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90000"/>
            </a:lnSpc>
            <a:spcBef>
              <a:spcPct val="0"/>
            </a:spcBef>
            <a:spcAft>
              <a:spcPct val="35000"/>
            </a:spcAft>
            <a:buNone/>
          </a:pPr>
          <a:r>
            <a:rPr lang="en-US" sz="2500" b="0" i="0" kern="1200" baseline="0"/>
            <a:t>Documented procedures for handling failures </a:t>
          </a:r>
          <a:endParaRPr lang="en-US" sz="2500" kern="1200"/>
        </a:p>
      </dsp:txBody>
      <dsp:txXfrm>
        <a:off x="1592999" y="747077"/>
        <a:ext cx="9989400" cy="1379220"/>
      </dsp:txXfrm>
    </dsp:sp>
    <dsp:sp modelId="{DB63740D-7F7A-4B59-BD59-554790426843}">
      <dsp:nvSpPr>
        <dsp:cNvPr id="0" name=""/>
        <dsp:cNvSpPr/>
      </dsp:nvSpPr>
      <dsp:spPr>
        <a:xfrm>
          <a:off x="0" y="2471102"/>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F2432-9624-4502-AFE7-2C6ABBF7C2A0}">
      <dsp:nvSpPr>
        <dsp:cNvPr id="0" name=""/>
        <dsp:cNvSpPr/>
      </dsp:nvSpPr>
      <dsp:spPr>
        <a:xfrm>
          <a:off x="417214" y="2781426"/>
          <a:ext cx="758571" cy="758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1BE6DE-5BE6-4C9C-9BF0-9949A8AC2148}">
      <dsp:nvSpPr>
        <dsp:cNvPr id="0" name=""/>
        <dsp:cNvSpPr/>
      </dsp:nvSpPr>
      <dsp:spPr>
        <a:xfrm>
          <a:off x="1592999" y="2471102"/>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90000"/>
            </a:lnSpc>
            <a:spcBef>
              <a:spcPct val="0"/>
            </a:spcBef>
            <a:spcAft>
              <a:spcPct val="35000"/>
            </a:spcAft>
            <a:buNone/>
          </a:pPr>
          <a:r>
            <a:rPr lang="en-US" sz="2500" b="0" i="0" kern="1200" baseline="0"/>
            <a:t>Ticketing, investigation, and escalation steps </a:t>
          </a:r>
          <a:endParaRPr lang="en-US" sz="2500" kern="1200"/>
        </a:p>
      </dsp:txBody>
      <dsp:txXfrm>
        <a:off x="1592999" y="2471102"/>
        <a:ext cx="9989400" cy="13792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74045-4B18-4E5B-88E0-85F091003BDF}">
      <dsp:nvSpPr>
        <dsp:cNvPr id="0" name=""/>
        <dsp:cNvSpPr/>
      </dsp:nvSpPr>
      <dsp:spPr>
        <a:xfrm>
          <a:off x="2281199" y="7323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17270D-8A5D-416F-8200-B04BB247F6A4}">
      <dsp:nvSpPr>
        <dsp:cNvPr id="0" name=""/>
        <dsp:cNvSpPr/>
      </dsp:nvSpPr>
      <dsp:spPr>
        <a:xfrm>
          <a:off x="1093199" y="314660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baseline="0"/>
            <a:t>Vendor-managed, proprietary, or 3rd party databases </a:t>
          </a:r>
          <a:endParaRPr lang="en-US" sz="2500" kern="1200"/>
        </a:p>
      </dsp:txBody>
      <dsp:txXfrm>
        <a:off x="1093199" y="3146606"/>
        <a:ext cx="4320000" cy="720000"/>
      </dsp:txXfrm>
    </dsp:sp>
    <dsp:sp modelId="{3E06FDE1-7A57-41D8-A6AA-CED986493678}">
      <dsp:nvSpPr>
        <dsp:cNvPr id="0" name=""/>
        <dsp:cNvSpPr/>
      </dsp:nvSpPr>
      <dsp:spPr>
        <a:xfrm>
          <a:off x="7357199" y="73237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0C2D72-E4E4-4283-B2B0-EC4F03A26FC4}">
      <dsp:nvSpPr>
        <dsp:cNvPr id="0" name=""/>
        <dsp:cNvSpPr/>
      </dsp:nvSpPr>
      <dsp:spPr>
        <a:xfrm>
          <a:off x="6169199" y="3146606"/>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b="0" i="0" kern="1200" baseline="0"/>
            <a:t>Client vs provider responsibilities </a:t>
          </a:r>
          <a:endParaRPr lang="en-US" sz="2500" kern="1200"/>
        </a:p>
      </dsp:txBody>
      <dsp:txXfrm>
        <a:off x="6169199" y="3146606"/>
        <a:ext cx="4320000" cy="720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17479-9098-42C8-96E8-3A398F0EED79}">
      <dsp:nvSpPr>
        <dsp:cNvPr id="0" name=""/>
        <dsp:cNvSpPr/>
      </dsp:nvSpPr>
      <dsp:spPr>
        <a:xfrm>
          <a:off x="0" y="747077"/>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CCA602-2C3F-4DA4-8FD1-0321AB0AAF01}">
      <dsp:nvSpPr>
        <dsp:cNvPr id="0" name=""/>
        <dsp:cNvSpPr/>
      </dsp:nvSpPr>
      <dsp:spPr>
        <a:xfrm>
          <a:off x="417214" y="1057401"/>
          <a:ext cx="758571" cy="758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85C4D0-FBA5-461B-BD41-EBB688008C63}">
      <dsp:nvSpPr>
        <dsp:cNvPr id="0" name=""/>
        <dsp:cNvSpPr/>
      </dsp:nvSpPr>
      <dsp:spPr>
        <a:xfrm>
          <a:off x="1592999" y="747077"/>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90000"/>
            </a:lnSpc>
            <a:spcBef>
              <a:spcPct val="0"/>
            </a:spcBef>
            <a:spcAft>
              <a:spcPct val="35000"/>
            </a:spcAft>
            <a:buNone/>
          </a:pPr>
          <a:r>
            <a:rPr lang="en-US" sz="2500" b="0" i="0" kern="1200" baseline="0"/>
            <a:t>Full, incremental, differential backups </a:t>
          </a:r>
          <a:endParaRPr lang="en-US" sz="2500" kern="1200"/>
        </a:p>
      </dsp:txBody>
      <dsp:txXfrm>
        <a:off x="1592999" y="747077"/>
        <a:ext cx="9989400" cy="1379220"/>
      </dsp:txXfrm>
    </dsp:sp>
    <dsp:sp modelId="{94887F36-3981-41FC-8572-752E6A702732}">
      <dsp:nvSpPr>
        <dsp:cNvPr id="0" name=""/>
        <dsp:cNvSpPr/>
      </dsp:nvSpPr>
      <dsp:spPr>
        <a:xfrm>
          <a:off x="0" y="2471102"/>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AAE74D-0E52-4D85-BC17-2E98B8700418}">
      <dsp:nvSpPr>
        <dsp:cNvPr id="0" name=""/>
        <dsp:cNvSpPr/>
      </dsp:nvSpPr>
      <dsp:spPr>
        <a:xfrm>
          <a:off x="417214" y="2781426"/>
          <a:ext cx="758571" cy="758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9B872B-CB53-40A6-B55A-E7FB477D3C38}">
      <dsp:nvSpPr>
        <dsp:cNvPr id="0" name=""/>
        <dsp:cNvSpPr/>
      </dsp:nvSpPr>
      <dsp:spPr>
        <a:xfrm>
          <a:off x="1592999" y="2471102"/>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90000"/>
            </a:lnSpc>
            <a:spcBef>
              <a:spcPct val="0"/>
            </a:spcBef>
            <a:spcAft>
              <a:spcPct val="35000"/>
            </a:spcAft>
            <a:buNone/>
          </a:pPr>
          <a:r>
            <a:rPr lang="en-US" sz="2500" b="0" i="0" kern="1200" baseline="0"/>
            <a:t>Weekly, monthly, yearly schedules </a:t>
          </a:r>
          <a:endParaRPr lang="en-US" sz="2500" kern="1200"/>
        </a:p>
      </dsp:txBody>
      <dsp:txXfrm>
        <a:off x="1592999" y="2471102"/>
        <a:ext cx="9989400" cy="13792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12D29-DC8E-4735-8509-2F3C56F1D28E}">
      <dsp:nvSpPr>
        <dsp:cNvPr id="0" name=""/>
        <dsp:cNvSpPr/>
      </dsp:nvSpPr>
      <dsp:spPr>
        <a:xfrm>
          <a:off x="0" y="946451"/>
          <a:ext cx="3257550" cy="20685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3D25F9E-C69A-4135-9DE7-7AE76F1C2705}">
      <dsp:nvSpPr>
        <dsp:cNvPr id="0" name=""/>
        <dsp:cNvSpPr/>
      </dsp:nvSpPr>
      <dsp:spPr>
        <a:xfrm>
          <a:off x="361949" y="1290304"/>
          <a:ext cx="3257550" cy="20685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Alerting and ticketing for failures </a:t>
          </a:r>
          <a:endParaRPr lang="en-US" sz="3100" kern="1200"/>
        </a:p>
      </dsp:txBody>
      <dsp:txXfrm>
        <a:off x="422535" y="1350890"/>
        <a:ext cx="3136378" cy="1947372"/>
      </dsp:txXfrm>
    </dsp:sp>
    <dsp:sp modelId="{47D4DE3D-F516-4CB8-B321-3369922DC9AF}">
      <dsp:nvSpPr>
        <dsp:cNvPr id="0" name=""/>
        <dsp:cNvSpPr/>
      </dsp:nvSpPr>
      <dsp:spPr>
        <a:xfrm>
          <a:off x="3981450" y="946451"/>
          <a:ext cx="3257550" cy="20685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5D21496-9B59-4157-9966-B327BC586869}">
      <dsp:nvSpPr>
        <dsp:cNvPr id="0" name=""/>
        <dsp:cNvSpPr/>
      </dsp:nvSpPr>
      <dsp:spPr>
        <a:xfrm>
          <a:off x="4343400" y="1290304"/>
          <a:ext cx="3257550" cy="20685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dirty="0"/>
            <a:t>Troubleshooting and re-run procedures </a:t>
          </a:r>
          <a:endParaRPr lang="en-US" sz="3100" kern="1200" dirty="0"/>
        </a:p>
      </dsp:txBody>
      <dsp:txXfrm>
        <a:off x="4403986" y="1350890"/>
        <a:ext cx="3136378" cy="1947372"/>
      </dsp:txXfrm>
    </dsp:sp>
    <dsp:sp modelId="{C57DA305-0D6E-43D3-9C32-9177AF0DBDBD}">
      <dsp:nvSpPr>
        <dsp:cNvPr id="0" name=""/>
        <dsp:cNvSpPr/>
      </dsp:nvSpPr>
      <dsp:spPr>
        <a:xfrm>
          <a:off x="7962900" y="946451"/>
          <a:ext cx="3257550" cy="206854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66FC46C-85E8-49CD-8904-CC39066F0303}">
      <dsp:nvSpPr>
        <dsp:cNvPr id="0" name=""/>
        <dsp:cNvSpPr/>
      </dsp:nvSpPr>
      <dsp:spPr>
        <a:xfrm>
          <a:off x="8324850" y="1290304"/>
          <a:ext cx="3257550" cy="206854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Periodic restore testing </a:t>
          </a:r>
          <a:endParaRPr lang="en-US" sz="3100" kern="1200"/>
        </a:p>
      </dsp:txBody>
      <dsp:txXfrm>
        <a:off x="8385436" y="1350890"/>
        <a:ext cx="3136378" cy="1947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AC27A-236B-4392-B705-C8AB456F9AB3}">
      <dsp:nvSpPr>
        <dsp:cNvPr id="0" name=""/>
        <dsp:cNvSpPr/>
      </dsp:nvSpPr>
      <dsp:spPr>
        <a:xfrm>
          <a:off x="0" y="22626"/>
          <a:ext cx="11582398" cy="1444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baseline="0"/>
            <a:t>Frequency of reviews </a:t>
          </a:r>
          <a:endParaRPr lang="en-US" sz="3800" kern="1200"/>
        </a:p>
      </dsp:txBody>
      <dsp:txXfrm>
        <a:off x="70537" y="93163"/>
        <a:ext cx="11441324" cy="1303875"/>
      </dsp:txXfrm>
    </dsp:sp>
    <dsp:sp modelId="{DDDFBB38-0492-4297-A0EA-CFDF45FC7A0B}">
      <dsp:nvSpPr>
        <dsp:cNvPr id="0" name=""/>
        <dsp:cNvSpPr/>
      </dsp:nvSpPr>
      <dsp:spPr>
        <a:xfrm>
          <a:off x="0" y="1577016"/>
          <a:ext cx="11582398" cy="1444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baseline="0" dirty="0"/>
            <a:t>Key steps: user listing generation, manager review, sign-offs and dates</a:t>
          </a:r>
          <a:endParaRPr lang="en-US" sz="3800" kern="1200" dirty="0"/>
        </a:p>
      </dsp:txBody>
      <dsp:txXfrm>
        <a:off x="70537" y="1647553"/>
        <a:ext cx="11441324" cy="1303875"/>
      </dsp:txXfrm>
    </dsp:sp>
    <dsp:sp modelId="{4FF82796-792E-4EE2-ABC9-50741FA4F24C}">
      <dsp:nvSpPr>
        <dsp:cNvPr id="0" name=""/>
        <dsp:cNvSpPr/>
      </dsp:nvSpPr>
      <dsp:spPr>
        <a:xfrm>
          <a:off x="0" y="3131407"/>
          <a:ext cx="11582398" cy="1444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0" i="0" kern="1200" baseline="0"/>
            <a:t>Usage of automation tools </a:t>
          </a:r>
          <a:endParaRPr lang="en-US" sz="3800" kern="1200"/>
        </a:p>
      </dsp:txBody>
      <dsp:txXfrm>
        <a:off x="70537" y="3201944"/>
        <a:ext cx="11441324" cy="130387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858AF-3A20-4C10-A160-66E9D38D9166}">
      <dsp:nvSpPr>
        <dsp:cNvPr id="0" name=""/>
        <dsp:cNvSpPr/>
      </dsp:nvSpPr>
      <dsp:spPr>
        <a:xfrm>
          <a:off x="0" y="0"/>
          <a:ext cx="3619499" cy="4597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190" tIns="330200" rIns="282190"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dirty="0"/>
            <a:t>Be prepared to discuss end-to-end controls for each area </a:t>
          </a:r>
          <a:endParaRPr lang="en-US" sz="2600" kern="1200" dirty="0"/>
        </a:p>
      </dsp:txBody>
      <dsp:txXfrm>
        <a:off x="0" y="1747012"/>
        <a:ext cx="3619499" cy="2758440"/>
      </dsp:txXfrm>
    </dsp:sp>
    <dsp:sp modelId="{DE2C563B-89C6-45EF-AD37-8EC4725EB2BE}">
      <dsp:nvSpPr>
        <dsp:cNvPr id="0" name=""/>
        <dsp:cNvSpPr/>
      </dsp:nvSpPr>
      <dsp:spPr>
        <a:xfrm>
          <a:off x="1120139" y="459739"/>
          <a:ext cx="1379220" cy="13792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7529" tIns="12700" rIns="10752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22121" y="661721"/>
        <a:ext cx="975256" cy="975256"/>
      </dsp:txXfrm>
    </dsp:sp>
    <dsp:sp modelId="{F93AB59D-6D2D-41FD-99CB-9082013951E5}">
      <dsp:nvSpPr>
        <dsp:cNvPr id="0" name=""/>
        <dsp:cNvSpPr/>
      </dsp:nvSpPr>
      <dsp:spPr>
        <a:xfrm>
          <a:off x="0" y="4597328"/>
          <a:ext cx="361949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2D59174-D3BE-46D3-87D7-6C3994AC3AE0}">
      <dsp:nvSpPr>
        <dsp:cNvPr id="0" name=""/>
        <dsp:cNvSpPr/>
      </dsp:nvSpPr>
      <dsp:spPr>
        <a:xfrm>
          <a:off x="3981449" y="0"/>
          <a:ext cx="3619499" cy="4597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190" tIns="330200" rIns="282190"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a:t>Have examples and evidence of processes ready </a:t>
          </a:r>
          <a:endParaRPr lang="en-US" sz="2600" kern="1200"/>
        </a:p>
      </dsp:txBody>
      <dsp:txXfrm>
        <a:off x="3981449" y="1747012"/>
        <a:ext cx="3619499" cy="2758440"/>
      </dsp:txXfrm>
    </dsp:sp>
    <dsp:sp modelId="{DE57AE1B-6D81-4C4D-8982-D54C6F3D21DF}">
      <dsp:nvSpPr>
        <dsp:cNvPr id="0" name=""/>
        <dsp:cNvSpPr/>
      </dsp:nvSpPr>
      <dsp:spPr>
        <a:xfrm>
          <a:off x="5101589" y="459739"/>
          <a:ext cx="1379220" cy="13792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7529" tIns="12700" rIns="10752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303571" y="661721"/>
        <a:ext cx="975256" cy="975256"/>
      </dsp:txXfrm>
    </dsp:sp>
    <dsp:sp modelId="{EDABD910-88E3-4119-98BC-8D28679098F4}">
      <dsp:nvSpPr>
        <dsp:cNvPr id="0" name=""/>
        <dsp:cNvSpPr/>
      </dsp:nvSpPr>
      <dsp:spPr>
        <a:xfrm>
          <a:off x="3981449" y="4597328"/>
          <a:ext cx="361949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9118484-6DA6-4D56-B0A6-86703FEF43E1}">
      <dsp:nvSpPr>
        <dsp:cNvPr id="0" name=""/>
        <dsp:cNvSpPr/>
      </dsp:nvSpPr>
      <dsp:spPr>
        <a:xfrm>
          <a:off x="7962899" y="0"/>
          <a:ext cx="3619499" cy="45974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2190" tIns="330200" rIns="282190"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a:t>Engage openly to identify opportunities for improvement </a:t>
          </a:r>
          <a:endParaRPr lang="en-US" sz="2600" kern="1200"/>
        </a:p>
      </dsp:txBody>
      <dsp:txXfrm>
        <a:off x="7962899" y="1747012"/>
        <a:ext cx="3619499" cy="2758440"/>
      </dsp:txXfrm>
    </dsp:sp>
    <dsp:sp modelId="{BD651D3F-D759-4A3D-B690-D4DC928A4684}">
      <dsp:nvSpPr>
        <dsp:cNvPr id="0" name=""/>
        <dsp:cNvSpPr/>
      </dsp:nvSpPr>
      <dsp:spPr>
        <a:xfrm>
          <a:off x="9083039" y="459739"/>
          <a:ext cx="1379220" cy="1379220"/>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7529" tIns="12700" rIns="10752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285021" y="661721"/>
        <a:ext cx="975256" cy="975256"/>
      </dsp:txXfrm>
    </dsp:sp>
    <dsp:sp modelId="{504EFDE8-82A0-4299-8FB5-F54993C45FF9}">
      <dsp:nvSpPr>
        <dsp:cNvPr id="0" name=""/>
        <dsp:cNvSpPr/>
      </dsp:nvSpPr>
      <dsp:spPr>
        <a:xfrm>
          <a:off x="7962899" y="4597328"/>
          <a:ext cx="3619499" cy="7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25E57-9D87-4FC8-94B9-402C2AB6C9AF}">
      <dsp:nvSpPr>
        <dsp:cNvPr id="0" name=""/>
        <dsp:cNvSpPr/>
      </dsp:nvSpPr>
      <dsp:spPr>
        <a:xfrm>
          <a:off x="1413" y="461924"/>
          <a:ext cx="4962672" cy="3151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30B51-FFEB-4600-9672-91D8D7892D4B}">
      <dsp:nvSpPr>
        <dsp:cNvPr id="0" name=""/>
        <dsp:cNvSpPr/>
      </dsp:nvSpPr>
      <dsp:spPr>
        <a:xfrm>
          <a:off x="552821" y="985762"/>
          <a:ext cx="4962672" cy="3151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b="0" i="0" kern="1200" baseline="0" dirty="0"/>
            <a:t>Identify users with privileged access and associated roles/permissions </a:t>
          </a:r>
          <a:endParaRPr lang="en-US" sz="4300" kern="1200" dirty="0"/>
        </a:p>
      </dsp:txBody>
      <dsp:txXfrm>
        <a:off x="645119" y="1078060"/>
        <a:ext cx="4778076" cy="2966701"/>
      </dsp:txXfrm>
    </dsp:sp>
    <dsp:sp modelId="{F1DBF071-5561-4D84-9998-BD0F87B64FC7}">
      <dsp:nvSpPr>
        <dsp:cNvPr id="0" name=""/>
        <dsp:cNvSpPr/>
      </dsp:nvSpPr>
      <dsp:spPr>
        <a:xfrm>
          <a:off x="6066903" y="461924"/>
          <a:ext cx="4962672" cy="31512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1C877-5B77-4A0C-A0AA-480A53A320C8}">
      <dsp:nvSpPr>
        <dsp:cNvPr id="0" name=""/>
        <dsp:cNvSpPr/>
      </dsp:nvSpPr>
      <dsp:spPr>
        <a:xfrm>
          <a:off x="6618311" y="985762"/>
          <a:ext cx="4962672" cy="315129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b="0" i="0" kern="1200" baseline="0" dirty="0"/>
            <a:t>Determine who has access to privileged accounts </a:t>
          </a:r>
          <a:endParaRPr lang="en-US" sz="4300" kern="1200" dirty="0"/>
        </a:p>
      </dsp:txBody>
      <dsp:txXfrm>
        <a:off x="6710609" y="1078060"/>
        <a:ext cx="4778076" cy="29667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8C0E7-9F09-48E9-8969-4143B6628E17}">
      <dsp:nvSpPr>
        <dsp:cNvPr id="0" name=""/>
        <dsp:cNvSpPr/>
      </dsp:nvSpPr>
      <dsp:spPr>
        <a:xfrm>
          <a:off x="0" y="189961"/>
          <a:ext cx="11582400" cy="85091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8F734-F1D0-43C8-9EC3-68CB3EC2C951}">
      <dsp:nvSpPr>
        <dsp:cNvPr id="0" name=""/>
        <dsp:cNvSpPr/>
      </dsp:nvSpPr>
      <dsp:spPr>
        <a:xfrm>
          <a:off x="372010" y="277227"/>
          <a:ext cx="676381" cy="67638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081E1-6AF8-46BE-AF01-96E35939BE4E}">
      <dsp:nvSpPr>
        <dsp:cNvPr id="0" name=""/>
        <dsp:cNvSpPr/>
      </dsp:nvSpPr>
      <dsp:spPr>
        <a:xfrm>
          <a:off x="1420402" y="525"/>
          <a:ext cx="10161997" cy="122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52" tIns="130152" rIns="130152" bIns="130152"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Identify existence and purpose of shared/generic accounts. </a:t>
          </a:r>
          <a:endParaRPr lang="en-US" sz="2200" kern="1200" dirty="0"/>
        </a:p>
      </dsp:txBody>
      <dsp:txXfrm>
        <a:off x="1420402" y="525"/>
        <a:ext cx="10161997" cy="1229785"/>
      </dsp:txXfrm>
    </dsp:sp>
    <dsp:sp modelId="{F98DFB94-45ED-44F4-9EA6-5F5540AFF9E4}">
      <dsp:nvSpPr>
        <dsp:cNvPr id="0" name=""/>
        <dsp:cNvSpPr/>
      </dsp:nvSpPr>
      <dsp:spPr>
        <a:xfrm>
          <a:off x="0" y="1272763"/>
          <a:ext cx="11582400" cy="850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7231F-4540-4426-A491-E8BEF18E57E2}">
      <dsp:nvSpPr>
        <dsp:cNvPr id="0" name=""/>
        <dsp:cNvSpPr/>
      </dsp:nvSpPr>
      <dsp:spPr>
        <a:xfrm>
          <a:off x="372010" y="1359781"/>
          <a:ext cx="676381" cy="67638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F65EF-0496-4B66-913A-C5EC06A92C39}">
      <dsp:nvSpPr>
        <dsp:cNvPr id="0" name=""/>
        <dsp:cNvSpPr/>
      </dsp:nvSpPr>
      <dsp:spPr>
        <a:xfrm>
          <a:off x="1420402" y="1083068"/>
          <a:ext cx="10161997" cy="122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52" tIns="130152" rIns="130152" bIns="130152"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Determine if accounts are interactive and who has credential access </a:t>
          </a:r>
          <a:endParaRPr lang="en-US" sz="2200" kern="1200" dirty="0"/>
        </a:p>
      </dsp:txBody>
      <dsp:txXfrm>
        <a:off x="1420402" y="1083068"/>
        <a:ext cx="10161997" cy="1229785"/>
      </dsp:txXfrm>
    </dsp:sp>
    <dsp:sp modelId="{C464D454-F5D5-4ECF-B70A-EDFDDEE70A97}">
      <dsp:nvSpPr>
        <dsp:cNvPr id="0" name=""/>
        <dsp:cNvSpPr/>
      </dsp:nvSpPr>
      <dsp:spPr>
        <a:xfrm>
          <a:off x="0" y="2379496"/>
          <a:ext cx="11582400" cy="8503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49863-CC93-4B09-81D8-31D359322EEC}">
      <dsp:nvSpPr>
        <dsp:cNvPr id="0" name=""/>
        <dsp:cNvSpPr/>
      </dsp:nvSpPr>
      <dsp:spPr>
        <a:xfrm>
          <a:off x="371996" y="2466509"/>
          <a:ext cx="676381" cy="6763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51753-C122-48DC-871D-710D4ABE037F}">
      <dsp:nvSpPr>
        <dsp:cNvPr id="0" name=""/>
        <dsp:cNvSpPr/>
      </dsp:nvSpPr>
      <dsp:spPr>
        <a:xfrm>
          <a:off x="1420402" y="2189801"/>
          <a:ext cx="10161997" cy="122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152" tIns="130152" rIns="130152" bIns="130152"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Discuss credential storage methods </a:t>
          </a:r>
          <a:endParaRPr lang="en-US" sz="2200" kern="1200" dirty="0"/>
        </a:p>
      </dsp:txBody>
      <dsp:txXfrm>
        <a:off x="1420402" y="2189801"/>
        <a:ext cx="10161997" cy="1229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ED9BD-07AE-45D7-A655-224D13362031}">
      <dsp:nvSpPr>
        <dsp:cNvPr id="0" name=""/>
        <dsp:cNvSpPr/>
      </dsp:nvSpPr>
      <dsp:spPr>
        <a:xfrm>
          <a:off x="2281200" y="65757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3FC1CD-DCCA-4E0C-ABDA-F91076632FE9}">
      <dsp:nvSpPr>
        <dsp:cNvPr id="0" name=""/>
        <dsp:cNvSpPr/>
      </dsp:nvSpPr>
      <dsp:spPr>
        <a:xfrm>
          <a:off x="1093200" y="307190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Types of activity logging available </a:t>
          </a:r>
          <a:endParaRPr lang="en-US" sz="2700" kern="1200"/>
        </a:p>
      </dsp:txBody>
      <dsp:txXfrm>
        <a:off x="1093200" y="3071903"/>
        <a:ext cx="4320000" cy="720000"/>
      </dsp:txXfrm>
    </dsp:sp>
    <dsp:sp modelId="{95E6130A-14E7-4C6D-A6ED-67EDAC847956}">
      <dsp:nvSpPr>
        <dsp:cNvPr id="0" name=""/>
        <dsp:cNvSpPr/>
      </dsp:nvSpPr>
      <dsp:spPr>
        <a:xfrm>
          <a:off x="7357200" y="65757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B23922-1BC1-4D77-8812-0267772303D5}">
      <dsp:nvSpPr>
        <dsp:cNvPr id="0" name=""/>
        <dsp:cNvSpPr/>
      </dsp:nvSpPr>
      <dsp:spPr>
        <a:xfrm>
          <a:off x="6169200" y="307190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Presence and frequency of log reviews </a:t>
          </a:r>
          <a:endParaRPr lang="en-US" sz="2700" kern="1200"/>
        </a:p>
      </dsp:txBody>
      <dsp:txXfrm>
        <a:off x="6169200" y="3071903"/>
        <a:ext cx="432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31341-8B61-4BA7-BEA9-6EA743DE0BC9}">
      <dsp:nvSpPr>
        <dsp:cNvPr id="0" name=""/>
        <dsp:cNvSpPr/>
      </dsp:nvSpPr>
      <dsp:spPr>
        <a:xfrm>
          <a:off x="0" y="747077"/>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F1B5E-DC4C-41C9-A538-C20078127EE3}">
      <dsp:nvSpPr>
        <dsp:cNvPr id="0" name=""/>
        <dsp:cNvSpPr/>
      </dsp:nvSpPr>
      <dsp:spPr>
        <a:xfrm>
          <a:off x="417214" y="1057401"/>
          <a:ext cx="758571" cy="7585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15BCC5-94DF-4BD3-B5EB-32A726E33188}">
      <dsp:nvSpPr>
        <dsp:cNvPr id="0" name=""/>
        <dsp:cNvSpPr/>
      </dsp:nvSpPr>
      <dsp:spPr>
        <a:xfrm>
          <a:off x="1592999" y="747077"/>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a:t>SSO vs direct application login </a:t>
          </a:r>
          <a:endParaRPr lang="en-US" sz="2500" kern="1200"/>
        </a:p>
      </dsp:txBody>
      <dsp:txXfrm>
        <a:off x="1592999" y="747077"/>
        <a:ext cx="9989400" cy="1379220"/>
      </dsp:txXfrm>
    </dsp:sp>
    <dsp:sp modelId="{0CE1D7FA-73F7-46A7-8928-8C2FF8EED816}">
      <dsp:nvSpPr>
        <dsp:cNvPr id="0" name=""/>
        <dsp:cNvSpPr/>
      </dsp:nvSpPr>
      <dsp:spPr>
        <a:xfrm>
          <a:off x="0" y="2471102"/>
          <a:ext cx="11582400" cy="13792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D86F8E-591F-42B0-A1E4-C293DC01B01D}">
      <dsp:nvSpPr>
        <dsp:cNvPr id="0" name=""/>
        <dsp:cNvSpPr/>
      </dsp:nvSpPr>
      <dsp:spPr>
        <a:xfrm>
          <a:off x="417214" y="2781426"/>
          <a:ext cx="758571" cy="7585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7D5958-73CB-45EA-AF4D-FC13CFCD0C49}">
      <dsp:nvSpPr>
        <dsp:cNvPr id="0" name=""/>
        <dsp:cNvSpPr/>
      </dsp:nvSpPr>
      <dsp:spPr>
        <a:xfrm>
          <a:off x="1592999" y="2471102"/>
          <a:ext cx="9989400" cy="137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967" tIns="145967" rIns="145967" bIns="145967" numCol="1" spcCol="1270" anchor="ctr" anchorCtr="0">
          <a:noAutofit/>
        </a:bodyPr>
        <a:lstStyle/>
        <a:p>
          <a:pPr marL="0" lvl="0" indent="0" algn="l" defTabSz="1111250">
            <a:lnSpc>
              <a:spcPct val="100000"/>
            </a:lnSpc>
            <a:spcBef>
              <a:spcPct val="0"/>
            </a:spcBef>
            <a:spcAft>
              <a:spcPct val="35000"/>
            </a:spcAft>
            <a:buNone/>
          </a:pPr>
          <a:r>
            <a:rPr lang="en-US" sz="2500" b="0" i="0" kern="1200" baseline="0"/>
            <a:t>Alternative paths for privileged accounts </a:t>
          </a:r>
          <a:endParaRPr lang="en-US" sz="2500" kern="1200"/>
        </a:p>
      </dsp:txBody>
      <dsp:txXfrm>
        <a:off x="1592999" y="2471102"/>
        <a:ext cx="9989400" cy="13792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44995-A952-4A78-A144-73E52D27B53C}">
      <dsp:nvSpPr>
        <dsp:cNvPr id="0" name=""/>
        <dsp:cNvSpPr/>
      </dsp:nvSpPr>
      <dsp:spPr>
        <a:xfrm>
          <a:off x="2281200" y="58554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228E38-6DC2-46E6-A9B5-6AE17557709D}">
      <dsp:nvSpPr>
        <dsp:cNvPr id="0" name=""/>
        <dsp:cNvSpPr/>
      </dsp:nvSpPr>
      <dsp:spPr>
        <a:xfrm>
          <a:off x="1093200" y="299975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Annual review of password settings vs policy </a:t>
          </a:r>
          <a:endParaRPr lang="en-US" sz="2700" kern="1200"/>
        </a:p>
      </dsp:txBody>
      <dsp:txXfrm>
        <a:off x="1093200" y="2999759"/>
        <a:ext cx="4320000" cy="720000"/>
      </dsp:txXfrm>
    </dsp:sp>
    <dsp:sp modelId="{97B05717-FAB4-4580-9154-6D3DA09FD2AD}">
      <dsp:nvSpPr>
        <dsp:cNvPr id="0" name=""/>
        <dsp:cNvSpPr/>
      </dsp:nvSpPr>
      <dsp:spPr>
        <a:xfrm>
          <a:off x="7357200" y="58554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757C78-4B91-4824-BEEC-926046D9AECF}">
      <dsp:nvSpPr>
        <dsp:cNvPr id="0" name=""/>
        <dsp:cNvSpPr/>
      </dsp:nvSpPr>
      <dsp:spPr>
        <a:xfrm>
          <a:off x="6169200" y="299975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0" i="0" kern="1200" baseline="0"/>
            <a:t>Assessing vendor password controls </a:t>
          </a:r>
          <a:endParaRPr lang="en-US" sz="2700" kern="1200"/>
        </a:p>
      </dsp:txBody>
      <dsp:txXfrm>
        <a:off x="6169200" y="2999759"/>
        <a:ext cx="432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30D5E-9259-479E-AA10-5CF77473B8E0}">
      <dsp:nvSpPr>
        <dsp:cNvPr id="0" name=""/>
        <dsp:cNvSpPr/>
      </dsp:nvSpPr>
      <dsp:spPr>
        <a:xfrm>
          <a:off x="0" y="747334"/>
          <a:ext cx="11582398" cy="1379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6A731F-9426-4EF8-B1A7-E62486717AF5}">
      <dsp:nvSpPr>
        <dsp:cNvPr id="0" name=""/>
        <dsp:cNvSpPr/>
      </dsp:nvSpPr>
      <dsp:spPr>
        <a:xfrm>
          <a:off x="417357" y="1057766"/>
          <a:ext cx="758832" cy="7588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FE1DB-FA9C-49C1-B148-9100C2D4A941}">
      <dsp:nvSpPr>
        <dsp:cNvPr id="0" name=""/>
        <dsp:cNvSpPr/>
      </dsp:nvSpPr>
      <dsp:spPr>
        <a:xfrm>
          <a:off x="1593547" y="747334"/>
          <a:ext cx="9988850" cy="137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18" tIns="146018" rIns="146018" bIns="146018" numCol="1" spcCol="1270" anchor="ctr" anchorCtr="0">
          <a:noAutofit/>
        </a:bodyPr>
        <a:lstStyle/>
        <a:p>
          <a:pPr marL="0" lvl="0" indent="0" algn="l" defTabSz="1111250">
            <a:lnSpc>
              <a:spcPct val="100000"/>
            </a:lnSpc>
            <a:spcBef>
              <a:spcPct val="0"/>
            </a:spcBef>
            <a:spcAft>
              <a:spcPct val="35000"/>
            </a:spcAft>
            <a:buNone/>
          </a:pPr>
          <a:r>
            <a:rPr lang="en-US" sz="2500" b="0" i="0" kern="1200" baseline="0"/>
            <a:t>Roles and individuals authorized to make changes </a:t>
          </a:r>
          <a:endParaRPr lang="en-US" sz="2500" kern="1200"/>
        </a:p>
      </dsp:txBody>
      <dsp:txXfrm>
        <a:off x="1593547" y="747334"/>
        <a:ext cx="9988850" cy="1379695"/>
      </dsp:txXfrm>
    </dsp:sp>
    <dsp:sp modelId="{DE7613DE-EF45-4E96-AF95-7665C8F0E73B}">
      <dsp:nvSpPr>
        <dsp:cNvPr id="0" name=""/>
        <dsp:cNvSpPr/>
      </dsp:nvSpPr>
      <dsp:spPr>
        <a:xfrm>
          <a:off x="0" y="2471953"/>
          <a:ext cx="11582398" cy="13796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13E16-8111-422D-9921-0A4517667CC1}">
      <dsp:nvSpPr>
        <dsp:cNvPr id="0" name=""/>
        <dsp:cNvSpPr/>
      </dsp:nvSpPr>
      <dsp:spPr>
        <a:xfrm>
          <a:off x="417357" y="2782385"/>
          <a:ext cx="758832" cy="7588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4974C-1D50-462C-9325-867B0267F8B9}">
      <dsp:nvSpPr>
        <dsp:cNvPr id="0" name=""/>
        <dsp:cNvSpPr/>
      </dsp:nvSpPr>
      <dsp:spPr>
        <a:xfrm>
          <a:off x="1593547" y="2471953"/>
          <a:ext cx="9988850" cy="1379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18" tIns="146018" rIns="146018" bIns="146018" numCol="1" spcCol="1270" anchor="ctr" anchorCtr="0">
          <a:noAutofit/>
        </a:bodyPr>
        <a:lstStyle/>
        <a:p>
          <a:pPr marL="0" lvl="0" indent="0" algn="l" defTabSz="1111250">
            <a:lnSpc>
              <a:spcPct val="100000"/>
            </a:lnSpc>
            <a:spcBef>
              <a:spcPct val="0"/>
            </a:spcBef>
            <a:spcAft>
              <a:spcPct val="35000"/>
            </a:spcAft>
            <a:buNone/>
          </a:pPr>
          <a:r>
            <a:rPr lang="en-US" sz="2500" b="0" i="0" kern="1200" baseline="0"/>
            <a:t>IT vs business roles </a:t>
          </a:r>
          <a:endParaRPr lang="en-US" sz="2500" kern="1200"/>
        </a:p>
      </dsp:txBody>
      <dsp:txXfrm>
        <a:off x="1593547" y="2471953"/>
        <a:ext cx="9988850" cy="13796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15CD2-EC61-4B92-A3A3-747B0341C4FB}">
      <dsp:nvSpPr>
        <dsp:cNvPr id="0" name=""/>
        <dsp:cNvSpPr/>
      </dsp:nvSpPr>
      <dsp:spPr>
        <a:xfrm>
          <a:off x="2578200" y="35264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8B10B-F9E4-4D02-B290-33E7ECB25652}">
      <dsp:nvSpPr>
        <dsp:cNvPr id="0" name=""/>
        <dsp:cNvSpPr/>
      </dsp:nvSpPr>
      <dsp:spPr>
        <a:xfrm>
          <a:off x="3046200" y="820649"/>
          <a:ext cx="1260000" cy="126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6FB96-DAD3-4FE7-95BD-0D9FF06A366C}">
      <dsp:nvSpPr>
        <dsp:cNvPr id="0" name=""/>
        <dsp:cNvSpPr/>
      </dsp:nvSpPr>
      <dsp:spPr>
        <a:xfrm>
          <a:off x="1912056" y="317885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defRPr cap="all"/>
          </a:pPr>
          <a:r>
            <a:rPr lang="en-US" sz="2100" b="0" i="0" kern="1200" baseline="0"/>
            <a:t>Usage of test, QA, UAT, sandbox environments </a:t>
          </a:r>
          <a:endParaRPr lang="en-US" sz="2100" kern="1200"/>
        </a:p>
      </dsp:txBody>
      <dsp:txXfrm>
        <a:off x="1912056" y="3178858"/>
        <a:ext cx="3600000" cy="720000"/>
      </dsp:txXfrm>
    </dsp:sp>
    <dsp:sp modelId="{ECD915BA-1541-4512-A651-19DAC53C1ABA}">
      <dsp:nvSpPr>
        <dsp:cNvPr id="0" name=""/>
        <dsp:cNvSpPr/>
      </dsp:nvSpPr>
      <dsp:spPr>
        <a:xfrm>
          <a:off x="6808200" y="352649"/>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ADD94E-E122-4038-86F8-937D55E1872E}">
      <dsp:nvSpPr>
        <dsp:cNvPr id="0" name=""/>
        <dsp:cNvSpPr/>
      </dsp:nvSpPr>
      <dsp:spPr>
        <a:xfrm>
          <a:off x="7276200" y="820649"/>
          <a:ext cx="1260000" cy="126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24FB55-1670-489C-B983-451726371A06}">
      <dsp:nvSpPr>
        <dsp:cNvPr id="0" name=""/>
        <dsp:cNvSpPr/>
      </dsp:nvSpPr>
      <dsp:spPr>
        <a:xfrm>
          <a:off x="6159984" y="317885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defRPr cap="all"/>
          </a:pPr>
          <a:r>
            <a:rPr lang="en-US" sz="2100" b="0" i="0" kern="1200" baseline="0"/>
            <a:t>Importance of pre-deployment validation </a:t>
          </a:r>
          <a:endParaRPr lang="en-US" sz="2100" kern="1200"/>
        </a:p>
      </dsp:txBody>
      <dsp:txXfrm>
        <a:off x="6159984" y="317885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0CDA69-39F3-A80A-50D6-F56B30FD52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E65FE4-2A5C-34A7-5164-333506E210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058BC1-D779-43F6-A325-CAEE17CACD21}" type="datetimeFigureOut">
              <a:rPr lang="en-US" smtClean="0"/>
              <a:t>3/14/2025</a:t>
            </a:fld>
            <a:endParaRPr lang="en-US"/>
          </a:p>
        </p:txBody>
      </p:sp>
      <p:sp>
        <p:nvSpPr>
          <p:cNvPr id="4" name="Footer Placeholder 3">
            <a:extLst>
              <a:ext uri="{FF2B5EF4-FFF2-40B4-BE49-F238E27FC236}">
                <a16:creationId xmlns:a16="http://schemas.microsoft.com/office/drawing/2014/main" id="{B7AE5AE8-3B9F-27BC-68C3-6F81B8BACB9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F45B75-9E0D-9C36-3FDF-1DC896EA73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D87659-839A-43B8-980B-A8EF3F666A6E}" type="slidenum">
              <a:rPr lang="en-US" smtClean="0"/>
              <a:t>‹#›</a:t>
            </a:fld>
            <a:endParaRPr lang="en-US"/>
          </a:p>
        </p:txBody>
      </p:sp>
    </p:spTree>
    <p:extLst>
      <p:ext uri="{BB962C8B-B14F-4D97-AF65-F5344CB8AC3E}">
        <p14:creationId xmlns:p14="http://schemas.microsoft.com/office/powerpoint/2010/main" val="3817744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B2C2C-14AA-4B30-A88A-8A6B7B3ADC4F}"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DF9DB-C45B-4382-AE15-44887D2D491A}" type="slidenum">
              <a:rPr lang="en-US" smtClean="0"/>
              <a:t>‹#›</a:t>
            </a:fld>
            <a:endParaRPr lang="en-US"/>
          </a:p>
        </p:txBody>
      </p:sp>
    </p:spTree>
    <p:extLst>
      <p:ext uri="{BB962C8B-B14F-4D97-AF65-F5344CB8AC3E}">
        <p14:creationId xmlns:p14="http://schemas.microsoft.com/office/powerpoint/2010/main" val="233123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CD834DAD-DF98-44E2-A25C-0E8DEB5DEE33}" type="slidenum">
              <a:rPr lang="en-US" smtClean="0"/>
              <a:t>1</a:t>
            </a:fld>
            <a:endParaRPr lang="en-US"/>
          </a:p>
        </p:txBody>
      </p:sp>
    </p:spTree>
    <p:extLst>
      <p:ext uri="{BB962C8B-B14F-4D97-AF65-F5344CB8AC3E}">
        <p14:creationId xmlns:p14="http://schemas.microsoft.com/office/powerpoint/2010/main" val="335000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5DF9DB-C45B-4382-AE15-44887D2D491A}" type="slidenum">
              <a:rPr lang="en-US" smtClean="0"/>
              <a:t>2</a:t>
            </a:fld>
            <a:endParaRPr lang="en-US"/>
          </a:p>
        </p:txBody>
      </p:sp>
    </p:spTree>
    <p:extLst>
      <p:ext uri="{BB962C8B-B14F-4D97-AF65-F5344CB8AC3E}">
        <p14:creationId xmlns:p14="http://schemas.microsoft.com/office/powerpoint/2010/main" val="411168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CD834DAD-DF98-44E2-A25C-0E8DEB5DEE33}" type="slidenum">
              <a:rPr lang="en-US" smtClean="0"/>
              <a:t>3</a:t>
            </a:fld>
            <a:endParaRPr lang="en-US"/>
          </a:p>
        </p:txBody>
      </p:sp>
    </p:spTree>
    <p:extLst>
      <p:ext uri="{BB962C8B-B14F-4D97-AF65-F5344CB8AC3E}">
        <p14:creationId xmlns:p14="http://schemas.microsoft.com/office/powerpoint/2010/main" val="211960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5DF9DB-C45B-4382-AE15-44887D2D491A}" type="slidenum">
              <a:rPr lang="en-US" smtClean="0"/>
              <a:t>4</a:t>
            </a:fld>
            <a:endParaRPr lang="en-US"/>
          </a:p>
        </p:txBody>
      </p:sp>
    </p:spTree>
    <p:extLst>
      <p:ext uri="{BB962C8B-B14F-4D97-AF65-F5344CB8AC3E}">
        <p14:creationId xmlns:p14="http://schemas.microsoft.com/office/powerpoint/2010/main" val="4111682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CD834DAD-DF98-44E2-A25C-0E8DEB5DEE33}" type="slidenum">
              <a:rPr lang="en-US" smtClean="0"/>
              <a:t>13</a:t>
            </a:fld>
            <a:endParaRPr lang="en-US"/>
          </a:p>
        </p:txBody>
      </p:sp>
    </p:spTree>
    <p:extLst>
      <p:ext uri="{BB962C8B-B14F-4D97-AF65-F5344CB8AC3E}">
        <p14:creationId xmlns:p14="http://schemas.microsoft.com/office/powerpoint/2010/main" val="2119605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CD834DAD-DF98-44E2-A25C-0E8DEB5DEE33}" type="slidenum">
              <a:rPr lang="en-US" smtClean="0"/>
              <a:t>21</a:t>
            </a:fld>
            <a:endParaRPr lang="en-US"/>
          </a:p>
        </p:txBody>
      </p:sp>
    </p:spTree>
    <p:extLst>
      <p:ext uri="{BB962C8B-B14F-4D97-AF65-F5344CB8AC3E}">
        <p14:creationId xmlns:p14="http://schemas.microsoft.com/office/powerpoint/2010/main" val="2119605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52720-BBF1-65EC-8697-38965048F4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5A5E2-E93A-AEFE-897F-DFC3F9CFB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C4322-F194-7DF9-3D89-A8B01669596C}"/>
              </a:ext>
            </a:extLst>
          </p:cNvPr>
          <p:cNvSpPr>
            <a:spLocks noGrp="1"/>
          </p:cNvSpPr>
          <p:nvPr>
            <p:ph type="body" idx="1"/>
          </p:nvPr>
        </p:nvSpPr>
        <p:spPr/>
        <p:txBody>
          <a:bodyPr/>
          <a:lstStyle/>
          <a:p>
            <a:endParaRPr lang="en-PH"/>
          </a:p>
        </p:txBody>
      </p:sp>
      <p:sp>
        <p:nvSpPr>
          <p:cNvPr id="4" name="Slide Number Placeholder 3">
            <a:extLst>
              <a:ext uri="{FF2B5EF4-FFF2-40B4-BE49-F238E27FC236}">
                <a16:creationId xmlns:a16="http://schemas.microsoft.com/office/drawing/2014/main" id="{8EFA8F8B-65E6-8A66-3882-826CCB021808}"/>
              </a:ext>
            </a:extLst>
          </p:cNvPr>
          <p:cNvSpPr>
            <a:spLocks noGrp="1"/>
          </p:cNvSpPr>
          <p:nvPr>
            <p:ph type="sldNum" sz="quarter" idx="5"/>
          </p:nvPr>
        </p:nvSpPr>
        <p:spPr/>
        <p:txBody>
          <a:bodyPr/>
          <a:lstStyle/>
          <a:p>
            <a:fld id="{CD834DAD-DF98-44E2-A25C-0E8DEB5DEE33}" type="slidenum">
              <a:rPr lang="en-US" smtClean="0"/>
              <a:t>28</a:t>
            </a:fld>
            <a:endParaRPr lang="en-US"/>
          </a:p>
        </p:txBody>
      </p:sp>
    </p:spTree>
    <p:extLst>
      <p:ext uri="{BB962C8B-B14F-4D97-AF65-F5344CB8AC3E}">
        <p14:creationId xmlns:p14="http://schemas.microsoft.com/office/powerpoint/2010/main" val="3727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Organic">
    <p:bg>
      <p:bgPr>
        <a:solidFill>
          <a:schemeClr val="bg1"/>
        </a:solidFill>
        <a:effectLst/>
      </p:bgPr>
    </p:bg>
    <p:spTree>
      <p:nvGrpSpPr>
        <p:cNvPr id="1" name=""/>
        <p:cNvGrpSpPr/>
        <p:nvPr/>
      </p:nvGrpSpPr>
      <p:grpSpPr>
        <a:xfrm>
          <a:off x="0" y="0"/>
          <a:ext cx="0" cy="0"/>
          <a:chOff x="0" y="0"/>
          <a:chExt cx="0" cy="0"/>
        </a:xfrm>
      </p:grpSpPr>
      <p:pic>
        <p:nvPicPr>
          <p:cNvPr id="20" name="Google Shape;114;p1">
            <a:extLst>
              <a:ext uri="{FF2B5EF4-FFF2-40B4-BE49-F238E27FC236}">
                <a16:creationId xmlns:a16="http://schemas.microsoft.com/office/drawing/2014/main" id="{6F68BEA8-1DE5-0CAE-54BE-0D4BD97A7669}"/>
              </a:ext>
            </a:extLst>
          </p:cNvPr>
          <p:cNvPicPr preferRelativeResize="0">
            <a:picLocks noChangeAspect="1"/>
          </p:cNvPicPr>
          <p:nvPr/>
        </p:nvPicPr>
        <p:blipFill rotWithShape="1">
          <a:blip r:embed="rId2">
            <a:alphaModFix/>
          </a:blip>
          <a:srcRect l="25606" t="12527" r="10436" b="3154"/>
          <a:stretch/>
        </p:blipFill>
        <p:spPr>
          <a:xfrm>
            <a:off x="4394200" y="-1"/>
            <a:ext cx="7797800" cy="6854825"/>
          </a:xfrm>
          <a:prstGeom prst="rect">
            <a:avLst/>
          </a:prstGeom>
          <a:noFill/>
          <a:ln>
            <a:noFill/>
          </a:ln>
        </p:spPr>
      </p:pic>
      <p:sp>
        <p:nvSpPr>
          <p:cNvPr id="4" name="Freeform: Shape 3">
            <a:extLst>
              <a:ext uri="{FF2B5EF4-FFF2-40B4-BE49-F238E27FC236}">
                <a16:creationId xmlns:a16="http://schemas.microsoft.com/office/drawing/2014/main" id="{CA928DD7-BD9B-4A38-8DE0-5FF383DCEEE2}"/>
              </a:ext>
            </a:extLst>
          </p:cNvPr>
          <p:cNvSpPr/>
          <p:nvPr/>
        </p:nvSpPr>
        <p:spPr>
          <a:xfrm>
            <a:off x="0" y="0"/>
            <a:ext cx="6590813" cy="6858003"/>
          </a:xfrm>
          <a:custGeom>
            <a:avLst/>
            <a:gdLst>
              <a:gd name="connsiteX0" fmla="*/ 0 w 6590813"/>
              <a:gd name="connsiteY0" fmla="*/ 0 h 6858003"/>
              <a:gd name="connsiteX1" fmla="*/ 2255751 w 6590813"/>
              <a:gd name="connsiteY1" fmla="*/ 0 h 6858003"/>
              <a:gd name="connsiteX2" fmla="*/ 2255751 w 6590813"/>
              <a:gd name="connsiteY2" fmla="*/ 6 h 6858003"/>
              <a:gd name="connsiteX3" fmla="*/ 4869420 w 6590813"/>
              <a:gd name="connsiteY3" fmla="*/ 6 h 6858003"/>
              <a:gd name="connsiteX4" fmla="*/ 4880160 w 6590813"/>
              <a:gd name="connsiteY4" fmla="*/ 147609 h 6858003"/>
              <a:gd name="connsiteX5" fmla="*/ 6573830 w 6590813"/>
              <a:gd name="connsiteY5" fmla="*/ 4318005 h 6858003"/>
              <a:gd name="connsiteX6" fmla="*/ 5818054 w 6590813"/>
              <a:gd name="connsiteY6" fmla="*/ 6749038 h 6858003"/>
              <a:gd name="connsiteX7" fmla="*/ 5787942 w 6590813"/>
              <a:gd name="connsiteY7" fmla="*/ 6858003 h 6858003"/>
              <a:gd name="connsiteX8" fmla="*/ 2255751 w 6590813"/>
              <a:gd name="connsiteY8" fmla="*/ 6858003 h 6858003"/>
              <a:gd name="connsiteX9" fmla="*/ 1192204 w 6590813"/>
              <a:gd name="connsiteY9" fmla="*/ 6858003 h 6858003"/>
              <a:gd name="connsiteX10" fmla="*/ 0 w 6590813"/>
              <a:gd name="connsiteY10" fmla="*/ 685800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0813" h="6858003">
                <a:moveTo>
                  <a:pt x="0" y="0"/>
                </a:moveTo>
                <a:lnTo>
                  <a:pt x="2255751" y="0"/>
                </a:lnTo>
                <a:lnTo>
                  <a:pt x="2255751" y="6"/>
                </a:lnTo>
                <a:lnTo>
                  <a:pt x="4869420" y="6"/>
                </a:lnTo>
                <a:lnTo>
                  <a:pt x="4880160" y="147609"/>
                </a:lnTo>
                <a:cubicBezTo>
                  <a:pt x="5056527" y="1983760"/>
                  <a:pt x="6440257" y="3161114"/>
                  <a:pt x="6573830" y="4318005"/>
                </a:cubicBezTo>
                <a:cubicBezTo>
                  <a:pt x="6698498" y="5397770"/>
                  <a:pt x="6105455" y="5830926"/>
                  <a:pt x="5818054" y="6749038"/>
                </a:cubicBezTo>
                <a:lnTo>
                  <a:pt x="5787942" y="6858003"/>
                </a:lnTo>
                <a:lnTo>
                  <a:pt x="2255751" y="6858003"/>
                </a:lnTo>
                <a:lnTo>
                  <a:pt x="1192204" y="6858003"/>
                </a:lnTo>
                <a:lnTo>
                  <a:pt x="0" y="685800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6" name="Text Placeholder 20">
            <a:extLst>
              <a:ext uri="{FF2B5EF4-FFF2-40B4-BE49-F238E27FC236}">
                <a16:creationId xmlns:a16="http://schemas.microsoft.com/office/drawing/2014/main" id="{29748DF7-3E31-4EE3-851B-70F70C2F8953}"/>
              </a:ext>
            </a:extLst>
          </p:cNvPr>
          <p:cNvSpPr>
            <a:spLocks noGrp="1"/>
          </p:cNvSpPr>
          <p:nvPr>
            <p:ph type="body" sz="quarter" idx="13"/>
          </p:nvPr>
        </p:nvSpPr>
        <p:spPr>
          <a:xfrm>
            <a:off x="304800" y="5251122"/>
            <a:ext cx="4518937" cy="304800"/>
          </a:xfrm>
          <a:prstGeom prst="rect">
            <a:avLst/>
          </a:prstGeom>
        </p:spPr>
        <p:txBody>
          <a:bodyPr/>
          <a:lstStyle>
            <a:lvl1pPr marL="0" indent="0" algn="l">
              <a:buNone/>
              <a:defRPr sz="1600" b="0" cap="none" baseline="0">
                <a:solidFill>
                  <a:schemeClr val="tx2"/>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27B8831C-BF56-4B50-9BDE-64BFEB2B269C}"/>
              </a:ext>
            </a:extLst>
          </p:cNvPr>
          <p:cNvSpPr>
            <a:spLocks noGrp="1"/>
          </p:cNvSpPr>
          <p:nvPr>
            <p:ph type="body" sz="quarter" idx="10" hasCustomPrompt="1"/>
          </p:nvPr>
        </p:nvSpPr>
        <p:spPr>
          <a:xfrm>
            <a:off x="288234" y="398463"/>
            <a:ext cx="1686560" cy="290513"/>
          </a:xfrm>
          <a:prstGeom prst="roundRect">
            <a:avLst>
              <a:gd name="adj" fmla="val 50000"/>
            </a:avLst>
          </a:prstGeom>
          <a:solidFill>
            <a:schemeClr val="tx2"/>
          </a:solidFill>
        </p:spPr>
        <p:txBody>
          <a:bodyPr vert="horz" lIns="0" tIns="0" rIns="0" bIns="0" rtlCol="0" anchor="ctr" anchorCtr="0">
            <a:noAutofit/>
          </a:bodyPr>
          <a:lstStyle>
            <a:lvl1pPr algn="ctr">
              <a:defRPr lang="en-US" sz="1100" b="0" dirty="0" smtClean="0">
                <a:solidFill>
                  <a:schemeClr val="bg1"/>
                </a:solidFill>
                <a:latin typeface="+mn-lt"/>
              </a:defRPr>
            </a:lvl1pPr>
          </a:lstStyle>
          <a:p>
            <a:pPr lvl="0">
              <a:spcBef>
                <a:spcPts val="0"/>
              </a:spcBef>
            </a:pPr>
            <a:r>
              <a:rPr lang="en-US"/>
              <a:t>Date</a:t>
            </a:r>
          </a:p>
        </p:txBody>
      </p:sp>
      <p:cxnSp>
        <p:nvCxnSpPr>
          <p:cNvPr id="8" name="Straight Connector 7">
            <a:extLst>
              <a:ext uri="{FF2B5EF4-FFF2-40B4-BE49-F238E27FC236}">
                <a16:creationId xmlns:a16="http://schemas.microsoft.com/office/drawing/2014/main" id="{133055F1-7B10-4234-8A65-C947C32C9E86}"/>
              </a:ext>
            </a:extLst>
          </p:cNvPr>
          <p:cNvCxnSpPr>
            <a:cxnSpLocks/>
          </p:cNvCxnSpPr>
          <p:nvPr/>
        </p:nvCxnSpPr>
        <p:spPr>
          <a:xfrm>
            <a:off x="329978" y="5039994"/>
            <a:ext cx="4493759" cy="0"/>
          </a:xfrm>
          <a:prstGeom prst="line">
            <a:avLst/>
          </a:prstGeom>
          <a:ln>
            <a:gradFill flip="none" rotWithShape="1">
              <a:gsLst>
                <a:gs pos="0">
                  <a:schemeClr val="bg1">
                    <a:lumMod val="75000"/>
                  </a:schemeClr>
                </a:gs>
                <a:gs pos="80000">
                  <a:schemeClr val="bg1">
                    <a:lumMod val="7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Freeform 12">
            <a:extLst>
              <a:ext uri="{FF2B5EF4-FFF2-40B4-BE49-F238E27FC236}">
                <a16:creationId xmlns:a16="http://schemas.microsoft.com/office/drawing/2014/main" id="{6EF85340-48E7-43C8-8145-C42A7B35043A}"/>
              </a:ext>
            </a:extLst>
          </p:cNvPr>
          <p:cNvSpPr>
            <a:spLocks noEditPoints="1"/>
          </p:cNvSpPr>
          <p:nvPr/>
        </p:nvSpPr>
        <p:spPr bwMode="auto">
          <a:xfrm>
            <a:off x="6781530" y="3175"/>
            <a:ext cx="3553963" cy="6854825"/>
          </a:xfrm>
          <a:custGeom>
            <a:avLst/>
            <a:gdLst>
              <a:gd name="T0" fmla="*/ 818 w 1147"/>
              <a:gd name="T1" fmla="*/ 2105 h 2215"/>
              <a:gd name="T2" fmla="*/ 851 w 1147"/>
              <a:gd name="T3" fmla="*/ 1874 h 2215"/>
              <a:gd name="T4" fmla="*/ 973 w 1147"/>
              <a:gd name="T5" fmla="*/ 1674 h 2215"/>
              <a:gd name="T6" fmla="*/ 770 w 1147"/>
              <a:gd name="T7" fmla="*/ 1708 h 2215"/>
              <a:gd name="T8" fmla="*/ 547 w 1147"/>
              <a:gd name="T9" fmla="*/ 1616 h 2215"/>
              <a:gd name="T10" fmla="*/ 432 w 1147"/>
              <a:gd name="T11" fmla="*/ 1585 h 2215"/>
              <a:gd name="T12" fmla="*/ 327 w 1147"/>
              <a:gd name="T13" fmla="*/ 1575 h 2215"/>
              <a:gd name="T14" fmla="*/ 325 w 1147"/>
              <a:gd name="T15" fmla="*/ 1575 h 2215"/>
              <a:gd name="T16" fmla="*/ 299 w 1147"/>
              <a:gd name="T17" fmla="*/ 1666 h 2215"/>
              <a:gd name="T18" fmla="*/ 24 w 1147"/>
              <a:gd name="T19" fmla="*/ 2183 h 2215"/>
              <a:gd name="T20" fmla="*/ 0 w 1147"/>
              <a:gd name="T21" fmla="*/ 2215 h 2215"/>
              <a:gd name="T22" fmla="*/ 792 w 1147"/>
              <a:gd name="T23" fmla="*/ 2215 h 2215"/>
              <a:gd name="T24" fmla="*/ 793 w 1147"/>
              <a:gd name="T25" fmla="*/ 2212 h 2215"/>
              <a:gd name="T26" fmla="*/ 818 w 1147"/>
              <a:gd name="T27" fmla="*/ 2105 h 2215"/>
              <a:gd name="T28" fmla="*/ 1078 w 1147"/>
              <a:gd name="T29" fmla="*/ 1741 h 2215"/>
              <a:gd name="T30" fmla="*/ 989 w 1147"/>
              <a:gd name="T31" fmla="*/ 1918 h 2215"/>
              <a:gd name="T32" fmla="*/ 963 w 1147"/>
              <a:gd name="T33" fmla="*/ 2035 h 2215"/>
              <a:gd name="T34" fmla="*/ 961 w 1147"/>
              <a:gd name="T35" fmla="*/ 2215 h 2215"/>
              <a:gd name="T36" fmla="*/ 1010 w 1147"/>
              <a:gd name="T37" fmla="*/ 2215 h 2215"/>
              <a:gd name="T38" fmla="*/ 1011 w 1147"/>
              <a:gd name="T39" fmla="*/ 2215 h 2215"/>
              <a:gd name="T40" fmla="*/ 1147 w 1147"/>
              <a:gd name="T41" fmla="*/ 2215 h 2215"/>
              <a:gd name="T42" fmla="*/ 1147 w 1147"/>
              <a:gd name="T43" fmla="*/ 1680 h 2215"/>
              <a:gd name="T44" fmla="*/ 1078 w 1147"/>
              <a:gd name="T45" fmla="*/ 1741 h 2215"/>
              <a:gd name="T46" fmla="*/ 739 w 1147"/>
              <a:gd name="T47" fmla="*/ 132 h 2215"/>
              <a:gd name="T48" fmla="*/ 721 w 1147"/>
              <a:gd name="T49" fmla="*/ 372 h 2215"/>
              <a:gd name="T50" fmla="*/ 598 w 1147"/>
              <a:gd name="T51" fmla="*/ 539 h 2215"/>
              <a:gd name="T52" fmla="*/ 831 w 1147"/>
              <a:gd name="T53" fmla="*/ 521 h 2215"/>
              <a:gd name="T54" fmla="*/ 1050 w 1147"/>
              <a:gd name="T55" fmla="*/ 593 h 2215"/>
              <a:gd name="T56" fmla="*/ 1147 w 1147"/>
              <a:gd name="T57" fmla="*/ 619 h 2215"/>
              <a:gd name="T58" fmla="*/ 1147 w 1147"/>
              <a:gd name="T59" fmla="*/ 0 h 2215"/>
              <a:gd name="T60" fmla="*/ 1011 w 1147"/>
              <a:gd name="T61" fmla="*/ 0 h 2215"/>
              <a:gd name="T62" fmla="*/ 1010 w 1147"/>
              <a:gd name="T63" fmla="*/ 0 h 2215"/>
              <a:gd name="T64" fmla="*/ 767 w 1147"/>
              <a:gd name="T65" fmla="*/ 0 h 2215"/>
              <a:gd name="T66" fmla="*/ 762 w 1147"/>
              <a:gd name="T67" fmla="*/ 14 h 2215"/>
              <a:gd name="T68" fmla="*/ 739 w 1147"/>
              <a:gd name="T69" fmla="*/ 132 h 2215"/>
              <a:gd name="T70" fmla="*/ 586 w 1147"/>
              <a:gd name="T71" fmla="*/ 357 h 2215"/>
              <a:gd name="T72" fmla="*/ 556 w 1147"/>
              <a:gd name="T73" fmla="*/ 0 h 2215"/>
              <a:gd name="T74" fmla="*/ 29 w 1147"/>
              <a:gd name="T75" fmla="*/ 0 h 2215"/>
              <a:gd name="T76" fmla="*/ 38 w 1147"/>
              <a:gd name="T77" fmla="*/ 13 h 2215"/>
              <a:gd name="T78" fmla="*/ 90 w 1147"/>
              <a:gd name="T79" fmla="*/ 103 h 2215"/>
              <a:gd name="T80" fmla="*/ 295 w 1147"/>
              <a:gd name="T81" fmla="*/ 628 h 2215"/>
              <a:gd name="T82" fmla="*/ 422 w 1147"/>
              <a:gd name="T83" fmla="*/ 567 h 2215"/>
              <a:gd name="T84" fmla="*/ 586 w 1147"/>
              <a:gd name="T85" fmla="*/ 357 h 2215"/>
              <a:gd name="T86" fmla="*/ 632 w 1147"/>
              <a:gd name="T87" fmla="*/ 1552 h 2215"/>
              <a:gd name="T88" fmla="*/ 742 w 1147"/>
              <a:gd name="T89" fmla="*/ 1577 h 2215"/>
              <a:gd name="T90" fmla="*/ 866 w 1147"/>
              <a:gd name="T91" fmla="*/ 1585 h 2215"/>
              <a:gd name="T92" fmla="*/ 1068 w 1147"/>
              <a:gd name="T93" fmla="*/ 1511 h 2215"/>
              <a:gd name="T94" fmla="*/ 1147 w 1147"/>
              <a:gd name="T95" fmla="*/ 1435 h 2215"/>
              <a:gd name="T96" fmla="*/ 1147 w 1147"/>
              <a:gd name="T97" fmla="*/ 849 h 2215"/>
              <a:gd name="T98" fmla="*/ 754 w 1147"/>
              <a:gd name="T99" fmla="*/ 659 h 2215"/>
              <a:gd name="T100" fmla="*/ 667 w 1147"/>
              <a:gd name="T101" fmla="*/ 667 h 2215"/>
              <a:gd name="T102" fmla="*/ 432 w 1147"/>
              <a:gd name="T103" fmla="*/ 797 h 2215"/>
              <a:gd name="T104" fmla="*/ 355 w 1147"/>
              <a:gd name="T105" fmla="*/ 939 h 2215"/>
              <a:gd name="T106" fmla="*/ 346 w 1147"/>
              <a:gd name="T107" fmla="*/ 1472 h 2215"/>
              <a:gd name="T108" fmla="*/ 412 w 1147"/>
              <a:gd name="T109" fmla="*/ 1477 h 2215"/>
              <a:gd name="T110" fmla="*/ 632 w 1147"/>
              <a:gd name="T111" fmla="*/ 1552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7" h="2215">
                <a:moveTo>
                  <a:pt x="818" y="2105"/>
                </a:moveTo>
                <a:cubicBezTo>
                  <a:pt x="829" y="2023"/>
                  <a:pt x="826" y="1954"/>
                  <a:pt x="851" y="1874"/>
                </a:cubicBezTo>
                <a:cubicBezTo>
                  <a:pt x="876" y="1800"/>
                  <a:pt x="912" y="1726"/>
                  <a:pt x="973" y="1674"/>
                </a:cubicBezTo>
                <a:cubicBezTo>
                  <a:pt x="920" y="1721"/>
                  <a:pt x="835" y="1721"/>
                  <a:pt x="770" y="1708"/>
                </a:cubicBezTo>
                <a:cubicBezTo>
                  <a:pt x="685" y="1695"/>
                  <a:pt x="624" y="1651"/>
                  <a:pt x="547" y="1616"/>
                </a:cubicBezTo>
                <a:cubicBezTo>
                  <a:pt x="511" y="1600"/>
                  <a:pt x="470" y="1590"/>
                  <a:pt x="432" y="1585"/>
                </a:cubicBezTo>
                <a:cubicBezTo>
                  <a:pt x="399" y="1580"/>
                  <a:pt x="363" y="1575"/>
                  <a:pt x="327" y="1575"/>
                </a:cubicBezTo>
                <a:cubicBezTo>
                  <a:pt x="326" y="1575"/>
                  <a:pt x="326" y="1575"/>
                  <a:pt x="325" y="1575"/>
                </a:cubicBezTo>
                <a:cubicBezTo>
                  <a:pt x="317" y="1606"/>
                  <a:pt x="309" y="1636"/>
                  <a:pt x="299" y="1666"/>
                </a:cubicBezTo>
                <a:cubicBezTo>
                  <a:pt x="246" y="1832"/>
                  <a:pt x="141" y="2023"/>
                  <a:pt x="24" y="2183"/>
                </a:cubicBezTo>
                <a:cubicBezTo>
                  <a:pt x="0" y="2215"/>
                  <a:pt x="0" y="2215"/>
                  <a:pt x="0" y="2215"/>
                </a:cubicBezTo>
                <a:cubicBezTo>
                  <a:pt x="792" y="2215"/>
                  <a:pt x="792" y="2215"/>
                  <a:pt x="792" y="2215"/>
                </a:cubicBezTo>
                <a:cubicBezTo>
                  <a:pt x="792" y="2214"/>
                  <a:pt x="792" y="2213"/>
                  <a:pt x="793" y="2212"/>
                </a:cubicBezTo>
                <a:cubicBezTo>
                  <a:pt x="806" y="2179"/>
                  <a:pt x="813" y="2140"/>
                  <a:pt x="818" y="2105"/>
                </a:cubicBezTo>
                <a:close/>
                <a:moveTo>
                  <a:pt x="1078" y="1741"/>
                </a:moveTo>
                <a:cubicBezTo>
                  <a:pt x="1035" y="1790"/>
                  <a:pt x="1007" y="1856"/>
                  <a:pt x="989" y="1918"/>
                </a:cubicBezTo>
                <a:cubicBezTo>
                  <a:pt x="976" y="1954"/>
                  <a:pt x="966" y="1995"/>
                  <a:pt x="963" y="2035"/>
                </a:cubicBezTo>
                <a:cubicBezTo>
                  <a:pt x="961" y="2099"/>
                  <a:pt x="968" y="2155"/>
                  <a:pt x="961" y="2215"/>
                </a:cubicBezTo>
                <a:cubicBezTo>
                  <a:pt x="1010" y="2215"/>
                  <a:pt x="1010" y="2215"/>
                  <a:pt x="1010" y="2215"/>
                </a:cubicBezTo>
                <a:cubicBezTo>
                  <a:pt x="1011" y="2215"/>
                  <a:pt x="1011" y="2215"/>
                  <a:pt x="1011" y="2215"/>
                </a:cubicBezTo>
                <a:cubicBezTo>
                  <a:pt x="1147" y="2215"/>
                  <a:pt x="1147" y="2215"/>
                  <a:pt x="1147" y="2215"/>
                </a:cubicBezTo>
                <a:cubicBezTo>
                  <a:pt x="1147" y="1680"/>
                  <a:pt x="1147" y="1680"/>
                  <a:pt x="1147" y="1680"/>
                </a:cubicBezTo>
                <a:cubicBezTo>
                  <a:pt x="1120" y="1699"/>
                  <a:pt x="1097" y="1719"/>
                  <a:pt x="1078" y="1741"/>
                </a:cubicBezTo>
                <a:close/>
                <a:moveTo>
                  <a:pt x="739" y="132"/>
                </a:moveTo>
                <a:cubicBezTo>
                  <a:pt x="736" y="219"/>
                  <a:pt x="747" y="290"/>
                  <a:pt x="721" y="372"/>
                </a:cubicBezTo>
                <a:cubicBezTo>
                  <a:pt x="701" y="439"/>
                  <a:pt x="665" y="511"/>
                  <a:pt x="598" y="539"/>
                </a:cubicBezTo>
                <a:cubicBezTo>
                  <a:pt x="673" y="508"/>
                  <a:pt x="754" y="508"/>
                  <a:pt x="831" y="521"/>
                </a:cubicBezTo>
                <a:cubicBezTo>
                  <a:pt x="915" y="534"/>
                  <a:pt x="973" y="567"/>
                  <a:pt x="1050" y="593"/>
                </a:cubicBezTo>
                <a:cubicBezTo>
                  <a:pt x="1082" y="603"/>
                  <a:pt x="1115" y="613"/>
                  <a:pt x="1147" y="619"/>
                </a:cubicBezTo>
                <a:cubicBezTo>
                  <a:pt x="1147" y="0"/>
                  <a:pt x="1147" y="0"/>
                  <a:pt x="1147" y="0"/>
                </a:cubicBezTo>
                <a:cubicBezTo>
                  <a:pt x="1011" y="0"/>
                  <a:pt x="1011" y="0"/>
                  <a:pt x="1011" y="0"/>
                </a:cubicBezTo>
                <a:cubicBezTo>
                  <a:pt x="1010" y="0"/>
                  <a:pt x="1010" y="0"/>
                  <a:pt x="1010" y="0"/>
                </a:cubicBezTo>
                <a:cubicBezTo>
                  <a:pt x="767" y="0"/>
                  <a:pt x="767" y="0"/>
                  <a:pt x="767" y="0"/>
                </a:cubicBezTo>
                <a:cubicBezTo>
                  <a:pt x="765" y="5"/>
                  <a:pt x="764" y="9"/>
                  <a:pt x="762" y="14"/>
                </a:cubicBezTo>
                <a:cubicBezTo>
                  <a:pt x="749" y="52"/>
                  <a:pt x="742" y="93"/>
                  <a:pt x="739" y="132"/>
                </a:cubicBezTo>
                <a:close/>
                <a:moveTo>
                  <a:pt x="586" y="357"/>
                </a:moveTo>
                <a:cubicBezTo>
                  <a:pt x="629" y="245"/>
                  <a:pt x="607" y="111"/>
                  <a:pt x="556" y="0"/>
                </a:cubicBezTo>
                <a:cubicBezTo>
                  <a:pt x="29" y="0"/>
                  <a:pt x="29" y="0"/>
                  <a:pt x="29" y="0"/>
                </a:cubicBezTo>
                <a:cubicBezTo>
                  <a:pt x="38" y="13"/>
                  <a:pt x="38" y="13"/>
                  <a:pt x="38" y="13"/>
                </a:cubicBezTo>
                <a:cubicBezTo>
                  <a:pt x="56" y="43"/>
                  <a:pt x="74" y="73"/>
                  <a:pt x="90" y="103"/>
                </a:cubicBezTo>
                <a:cubicBezTo>
                  <a:pt x="174" y="259"/>
                  <a:pt x="245" y="438"/>
                  <a:pt x="295" y="628"/>
                </a:cubicBezTo>
                <a:cubicBezTo>
                  <a:pt x="341" y="615"/>
                  <a:pt x="387" y="593"/>
                  <a:pt x="422" y="567"/>
                </a:cubicBezTo>
                <a:cubicBezTo>
                  <a:pt x="486" y="521"/>
                  <a:pt x="557" y="431"/>
                  <a:pt x="586" y="357"/>
                </a:cubicBezTo>
                <a:close/>
                <a:moveTo>
                  <a:pt x="632" y="1552"/>
                </a:moveTo>
                <a:cubicBezTo>
                  <a:pt x="667" y="1564"/>
                  <a:pt x="703" y="1572"/>
                  <a:pt x="742" y="1577"/>
                </a:cubicBezTo>
                <a:cubicBezTo>
                  <a:pt x="782" y="1582"/>
                  <a:pt x="823" y="1587"/>
                  <a:pt x="866" y="1585"/>
                </a:cubicBezTo>
                <a:cubicBezTo>
                  <a:pt x="932" y="1580"/>
                  <a:pt x="1014" y="1552"/>
                  <a:pt x="1068" y="1511"/>
                </a:cubicBezTo>
                <a:cubicBezTo>
                  <a:pt x="1094" y="1492"/>
                  <a:pt x="1121" y="1465"/>
                  <a:pt x="1147" y="1435"/>
                </a:cubicBezTo>
                <a:cubicBezTo>
                  <a:pt x="1147" y="849"/>
                  <a:pt x="1147" y="849"/>
                  <a:pt x="1147" y="849"/>
                </a:cubicBezTo>
                <a:cubicBezTo>
                  <a:pt x="1055" y="727"/>
                  <a:pt x="903" y="659"/>
                  <a:pt x="754" y="659"/>
                </a:cubicBezTo>
                <a:cubicBezTo>
                  <a:pt x="724" y="659"/>
                  <a:pt x="696" y="662"/>
                  <a:pt x="667" y="667"/>
                </a:cubicBezTo>
                <a:cubicBezTo>
                  <a:pt x="586" y="680"/>
                  <a:pt x="486" y="733"/>
                  <a:pt x="432" y="797"/>
                </a:cubicBezTo>
                <a:cubicBezTo>
                  <a:pt x="398" y="838"/>
                  <a:pt x="374" y="889"/>
                  <a:pt x="355" y="939"/>
                </a:cubicBezTo>
                <a:cubicBezTo>
                  <a:pt x="377" y="1118"/>
                  <a:pt x="376" y="1299"/>
                  <a:pt x="346" y="1472"/>
                </a:cubicBezTo>
                <a:cubicBezTo>
                  <a:pt x="368" y="1472"/>
                  <a:pt x="390" y="1474"/>
                  <a:pt x="412" y="1477"/>
                </a:cubicBezTo>
                <a:cubicBezTo>
                  <a:pt x="496" y="1490"/>
                  <a:pt x="555" y="1523"/>
                  <a:pt x="632" y="1552"/>
                </a:cubicBezTo>
                <a:close/>
              </a:path>
            </a:pathLst>
          </a:custGeom>
          <a:solidFill>
            <a:schemeClr val="bg1">
              <a:alpha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1" name="Freeform: Shape 10">
            <a:extLst>
              <a:ext uri="{FF2B5EF4-FFF2-40B4-BE49-F238E27FC236}">
                <a16:creationId xmlns:a16="http://schemas.microsoft.com/office/drawing/2014/main" id="{2D5A5091-3BA9-40DD-AB47-69432110F554}"/>
              </a:ext>
            </a:extLst>
          </p:cNvPr>
          <p:cNvSpPr/>
          <p:nvPr/>
        </p:nvSpPr>
        <p:spPr>
          <a:xfrm>
            <a:off x="4868709" y="-1"/>
            <a:ext cx="7323291" cy="6858000"/>
          </a:xfrm>
          <a:custGeom>
            <a:avLst/>
            <a:gdLst>
              <a:gd name="connsiteX0" fmla="*/ 0 w 7323291"/>
              <a:gd name="connsiteY0" fmla="*/ 0 h 6858000"/>
              <a:gd name="connsiteX1" fmla="*/ 4376891 w 7323291"/>
              <a:gd name="connsiteY1" fmla="*/ 0 h 6858000"/>
              <a:gd name="connsiteX2" fmla="*/ 5466785 w 7323291"/>
              <a:gd name="connsiteY2" fmla="*/ 0 h 6858000"/>
              <a:gd name="connsiteX3" fmla="*/ 7323291 w 7323291"/>
              <a:gd name="connsiteY3" fmla="*/ 0 h 6858000"/>
              <a:gd name="connsiteX4" fmla="*/ 7323291 w 7323291"/>
              <a:gd name="connsiteY4" fmla="*/ 6858000 h 6858000"/>
              <a:gd name="connsiteX5" fmla="*/ 4376891 w 7323291"/>
              <a:gd name="connsiteY5" fmla="*/ 6858000 h 6858000"/>
              <a:gd name="connsiteX6" fmla="*/ 4376891 w 7323291"/>
              <a:gd name="connsiteY6" fmla="*/ 6857997 h 6858000"/>
              <a:gd name="connsiteX7" fmla="*/ 918522 w 7323291"/>
              <a:gd name="connsiteY7" fmla="*/ 6857997 h 6858000"/>
              <a:gd name="connsiteX8" fmla="*/ 948635 w 7323291"/>
              <a:gd name="connsiteY8" fmla="*/ 6749032 h 6858000"/>
              <a:gd name="connsiteX9" fmla="*/ 1704411 w 7323291"/>
              <a:gd name="connsiteY9" fmla="*/ 4317999 h 6858000"/>
              <a:gd name="connsiteX10" fmla="*/ 10740 w 7323291"/>
              <a:gd name="connsiteY10" fmla="*/ 1476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23291" h="6858000">
                <a:moveTo>
                  <a:pt x="0" y="0"/>
                </a:moveTo>
                <a:lnTo>
                  <a:pt x="4376891" y="0"/>
                </a:lnTo>
                <a:lnTo>
                  <a:pt x="5466785" y="0"/>
                </a:lnTo>
                <a:lnTo>
                  <a:pt x="7323291" y="0"/>
                </a:lnTo>
                <a:lnTo>
                  <a:pt x="7323291" y="6858000"/>
                </a:lnTo>
                <a:lnTo>
                  <a:pt x="4376891" y="6858000"/>
                </a:lnTo>
                <a:lnTo>
                  <a:pt x="4376891" y="6857997"/>
                </a:lnTo>
                <a:lnTo>
                  <a:pt x="918522" y="6857997"/>
                </a:lnTo>
                <a:lnTo>
                  <a:pt x="948635" y="6749032"/>
                </a:lnTo>
                <a:cubicBezTo>
                  <a:pt x="1236036" y="5830920"/>
                  <a:pt x="1829079" y="5397764"/>
                  <a:pt x="1704411" y="4317999"/>
                </a:cubicBezTo>
                <a:cubicBezTo>
                  <a:pt x="1570837" y="3161108"/>
                  <a:pt x="187107" y="1983754"/>
                  <a:pt x="10740" y="147603"/>
                </a:cubicBezTo>
                <a:close/>
              </a:path>
            </a:pathLst>
          </a:cu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12" name="Freeform: Shape 11">
            <a:extLst>
              <a:ext uri="{FF2B5EF4-FFF2-40B4-BE49-F238E27FC236}">
                <a16:creationId xmlns:a16="http://schemas.microsoft.com/office/drawing/2014/main" id="{2227AEB5-5BB8-4F77-83EF-05261F7C13DE}"/>
              </a:ext>
            </a:extLst>
          </p:cNvPr>
          <p:cNvSpPr/>
          <p:nvPr/>
        </p:nvSpPr>
        <p:spPr>
          <a:xfrm>
            <a:off x="3801343" y="2"/>
            <a:ext cx="3864878"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19050">
            <a:gradFill flip="none" rotWithShape="1">
              <a:gsLst>
                <a:gs pos="27000">
                  <a:schemeClr val="accent3"/>
                </a:gs>
                <a:gs pos="8000">
                  <a:schemeClr val="accent3">
                    <a:alpha val="0"/>
                  </a:schemeClr>
                </a:gs>
                <a:gs pos="40000">
                  <a:schemeClr val="accent3">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13" name="Freeform: Shape 12">
            <a:extLst>
              <a:ext uri="{FF2B5EF4-FFF2-40B4-BE49-F238E27FC236}">
                <a16:creationId xmlns:a16="http://schemas.microsoft.com/office/drawing/2014/main" id="{B208A1E9-B0DE-4D7A-945D-DEB14304A5D0}"/>
              </a:ext>
            </a:extLst>
          </p:cNvPr>
          <p:cNvSpPr/>
          <p:nvPr/>
        </p:nvSpPr>
        <p:spPr>
          <a:xfrm>
            <a:off x="3484638" y="2"/>
            <a:ext cx="4286250"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6350">
            <a:gradFill>
              <a:gsLst>
                <a:gs pos="0">
                  <a:schemeClr val="accent3"/>
                </a:gs>
                <a:gs pos="36000">
                  <a:schemeClr val="accent3">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15" name="Freeform: Shape 14">
            <a:extLst>
              <a:ext uri="{FF2B5EF4-FFF2-40B4-BE49-F238E27FC236}">
                <a16:creationId xmlns:a16="http://schemas.microsoft.com/office/drawing/2014/main" id="{881F8C1F-C36E-4340-87D7-2A356518AED0}"/>
              </a:ext>
            </a:extLst>
          </p:cNvPr>
          <p:cNvSpPr/>
          <p:nvPr/>
        </p:nvSpPr>
        <p:spPr>
          <a:xfrm>
            <a:off x="5802810" y="3777771"/>
            <a:ext cx="1863411" cy="3080231"/>
          </a:xfrm>
          <a:custGeom>
            <a:avLst/>
            <a:gdLst>
              <a:gd name="connsiteX0" fmla="*/ 1716868 w 2484548"/>
              <a:gd name="connsiteY0" fmla="*/ 0 h 3080231"/>
              <a:gd name="connsiteX1" fmla="*/ 1789258 w 2484548"/>
              <a:gd name="connsiteY1" fmla="*/ 66018 h 3080231"/>
              <a:gd name="connsiteX2" fmla="*/ 2156090 w 2484548"/>
              <a:gd name="connsiteY2" fmla="*/ 540232 h 3080231"/>
              <a:gd name="connsiteX3" fmla="*/ 2125760 w 2484548"/>
              <a:gd name="connsiteY3" fmla="*/ 3057993 h 3080231"/>
              <a:gd name="connsiteX4" fmla="*/ 2110858 w 2484548"/>
              <a:gd name="connsiteY4" fmla="*/ 3080231 h 3080231"/>
              <a:gd name="connsiteX5" fmla="*/ 0 w 2484548"/>
              <a:gd name="connsiteY5" fmla="*/ 3080231 h 3080231"/>
              <a:gd name="connsiteX6" fmla="*/ 19428 w 2484548"/>
              <a:gd name="connsiteY6" fmla="*/ 3035744 h 3080231"/>
              <a:gd name="connsiteX7" fmla="*/ 1782028 w 2484548"/>
              <a:gd name="connsiteY7" fmla="*/ 460141 h 3080231"/>
              <a:gd name="connsiteX8" fmla="*/ 1723476 w 2484548"/>
              <a:gd name="connsiteY8" fmla="*/ 27898 h 3080231"/>
              <a:gd name="connsiteX9" fmla="*/ 1716868 w 2484548"/>
              <a:gd name="connsiteY9" fmla="*/ 0 h 308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548" h="3080231">
                <a:moveTo>
                  <a:pt x="1716868" y="0"/>
                </a:moveTo>
                <a:lnTo>
                  <a:pt x="1789258" y="66018"/>
                </a:lnTo>
                <a:cubicBezTo>
                  <a:pt x="1950844" y="221605"/>
                  <a:pt x="2077154" y="379001"/>
                  <a:pt x="2156090" y="540232"/>
                </a:cubicBezTo>
                <a:cubicBezTo>
                  <a:pt x="2590232" y="1427003"/>
                  <a:pt x="2607904" y="2265997"/>
                  <a:pt x="2125760" y="3057993"/>
                </a:cubicBezTo>
                <a:lnTo>
                  <a:pt x="2110858" y="3080231"/>
                </a:lnTo>
                <a:lnTo>
                  <a:pt x="0" y="3080231"/>
                </a:lnTo>
                <a:lnTo>
                  <a:pt x="19428" y="3035744"/>
                </a:lnTo>
                <a:cubicBezTo>
                  <a:pt x="353466" y="2444712"/>
                  <a:pt x="1819158" y="1554834"/>
                  <a:pt x="1782028" y="460141"/>
                </a:cubicBezTo>
                <a:cubicBezTo>
                  <a:pt x="1777676" y="331857"/>
                  <a:pt x="1756698" y="186351"/>
                  <a:pt x="1723476" y="27898"/>
                </a:cubicBezTo>
                <a:lnTo>
                  <a:pt x="1716868" y="0"/>
                </a:lnTo>
                <a:close/>
              </a:path>
            </a:pathLst>
          </a:custGeom>
          <a:gradFill flip="none" rotWithShape="1">
            <a:gsLst>
              <a:gs pos="9000">
                <a:schemeClr val="accent2">
                  <a:lumMod val="50000"/>
                  <a:alpha val="50000"/>
                </a:schemeClr>
              </a:gs>
              <a:gs pos="59000">
                <a:schemeClr val="accent2">
                  <a:lumMod val="5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16" name="Freeform: Shape 15">
            <a:extLst>
              <a:ext uri="{FF2B5EF4-FFF2-40B4-BE49-F238E27FC236}">
                <a16:creationId xmlns:a16="http://schemas.microsoft.com/office/drawing/2014/main" id="{859948F3-4227-4891-8F55-A80DE9C78FDB}"/>
              </a:ext>
            </a:extLst>
          </p:cNvPr>
          <p:cNvSpPr/>
          <p:nvPr/>
        </p:nvSpPr>
        <p:spPr>
          <a:xfrm flipV="1">
            <a:off x="11314566" y="5476876"/>
            <a:ext cx="877434" cy="1381125"/>
          </a:xfrm>
          <a:custGeom>
            <a:avLst/>
            <a:gdLst>
              <a:gd name="connsiteX0" fmla="*/ 0 w 1687479"/>
              <a:gd name="connsiteY0" fmla="*/ 0 h 1992132"/>
              <a:gd name="connsiteX1" fmla="*/ 1687479 w 1687479"/>
              <a:gd name="connsiteY1" fmla="*/ 0 h 1992132"/>
              <a:gd name="connsiteX2" fmla="*/ 1687479 w 1687479"/>
              <a:gd name="connsiteY2" fmla="*/ 1992132 h 1992132"/>
              <a:gd name="connsiteX3" fmla="*/ 1600244 w 1687479"/>
              <a:gd name="connsiteY3" fmla="*/ 1933948 h 1992132"/>
              <a:gd name="connsiteX4" fmla="*/ 30400 w 1687479"/>
              <a:gd name="connsiteY4" fmla="*/ 147603 h 1992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79" h="1992132">
                <a:moveTo>
                  <a:pt x="0" y="0"/>
                </a:moveTo>
                <a:lnTo>
                  <a:pt x="1687479" y="0"/>
                </a:lnTo>
                <a:lnTo>
                  <a:pt x="1687479" y="1992132"/>
                </a:lnTo>
                <a:lnTo>
                  <a:pt x="1600244" y="1933948"/>
                </a:lnTo>
                <a:cubicBezTo>
                  <a:pt x="849821" y="1413376"/>
                  <a:pt x="217618" y="836160"/>
                  <a:pt x="30400" y="147603"/>
                </a:cubicBezTo>
                <a:close/>
              </a:path>
            </a:pathLst>
          </a:custGeom>
          <a:gradFill>
            <a:gsLst>
              <a:gs pos="29000">
                <a:schemeClr val="accent2">
                  <a:lumMod val="50000"/>
                  <a:alpha val="50000"/>
                </a:schemeClr>
              </a:gs>
              <a:gs pos="100000">
                <a:schemeClr val="accent2">
                  <a:alpha val="2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2" name="Title 1">
            <a:extLst>
              <a:ext uri="{FF2B5EF4-FFF2-40B4-BE49-F238E27FC236}">
                <a16:creationId xmlns:a16="http://schemas.microsoft.com/office/drawing/2014/main" id="{FF9E324B-F0E4-EFA0-015D-7CC286E3811F}"/>
              </a:ext>
            </a:extLst>
          </p:cNvPr>
          <p:cNvSpPr>
            <a:spLocks noGrp="1"/>
          </p:cNvSpPr>
          <p:nvPr>
            <p:ph type="title"/>
          </p:nvPr>
        </p:nvSpPr>
        <p:spPr>
          <a:xfrm>
            <a:off x="304796" y="3349496"/>
            <a:ext cx="5613404" cy="1486030"/>
          </a:xfrm>
        </p:spPr>
        <p:txBody>
          <a:bodyPr anchor="b">
            <a:normAutofit/>
          </a:bodyPr>
          <a:lstStyle>
            <a:lvl1pPr>
              <a:defRPr sz="3600"/>
            </a:lvl1pPr>
          </a:lstStyle>
          <a:p>
            <a:r>
              <a:rPr lang="en-US"/>
              <a:t>Click to edit Master title style</a:t>
            </a:r>
          </a:p>
        </p:txBody>
      </p:sp>
      <p:pic>
        <p:nvPicPr>
          <p:cNvPr id="3" name="Google Shape;115;p1">
            <a:extLst>
              <a:ext uri="{FF2B5EF4-FFF2-40B4-BE49-F238E27FC236}">
                <a16:creationId xmlns:a16="http://schemas.microsoft.com/office/drawing/2014/main" id="{04ABA2BD-EA58-C6F2-4CEF-8CD1AD94D3A0}"/>
              </a:ext>
            </a:extLst>
          </p:cNvPr>
          <p:cNvPicPr preferRelativeResize="0"/>
          <p:nvPr/>
        </p:nvPicPr>
        <p:blipFill rotWithShape="1">
          <a:blip r:embed="rId3">
            <a:alphaModFix/>
          </a:blip>
          <a:srcRect/>
          <a:stretch/>
        </p:blipFill>
        <p:spPr>
          <a:xfrm>
            <a:off x="288234" y="1905000"/>
            <a:ext cx="1686560" cy="626149"/>
          </a:xfrm>
          <a:prstGeom prst="rect">
            <a:avLst/>
          </a:prstGeom>
          <a:noFill/>
          <a:ln>
            <a:noFill/>
          </a:ln>
        </p:spPr>
      </p:pic>
      <p:sp>
        <p:nvSpPr>
          <p:cNvPr id="21" name="Freeform: Shape 20">
            <a:extLst>
              <a:ext uri="{FF2B5EF4-FFF2-40B4-BE49-F238E27FC236}">
                <a16:creationId xmlns:a16="http://schemas.microsoft.com/office/drawing/2014/main" id="{D58CCD48-C1B3-4F0D-0909-14DFBFA68723}"/>
              </a:ext>
            </a:extLst>
          </p:cNvPr>
          <p:cNvSpPr/>
          <p:nvPr/>
        </p:nvSpPr>
        <p:spPr>
          <a:xfrm>
            <a:off x="5802811" y="0"/>
            <a:ext cx="6389189" cy="6858001"/>
          </a:xfrm>
          <a:custGeom>
            <a:avLst/>
            <a:gdLst>
              <a:gd name="connsiteX0" fmla="*/ 2998290 w 6389189"/>
              <a:gd name="connsiteY0" fmla="*/ 0 h 6858001"/>
              <a:gd name="connsiteX1" fmla="*/ 6389189 w 6389189"/>
              <a:gd name="connsiteY1" fmla="*/ 0 h 6858001"/>
              <a:gd name="connsiteX2" fmla="*/ 6389189 w 6389189"/>
              <a:gd name="connsiteY2" fmla="*/ 6854825 h 6858001"/>
              <a:gd name="connsiteX3" fmla="*/ 4532684 w 6389189"/>
              <a:gd name="connsiteY3" fmla="*/ 6854825 h 6858001"/>
              <a:gd name="connsiteX4" fmla="*/ 4532684 w 6389189"/>
              <a:gd name="connsiteY4" fmla="*/ 6858000 h 6858001"/>
              <a:gd name="connsiteX5" fmla="*/ 4532660 w 6389189"/>
              <a:gd name="connsiteY5" fmla="*/ 6858001 h 6858001"/>
              <a:gd name="connsiteX6" fmla="*/ 0 w 6389189"/>
              <a:gd name="connsiteY6" fmla="*/ 6858001 h 6858001"/>
              <a:gd name="connsiteX7" fmla="*/ 14571 w 6389189"/>
              <a:gd name="connsiteY7" fmla="*/ 6813514 h 6858001"/>
              <a:gd name="connsiteX8" fmla="*/ 1336521 w 6389189"/>
              <a:gd name="connsiteY8" fmla="*/ 4237911 h 6858001"/>
              <a:gd name="connsiteX9" fmla="*/ 546977 w 6389189"/>
              <a:gd name="connsiteY9" fmla="*/ 41793 h 6858001"/>
              <a:gd name="connsiteX10" fmla="*/ 550862 w 6389189"/>
              <a:gd name="connsiteY10" fmla="*/ 1 h 6858001"/>
              <a:gd name="connsiteX11" fmla="*/ 2998290 w 6389189"/>
              <a:gd name="connsiteY1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9189" h="6858001">
                <a:moveTo>
                  <a:pt x="2998290" y="0"/>
                </a:moveTo>
                <a:lnTo>
                  <a:pt x="6389189" y="0"/>
                </a:lnTo>
                <a:lnTo>
                  <a:pt x="6389189" y="6854825"/>
                </a:lnTo>
                <a:lnTo>
                  <a:pt x="4532684" y="6854825"/>
                </a:lnTo>
                <a:lnTo>
                  <a:pt x="4532684" y="6858000"/>
                </a:lnTo>
                <a:cubicBezTo>
                  <a:pt x="4532676" y="6858000"/>
                  <a:pt x="4532668" y="6858001"/>
                  <a:pt x="4532660" y="6858001"/>
                </a:cubicBezTo>
                <a:lnTo>
                  <a:pt x="0" y="6858001"/>
                </a:lnTo>
                <a:lnTo>
                  <a:pt x="14571" y="6813514"/>
                </a:lnTo>
                <a:cubicBezTo>
                  <a:pt x="265099" y="6222482"/>
                  <a:pt x="1364368" y="5332604"/>
                  <a:pt x="1336521" y="4237911"/>
                </a:cubicBezTo>
                <a:cubicBezTo>
                  <a:pt x="1310414" y="3211637"/>
                  <a:pt x="486204" y="1083157"/>
                  <a:pt x="546977" y="41793"/>
                </a:cubicBezTo>
                <a:lnTo>
                  <a:pt x="550862" y="1"/>
                </a:lnTo>
                <a:lnTo>
                  <a:pt x="2998290" y="1"/>
                </a:lnTo>
                <a:close/>
              </a:path>
            </a:pathLst>
          </a:custGeom>
          <a:gradFill flip="none" rotWithShape="1">
            <a:gsLst>
              <a:gs pos="0">
                <a:schemeClr val="accent2">
                  <a:lumMod val="20000"/>
                  <a:lumOff val="80000"/>
                  <a:alpha val="0"/>
                </a:schemeClr>
              </a:gs>
              <a:gs pos="100000">
                <a:schemeClr val="accent2">
                  <a:alpha val="5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pic>
        <p:nvPicPr>
          <p:cNvPr id="5" name="Google Shape;114;p1">
            <a:extLst>
              <a:ext uri="{FF2B5EF4-FFF2-40B4-BE49-F238E27FC236}">
                <a16:creationId xmlns:a16="http://schemas.microsoft.com/office/drawing/2014/main" id="{0DB64BC3-BE3D-9CB1-6426-2C637FC75CE0}"/>
              </a:ext>
            </a:extLst>
          </p:cNvPr>
          <p:cNvPicPr preferRelativeResize="0">
            <a:picLocks noChangeAspect="1"/>
          </p:cNvPicPr>
          <p:nvPr/>
        </p:nvPicPr>
        <p:blipFill rotWithShape="1">
          <a:blip r:embed="rId2">
            <a:alphaModFix/>
          </a:blip>
          <a:srcRect l="25606" t="12527" r="10436" b="3154"/>
          <a:stretch/>
        </p:blipFill>
        <p:spPr>
          <a:xfrm>
            <a:off x="4394200" y="-1"/>
            <a:ext cx="7797800" cy="6854825"/>
          </a:xfrm>
          <a:prstGeom prst="rect">
            <a:avLst/>
          </a:prstGeom>
          <a:noFill/>
          <a:ln>
            <a:noFill/>
          </a:ln>
        </p:spPr>
      </p:pic>
      <p:sp>
        <p:nvSpPr>
          <p:cNvPr id="10" name="Freeform: Shape 9">
            <a:extLst>
              <a:ext uri="{FF2B5EF4-FFF2-40B4-BE49-F238E27FC236}">
                <a16:creationId xmlns:a16="http://schemas.microsoft.com/office/drawing/2014/main" id="{5BE1F24B-6ECC-AD7F-681C-E77F16190A15}"/>
              </a:ext>
            </a:extLst>
          </p:cNvPr>
          <p:cNvSpPr/>
          <p:nvPr/>
        </p:nvSpPr>
        <p:spPr>
          <a:xfrm>
            <a:off x="0" y="0"/>
            <a:ext cx="6590813" cy="6858003"/>
          </a:xfrm>
          <a:custGeom>
            <a:avLst/>
            <a:gdLst>
              <a:gd name="connsiteX0" fmla="*/ 0 w 6590813"/>
              <a:gd name="connsiteY0" fmla="*/ 0 h 6858003"/>
              <a:gd name="connsiteX1" fmla="*/ 2255751 w 6590813"/>
              <a:gd name="connsiteY1" fmla="*/ 0 h 6858003"/>
              <a:gd name="connsiteX2" fmla="*/ 2255751 w 6590813"/>
              <a:gd name="connsiteY2" fmla="*/ 6 h 6858003"/>
              <a:gd name="connsiteX3" fmla="*/ 4869420 w 6590813"/>
              <a:gd name="connsiteY3" fmla="*/ 6 h 6858003"/>
              <a:gd name="connsiteX4" fmla="*/ 4880160 w 6590813"/>
              <a:gd name="connsiteY4" fmla="*/ 147609 h 6858003"/>
              <a:gd name="connsiteX5" fmla="*/ 6573830 w 6590813"/>
              <a:gd name="connsiteY5" fmla="*/ 4318005 h 6858003"/>
              <a:gd name="connsiteX6" fmla="*/ 5818054 w 6590813"/>
              <a:gd name="connsiteY6" fmla="*/ 6749038 h 6858003"/>
              <a:gd name="connsiteX7" fmla="*/ 5787942 w 6590813"/>
              <a:gd name="connsiteY7" fmla="*/ 6858003 h 6858003"/>
              <a:gd name="connsiteX8" fmla="*/ 2255751 w 6590813"/>
              <a:gd name="connsiteY8" fmla="*/ 6858003 h 6858003"/>
              <a:gd name="connsiteX9" fmla="*/ 1192204 w 6590813"/>
              <a:gd name="connsiteY9" fmla="*/ 6858003 h 6858003"/>
              <a:gd name="connsiteX10" fmla="*/ 0 w 6590813"/>
              <a:gd name="connsiteY10" fmla="*/ 685800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0813" h="6858003">
                <a:moveTo>
                  <a:pt x="0" y="0"/>
                </a:moveTo>
                <a:lnTo>
                  <a:pt x="2255751" y="0"/>
                </a:lnTo>
                <a:lnTo>
                  <a:pt x="2255751" y="6"/>
                </a:lnTo>
                <a:lnTo>
                  <a:pt x="4869420" y="6"/>
                </a:lnTo>
                <a:lnTo>
                  <a:pt x="4880160" y="147609"/>
                </a:lnTo>
                <a:cubicBezTo>
                  <a:pt x="5056527" y="1983760"/>
                  <a:pt x="6440257" y="3161114"/>
                  <a:pt x="6573830" y="4318005"/>
                </a:cubicBezTo>
                <a:cubicBezTo>
                  <a:pt x="6698498" y="5397770"/>
                  <a:pt x="6105455" y="5830926"/>
                  <a:pt x="5818054" y="6749038"/>
                </a:cubicBezTo>
                <a:lnTo>
                  <a:pt x="5787942" y="6858003"/>
                </a:lnTo>
                <a:lnTo>
                  <a:pt x="2255751" y="6858003"/>
                </a:lnTo>
                <a:lnTo>
                  <a:pt x="1192204" y="6858003"/>
                </a:lnTo>
                <a:lnTo>
                  <a:pt x="0" y="685800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cxnSp>
        <p:nvCxnSpPr>
          <p:cNvPr id="14" name="Straight Connector 13">
            <a:extLst>
              <a:ext uri="{FF2B5EF4-FFF2-40B4-BE49-F238E27FC236}">
                <a16:creationId xmlns:a16="http://schemas.microsoft.com/office/drawing/2014/main" id="{3C8E896A-29EE-0ADB-B86E-00E16C216219}"/>
              </a:ext>
            </a:extLst>
          </p:cNvPr>
          <p:cNvCxnSpPr>
            <a:cxnSpLocks/>
          </p:cNvCxnSpPr>
          <p:nvPr/>
        </p:nvCxnSpPr>
        <p:spPr>
          <a:xfrm>
            <a:off x="329978" y="5039994"/>
            <a:ext cx="4493759" cy="0"/>
          </a:xfrm>
          <a:prstGeom prst="line">
            <a:avLst/>
          </a:prstGeom>
          <a:ln>
            <a:gradFill flip="none" rotWithShape="1">
              <a:gsLst>
                <a:gs pos="0">
                  <a:schemeClr val="bg1">
                    <a:lumMod val="75000"/>
                  </a:schemeClr>
                </a:gs>
                <a:gs pos="80000">
                  <a:schemeClr val="bg1">
                    <a:lumMod val="7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Freeform 12">
            <a:extLst>
              <a:ext uri="{FF2B5EF4-FFF2-40B4-BE49-F238E27FC236}">
                <a16:creationId xmlns:a16="http://schemas.microsoft.com/office/drawing/2014/main" id="{257409CC-A1EE-E1AC-7351-EABE1A505AD4}"/>
              </a:ext>
            </a:extLst>
          </p:cNvPr>
          <p:cNvSpPr>
            <a:spLocks noEditPoints="1"/>
          </p:cNvSpPr>
          <p:nvPr/>
        </p:nvSpPr>
        <p:spPr bwMode="auto">
          <a:xfrm>
            <a:off x="6781530" y="3175"/>
            <a:ext cx="3553963" cy="6854825"/>
          </a:xfrm>
          <a:custGeom>
            <a:avLst/>
            <a:gdLst>
              <a:gd name="T0" fmla="*/ 818 w 1147"/>
              <a:gd name="T1" fmla="*/ 2105 h 2215"/>
              <a:gd name="T2" fmla="*/ 851 w 1147"/>
              <a:gd name="T3" fmla="*/ 1874 h 2215"/>
              <a:gd name="T4" fmla="*/ 973 w 1147"/>
              <a:gd name="T5" fmla="*/ 1674 h 2215"/>
              <a:gd name="T6" fmla="*/ 770 w 1147"/>
              <a:gd name="T7" fmla="*/ 1708 h 2215"/>
              <a:gd name="T8" fmla="*/ 547 w 1147"/>
              <a:gd name="T9" fmla="*/ 1616 h 2215"/>
              <a:gd name="T10" fmla="*/ 432 w 1147"/>
              <a:gd name="T11" fmla="*/ 1585 h 2215"/>
              <a:gd name="T12" fmla="*/ 327 w 1147"/>
              <a:gd name="T13" fmla="*/ 1575 h 2215"/>
              <a:gd name="T14" fmla="*/ 325 w 1147"/>
              <a:gd name="T15" fmla="*/ 1575 h 2215"/>
              <a:gd name="T16" fmla="*/ 299 w 1147"/>
              <a:gd name="T17" fmla="*/ 1666 h 2215"/>
              <a:gd name="T18" fmla="*/ 24 w 1147"/>
              <a:gd name="T19" fmla="*/ 2183 h 2215"/>
              <a:gd name="T20" fmla="*/ 0 w 1147"/>
              <a:gd name="T21" fmla="*/ 2215 h 2215"/>
              <a:gd name="T22" fmla="*/ 792 w 1147"/>
              <a:gd name="T23" fmla="*/ 2215 h 2215"/>
              <a:gd name="T24" fmla="*/ 793 w 1147"/>
              <a:gd name="T25" fmla="*/ 2212 h 2215"/>
              <a:gd name="T26" fmla="*/ 818 w 1147"/>
              <a:gd name="T27" fmla="*/ 2105 h 2215"/>
              <a:gd name="T28" fmla="*/ 1078 w 1147"/>
              <a:gd name="T29" fmla="*/ 1741 h 2215"/>
              <a:gd name="T30" fmla="*/ 989 w 1147"/>
              <a:gd name="T31" fmla="*/ 1918 h 2215"/>
              <a:gd name="T32" fmla="*/ 963 w 1147"/>
              <a:gd name="T33" fmla="*/ 2035 h 2215"/>
              <a:gd name="T34" fmla="*/ 961 w 1147"/>
              <a:gd name="T35" fmla="*/ 2215 h 2215"/>
              <a:gd name="T36" fmla="*/ 1010 w 1147"/>
              <a:gd name="T37" fmla="*/ 2215 h 2215"/>
              <a:gd name="T38" fmla="*/ 1011 w 1147"/>
              <a:gd name="T39" fmla="*/ 2215 h 2215"/>
              <a:gd name="T40" fmla="*/ 1147 w 1147"/>
              <a:gd name="T41" fmla="*/ 2215 h 2215"/>
              <a:gd name="T42" fmla="*/ 1147 w 1147"/>
              <a:gd name="T43" fmla="*/ 1680 h 2215"/>
              <a:gd name="T44" fmla="*/ 1078 w 1147"/>
              <a:gd name="T45" fmla="*/ 1741 h 2215"/>
              <a:gd name="T46" fmla="*/ 739 w 1147"/>
              <a:gd name="T47" fmla="*/ 132 h 2215"/>
              <a:gd name="T48" fmla="*/ 721 w 1147"/>
              <a:gd name="T49" fmla="*/ 372 h 2215"/>
              <a:gd name="T50" fmla="*/ 598 w 1147"/>
              <a:gd name="T51" fmla="*/ 539 h 2215"/>
              <a:gd name="T52" fmla="*/ 831 w 1147"/>
              <a:gd name="T53" fmla="*/ 521 h 2215"/>
              <a:gd name="T54" fmla="*/ 1050 w 1147"/>
              <a:gd name="T55" fmla="*/ 593 h 2215"/>
              <a:gd name="T56" fmla="*/ 1147 w 1147"/>
              <a:gd name="T57" fmla="*/ 619 h 2215"/>
              <a:gd name="T58" fmla="*/ 1147 w 1147"/>
              <a:gd name="T59" fmla="*/ 0 h 2215"/>
              <a:gd name="T60" fmla="*/ 1011 w 1147"/>
              <a:gd name="T61" fmla="*/ 0 h 2215"/>
              <a:gd name="T62" fmla="*/ 1010 w 1147"/>
              <a:gd name="T63" fmla="*/ 0 h 2215"/>
              <a:gd name="T64" fmla="*/ 767 w 1147"/>
              <a:gd name="T65" fmla="*/ 0 h 2215"/>
              <a:gd name="T66" fmla="*/ 762 w 1147"/>
              <a:gd name="T67" fmla="*/ 14 h 2215"/>
              <a:gd name="T68" fmla="*/ 739 w 1147"/>
              <a:gd name="T69" fmla="*/ 132 h 2215"/>
              <a:gd name="T70" fmla="*/ 586 w 1147"/>
              <a:gd name="T71" fmla="*/ 357 h 2215"/>
              <a:gd name="T72" fmla="*/ 556 w 1147"/>
              <a:gd name="T73" fmla="*/ 0 h 2215"/>
              <a:gd name="T74" fmla="*/ 29 w 1147"/>
              <a:gd name="T75" fmla="*/ 0 h 2215"/>
              <a:gd name="T76" fmla="*/ 38 w 1147"/>
              <a:gd name="T77" fmla="*/ 13 h 2215"/>
              <a:gd name="T78" fmla="*/ 90 w 1147"/>
              <a:gd name="T79" fmla="*/ 103 h 2215"/>
              <a:gd name="T80" fmla="*/ 295 w 1147"/>
              <a:gd name="T81" fmla="*/ 628 h 2215"/>
              <a:gd name="T82" fmla="*/ 422 w 1147"/>
              <a:gd name="T83" fmla="*/ 567 h 2215"/>
              <a:gd name="T84" fmla="*/ 586 w 1147"/>
              <a:gd name="T85" fmla="*/ 357 h 2215"/>
              <a:gd name="T86" fmla="*/ 632 w 1147"/>
              <a:gd name="T87" fmla="*/ 1552 h 2215"/>
              <a:gd name="T88" fmla="*/ 742 w 1147"/>
              <a:gd name="T89" fmla="*/ 1577 h 2215"/>
              <a:gd name="T90" fmla="*/ 866 w 1147"/>
              <a:gd name="T91" fmla="*/ 1585 h 2215"/>
              <a:gd name="T92" fmla="*/ 1068 w 1147"/>
              <a:gd name="T93" fmla="*/ 1511 h 2215"/>
              <a:gd name="T94" fmla="*/ 1147 w 1147"/>
              <a:gd name="T95" fmla="*/ 1435 h 2215"/>
              <a:gd name="T96" fmla="*/ 1147 w 1147"/>
              <a:gd name="T97" fmla="*/ 849 h 2215"/>
              <a:gd name="T98" fmla="*/ 754 w 1147"/>
              <a:gd name="T99" fmla="*/ 659 h 2215"/>
              <a:gd name="T100" fmla="*/ 667 w 1147"/>
              <a:gd name="T101" fmla="*/ 667 h 2215"/>
              <a:gd name="T102" fmla="*/ 432 w 1147"/>
              <a:gd name="T103" fmla="*/ 797 h 2215"/>
              <a:gd name="T104" fmla="*/ 355 w 1147"/>
              <a:gd name="T105" fmla="*/ 939 h 2215"/>
              <a:gd name="T106" fmla="*/ 346 w 1147"/>
              <a:gd name="T107" fmla="*/ 1472 h 2215"/>
              <a:gd name="T108" fmla="*/ 412 w 1147"/>
              <a:gd name="T109" fmla="*/ 1477 h 2215"/>
              <a:gd name="T110" fmla="*/ 632 w 1147"/>
              <a:gd name="T111" fmla="*/ 1552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7" h="2215">
                <a:moveTo>
                  <a:pt x="818" y="2105"/>
                </a:moveTo>
                <a:cubicBezTo>
                  <a:pt x="829" y="2023"/>
                  <a:pt x="826" y="1954"/>
                  <a:pt x="851" y="1874"/>
                </a:cubicBezTo>
                <a:cubicBezTo>
                  <a:pt x="876" y="1800"/>
                  <a:pt x="912" y="1726"/>
                  <a:pt x="973" y="1674"/>
                </a:cubicBezTo>
                <a:cubicBezTo>
                  <a:pt x="920" y="1721"/>
                  <a:pt x="835" y="1721"/>
                  <a:pt x="770" y="1708"/>
                </a:cubicBezTo>
                <a:cubicBezTo>
                  <a:pt x="685" y="1695"/>
                  <a:pt x="624" y="1651"/>
                  <a:pt x="547" y="1616"/>
                </a:cubicBezTo>
                <a:cubicBezTo>
                  <a:pt x="511" y="1600"/>
                  <a:pt x="470" y="1590"/>
                  <a:pt x="432" y="1585"/>
                </a:cubicBezTo>
                <a:cubicBezTo>
                  <a:pt x="399" y="1580"/>
                  <a:pt x="363" y="1575"/>
                  <a:pt x="327" y="1575"/>
                </a:cubicBezTo>
                <a:cubicBezTo>
                  <a:pt x="326" y="1575"/>
                  <a:pt x="326" y="1575"/>
                  <a:pt x="325" y="1575"/>
                </a:cubicBezTo>
                <a:cubicBezTo>
                  <a:pt x="317" y="1606"/>
                  <a:pt x="309" y="1636"/>
                  <a:pt x="299" y="1666"/>
                </a:cubicBezTo>
                <a:cubicBezTo>
                  <a:pt x="246" y="1832"/>
                  <a:pt x="141" y="2023"/>
                  <a:pt x="24" y="2183"/>
                </a:cubicBezTo>
                <a:cubicBezTo>
                  <a:pt x="0" y="2215"/>
                  <a:pt x="0" y="2215"/>
                  <a:pt x="0" y="2215"/>
                </a:cubicBezTo>
                <a:cubicBezTo>
                  <a:pt x="792" y="2215"/>
                  <a:pt x="792" y="2215"/>
                  <a:pt x="792" y="2215"/>
                </a:cubicBezTo>
                <a:cubicBezTo>
                  <a:pt x="792" y="2214"/>
                  <a:pt x="792" y="2213"/>
                  <a:pt x="793" y="2212"/>
                </a:cubicBezTo>
                <a:cubicBezTo>
                  <a:pt x="806" y="2179"/>
                  <a:pt x="813" y="2140"/>
                  <a:pt x="818" y="2105"/>
                </a:cubicBezTo>
                <a:close/>
                <a:moveTo>
                  <a:pt x="1078" y="1741"/>
                </a:moveTo>
                <a:cubicBezTo>
                  <a:pt x="1035" y="1790"/>
                  <a:pt x="1007" y="1856"/>
                  <a:pt x="989" y="1918"/>
                </a:cubicBezTo>
                <a:cubicBezTo>
                  <a:pt x="976" y="1954"/>
                  <a:pt x="966" y="1995"/>
                  <a:pt x="963" y="2035"/>
                </a:cubicBezTo>
                <a:cubicBezTo>
                  <a:pt x="961" y="2099"/>
                  <a:pt x="968" y="2155"/>
                  <a:pt x="961" y="2215"/>
                </a:cubicBezTo>
                <a:cubicBezTo>
                  <a:pt x="1010" y="2215"/>
                  <a:pt x="1010" y="2215"/>
                  <a:pt x="1010" y="2215"/>
                </a:cubicBezTo>
                <a:cubicBezTo>
                  <a:pt x="1011" y="2215"/>
                  <a:pt x="1011" y="2215"/>
                  <a:pt x="1011" y="2215"/>
                </a:cubicBezTo>
                <a:cubicBezTo>
                  <a:pt x="1147" y="2215"/>
                  <a:pt x="1147" y="2215"/>
                  <a:pt x="1147" y="2215"/>
                </a:cubicBezTo>
                <a:cubicBezTo>
                  <a:pt x="1147" y="1680"/>
                  <a:pt x="1147" y="1680"/>
                  <a:pt x="1147" y="1680"/>
                </a:cubicBezTo>
                <a:cubicBezTo>
                  <a:pt x="1120" y="1699"/>
                  <a:pt x="1097" y="1719"/>
                  <a:pt x="1078" y="1741"/>
                </a:cubicBezTo>
                <a:close/>
                <a:moveTo>
                  <a:pt x="739" y="132"/>
                </a:moveTo>
                <a:cubicBezTo>
                  <a:pt x="736" y="219"/>
                  <a:pt x="747" y="290"/>
                  <a:pt x="721" y="372"/>
                </a:cubicBezTo>
                <a:cubicBezTo>
                  <a:pt x="701" y="439"/>
                  <a:pt x="665" y="511"/>
                  <a:pt x="598" y="539"/>
                </a:cubicBezTo>
                <a:cubicBezTo>
                  <a:pt x="673" y="508"/>
                  <a:pt x="754" y="508"/>
                  <a:pt x="831" y="521"/>
                </a:cubicBezTo>
                <a:cubicBezTo>
                  <a:pt x="915" y="534"/>
                  <a:pt x="973" y="567"/>
                  <a:pt x="1050" y="593"/>
                </a:cubicBezTo>
                <a:cubicBezTo>
                  <a:pt x="1082" y="603"/>
                  <a:pt x="1115" y="613"/>
                  <a:pt x="1147" y="619"/>
                </a:cubicBezTo>
                <a:cubicBezTo>
                  <a:pt x="1147" y="0"/>
                  <a:pt x="1147" y="0"/>
                  <a:pt x="1147" y="0"/>
                </a:cubicBezTo>
                <a:cubicBezTo>
                  <a:pt x="1011" y="0"/>
                  <a:pt x="1011" y="0"/>
                  <a:pt x="1011" y="0"/>
                </a:cubicBezTo>
                <a:cubicBezTo>
                  <a:pt x="1010" y="0"/>
                  <a:pt x="1010" y="0"/>
                  <a:pt x="1010" y="0"/>
                </a:cubicBezTo>
                <a:cubicBezTo>
                  <a:pt x="767" y="0"/>
                  <a:pt x="767" y="0"/>
                  <a:pt x="767" y="0"/>
                </a:cubicBezTo>
                <a:cubicBezTo>
                  <a:pt x="765" y="5"/>
                  <a:pt x="764" y="9"/>
                  <a:pt x="762" y="14"/>
                </a:cubicBezTo>
                <a:cubicBezTo>
                  <a:pt x="749" y="52"/>
                  <a:pt x="742" y="93"/>
                  <a:pt x="739" y="132"/>
                </a:cubicBezTo>
                <a:close/>
                <a:moveTo>
                  <a:pt x="586" y="357"/>
                </a:moveTo>
                <a:cubicBezTo>
                  <a:pt x="629" y="245"/>
                  <a:pt x="607" y="111"/>
                  <a:pt x="556" y="0"/>
                </a:cubicBezTo>
                <a:cubicBezTo>
                  <a:pt x="29" y="0"/>
                  <a:pt x="29" y="0"/>
                  <a:pt x="29" y="0"/>
                </a:cubicBezTo>
                <a:cubicBezTo>
                  <a:pt x="38" y="13"/>
                  <a:pt x="38" y="13"/>
                  <a:pt x="38" y="13"/>
                </a:cubicBezTo>
                <a:cubicBezTo>
                  <a:pt x="56" y="43"/>
                  <a:pt x="74" y="73"/>
                  <a:pt x="90" y="103"/>
                </a:cubicBezTo>
                <a:cubicBezTo>
                  <a:pt x="174" y="259"/>
                  <a:pt x="245" y="438"/>
                  <a:pt x="295" y="628"/>
                </a:cubicBezTo>
                <a:cubicBezTo>
                  <a:pt x="341" y="615"/>
                  <a:pt x="387" y="593"/>
                  <a:pt x="422" y="567"/>
                </a:cubicBezTo>
                <a:cubicBezTo>
                  <a:pt x="486" y="521"/>
                  <a:pt x="557" y="431"/>
                  <a:pt x="586" y="357"/>
                </a:cubicBezTo>
                <a:close/>
                <a:moveTo>
                  <a:pt x="632" y="1552"/>
                </a:moveTo>
                <a:cubicBezTo>
                  <a:pt x="667" y="1564"/>
                  <a:pt x="703" y="1572"/>
                  <a:pt x="742" y="1577"/>
                </a:cubicBezTo>
                <a:cubicBezTo>
                  <a:pt x="782" y="1582"/>
                  <a:pt x="823" y="1587"/>
                  <a:pt x="866" y="1585"/>
                </a:cubicBezTo>
                <a:cubicBezTo>
                  <a:pt x="932" y="1580"/>
                  <a:pt x="1014" y="1552"/>
                  <a:pt x="1068" y="1511"/>
                </a:cubicBezTo>
                <a:cubicBezTo>
                  <a:pt x="1094" y="1492"/>
                  <a:pt x="1121" y="1465"/>
                  <a:pt x="1147" y="1435"/>
                </a:cubicBezTo>
                <a:cubicBezTo>
                  <a:pt x="1147" y="849"/>
                  <a:pt x="1147" y="849"/>
                  <a:pt x="1147" y="849"/>
                </a:cubicBezTo>
                <a:cubicBezTo>
                  <a:pt x="1055" y="727"/>
                  <a:pt x="903" y="659"/>
                  <a:pt x="754" y="659"/>
                </a:cubicBezTo>
                <a:cubicBezTo>
                  <a:pt x="724" y="659"/>
                  <a:pt x="696" y="662"/>
                  <a:pt x="667" y="667"/>
                </a:cubicBezTo>
                <a:cubicBezTo>
                  <a:pt x="586" y="680"/>
                  <a:pt x="486" y="733"/>
                  <a:pt x="432" y="797"/>
                </a:cubicBezTo>
                <a:cubicBezTo>
                  <a:pt x="398" y="838"/>
                  <a:pt x="374" y="889"/>
                  <a:pt x="355" y="939"/>
                </a:cubicBezTo>
                <a:cubicBezTo>
                  <a:pt x="377" y="1118"/>
                  <a:pt x="376" y="1299"/>
                  <a:pt x="346" y="1472"/>
                </a:cubicBezTo>
                <a:cubicBezTo>
                  <a:pt x="368" y="1472"/>
                  <a:pt x="390" y="1474"/>
                  <a:pt x="412" y="1477"/>
                </a:cubicBezTo>
                <a:cubicBezTo>
                  <a:pt x="496" y="1490"/>
                  <a:pt x="555" y="1523"/>
                  <a:pt x="632" y="1552"/>
                </a:cubicBezTo>
                <a:close/>
              </a:path>
            </a:pathLst>
          </a:custGeom>
          <a:solidFill>
            <a:schemeClr val="bg1">
              <a:alpha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8" name="Freeform: Shape 17">
            <a:extLst>
              <a:ext uri="{FF2B5EF4-FFF2-40B4-BE49-F238E27FC236}">
                <a16:creationId xmlns:a16="http://schemas.microsoft.com/office/drawing/2014/main" id="{CF1D6532-9C1B-7DDC-5F60-365D5678C99D}"/>
              </a:ext>
            </a:extLst>
          </p:cNvPr>
          <p:cNvSpPr/>
          <p:nvPr/>
        </p:nvSpPr>
        <p:spPr>
          <a:xfrm>
            <a:off x="4868709" y="-1"/>
            <a:ext cx="7323291" cy="6858000"/>
          </a:xfrm>
          <a:custGeom>
            <a:avLst/>
            <a:gdLst>
              <a:gd name="connsiteX0" fmla="*/ 0 w 7323291"/>
              <a:gd name="connsiteY0" fmla="*/ 0 h 6858000"/>
              <a:gd name="connsiteX1" fmla="*/ 4376891 w 7323291"/>
              <a:gd name="connsiteY1" fmla="*/ 0 h 6858000"/>
              <a:gd name="connsiteX2" fmla="*/ 5466785 w 7323291"/>
              <a:gd name="connsiteY2" fmla="*/ 0 h 6858000"/>
              <a:gd name="connsiteX3" fmla="*/ 7323291 w 7323291"/>
              <a:gd name="connsiteY3" fmla="*/ 0 h 6858000"/>
              <a:gd name="connsiteX4" fmla="*/ 7323291 w 7323291"/>
              <a:gd name="connsiteY4" fmla="*/ 6858000 h 6858000"/>
              <a:gd name="connsiteX5" fmla="*/ 4376891 w 7323291"/>
              <a:gd name="connsiteY5" fmla="*/ 6858000 h 6858000"/>
              <a:gd name="connsiteX6" fmla="*/ 4376891 w 7323291"/>
              <a:gd name="connsiteY6" fmla="*/ 6857997 h 6858000"/>
              <a:gd name="connsiteX7" fmla="*/ 918522 w 7323291"/>
              <a:gd name="connsiteY7" fmla="*/ 6857997 h 6858000"/>
              <a:gd name="connsiteX8" fmla="*/ 948635 w 7323291"/>
              <a:gd name="connsiteY8" fmla="*/ 6749032 h 6858000"/>
              <a:gd name="connsiteX9" fmla="*/ 1704411 w 7323291"/>
              <a:gd name="connsiteY9" fmla="*/ 4317999 h 6858000"/>
              <a:gd name="connsiteX10" fmla="*/ 10740 w 7323291"/>
              <a:gd name="connsiteY10" fmla="*/ 1476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23291" h="6858000">
                <a:moveTo>
                  <a:pt x="0" y="0"/>
                </a:moveTo>
                <a:lnTo>
                  <a:pt x="4376891" y="0"/>
                </a:lnTo>
                <a:lnTo>
                  <a:pt x="5466785" y="0"/>
                </a:lnTo>
                <a:lnTo>
                  <a:pt x="7323291" y="0"/>
                </a:lnTo>
                <a:lnTo>
                  <a:pt x="7323291" y="6858000"/>
                </a:lnTo>
                <a:lnTo>
                  <a:pt x="4376891" y="6858000"/>
                </a:lnTo>
                <a:lnTo>
                  <a:pt x="4376891" y="6857997"/>
                </a:lnTo>
                <a:lnTo>
                  <a:pt x="918522" y="6857997"/>
                </a:lnTo>
                <a:lnTo>
                  <a:pt x="948635" y="6749032"/>
                </a:lnTo>
                <a:cubicBezTo>
                  <a:pt x="1236036" y="5830920"/>
                  <a:pt x="1829079" y="5397764"/>
                  <a:pt x="1704411" y="4317999"/>
                </a:cubicBezTo>
                <a:cubicBezTo>
                  <a:pt x="1570837" y="3161108"/>
                  <a:pt x="187107" y="1983754"/>
                  <a:pt x="10740" y="147603"/>
                </a:cubicBezTo>
                <a:close/>
              </a:path>
            </a:pathLst>
          </a:cu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19" name="Freeform: Shape 18">
            <a:extLst>
              <a:ext uri="{FF2B5EF4-FFF2-40B4-BE49-F238E27FC236}">
                <a16:creationId xmlns:a16="http://schemas.microsoft.com/office/drawing/2014/main" id="{B9558A3A-2828-D2D6-FD4F-B72EFE3BF962}"/>
              </a:ext>
            </a:extLst>
          </p:cNvPr>
          <p:cNvSpPr/>
          <p:nvPr/>
        </p:nvSpPr>
        <p:spPr>
          <a:xfrm>
            <a:off x="3801343" y="2"/>
            <a:ext cx="3864878"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19050">
            <a:gradFill flip="none" rotWithShape="1">
              <a:gsLst>
                <a:gs pos="27000">
                  <a:schemeClr val="accent3"/>
                </a:gs>
                <a:gs pos="8000">
                  <a:schemeClr val="accent3">
                    <a:alpha val="0"/>
                  </a:schemeClr>
                </a:gs>
                <a:gs pos="40000">
                  <a:schemeClr val="accent3">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22" name="Freeform: Shape 21">
            <a:extLst>
              <a:ext uri="{FF2B5EF4-FFF2-40B4-BE49-F238E27FC236}">
                <a16:creationId xmlns:a16="http://schemas.microsoft.com/office/drawing/2014/main" id="{13FA1C15-A639-D117-7948-AFD33345729A}"/>
              </a:ext>
            </a:extLst>
          </p:cNvPr>
          <p:cNvSpPr/>
          <p:nvPr/>
        </p:nvSpPr>
        <p:spPr>
          <a:xfrm>
            <a:off x="3484638" y="2"/>
            <a:ext cx="4286250"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6350">
            <a:gradFill>
              <a:gsLst>
                <a:gs pos="0">
                  <a:schemeClr val="accent3"/>
                </a:gs>
                <a:gs pos="36000">
                  <a:schemeClr val="accent3">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23" name="Freeform: Shape 22">
            <a:extLst>
              <a:ext uri="{FF2B5EF4-FFF2-40B4-BE49-F238E27FC236}">
                <a16:creationId xmlns:a16="http://schemas.microsoft.com/office/drawing/2014/main" id="{6A241F49-944F-A3FF-A942-A156296A8E9F}"/>
              </a:ext>
            </a:extLst>
          </p:cNvPr>
          <p:cNvSpPr/>
          <p:nvPr/>
        </p:nvSpPr>
        <p:spPr>
          <a:xfrm>
            <a:off x="5802810" y="3777771"/>
            <a:ext cx="1863411" cy="3080231"/>
          </a:xfrm>
          <a:custGeom>
            <a:avLst/>
            <a:gdLst>
              <a:gd name="connsiteX0" fmla="*/ 1716868 w 2484548"/>
              <a:gd name="connsiteY0" fmla="*/ 0 h 3080231"/>
              <a:gd name="connsiteX1" fmla="*/ 1789258 w 2484548"/>
              <a:gd name="connsiteY1" fmla="*/ 66018 h 3080231"/>
              <a:gd name="connsiteX2" fmla="*/ 2156090 w 2484548"/>
              <a:gd name="connsiteY2" fmla="*/ 540232 h 3080231"/>
              <a:gd name="connsiteX3" fmla="*/ 2125760 w 2484548"/>
              <a:gd name="connsiteY3" fmla="*/ 3057993 h 3080231"/>
              <a:gd name="connsiteX4" fmla="*/ 2110858 w 2484548"/>
              <a:gd name="connsiteY4" fmla="*/ 3080231 h 3080231"/>
              <a:gd name="connsiteX5" fmla="*/ 0 w 2484548"/>
              <a:gd name="connsiteY5" fmla="*/ 3080231 h 3080231"/>
              <a:gd name="connsiteX6" fmla="*/ 19428 w 2484548"/>
              <a:gd name="connsiteY6" fmla="*/ 3035744 h 3080231"/>
              <a:gd name="connsiteX7" fmla="*/ 1782028 w 2484548"/>
              <a:gd name="connsiteY7" fmla="*/ 460141 h 3080231"/>
              <a:gd name="connsiteX8" fmla="*/ 1723476 w 2484548"/>
              <a:gd name="connsiteY8" fmla="*/ 27898 h 3080231"/>
              <a:gd name="connsiteX9" fmla="*/ 1716868 w 2484548"/>
              <a:gd name="connsiteY9" fmla="*/ 0 h 308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548" h="3080231">
                <a:moveTo>
                  <a:pt x="1716868" y="0"/>
                </a:moveTo>
                <a:lnTo>
                  <a:pt x="1789258" y="66018"/>
                </a:lnTo>
                <a:cubicBezTo>
                  <a:pt x="1950844" y="221605"/>
                  <a:pt x="2077154" y="379001"/>
                  <a:pt x="2156090" y="540232"/>
                </a:cubicBezTo>
                <a:cubicBezTo>
                  <a:pt x="2590232" y="1427003"/>
                  <a:pt x="2607904" y="2265997"/>
                  <a:pt x="2125760" y="3057993"/>
                </a:cubicBezTo>
                <a:lnTo>
                  <a:pt x="2110858" y="3080231"/>
                </a:lnTo>
                <a:lnTo>
                  <a:pt x="0" y="3080231"/>
                </a:lnTo>
                <a:lnTo>
                  <a:pt x="19428" y="3035744"/>
                </a:lnTo>
                <a:cubicBezTo>
                  <a:pt x="353466" y="2444712"/>
                  <a:pt x="1819158" y="1554834"/>
                  <a:pt x="1782028" y="460141"/>
                </a:cubicBezTo>
                <a:cubicBezTo>
                  <a:pt x="1777676" y="331857"/>
                  <a:pt x="1756698" y="186351"/>
                  <a:pt x="1723476" y="27898"/>
                </a:cubicBezTo>
                <a:lnTo>
                  <a:pt x="1716868" y="0"/>
                </a:lnTo>
                <a:close/>
              </a:path>
            </a:pathLst>
          </a:custGeom>
          <a:gradFill flip="none" rotWithShape="1">
            <a:gsLst>
              <a:gs pos="9000">
                <a:schemeClr val="accent2">
                  <a:lumMod val="50000"/>
                  <a:alpha val="50000"/>
                </a:schemeClr>
              </a:gs>
              <a:gs pos="59000">
                <a:schemeClr val="accent2">
                  <a:lumMod val="5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24" name="Freeform: Shape 23">
            <a:extLst>
              <a:ext uri="{FF2B5EF4-FFF2-40B4-BE49-F238E27FC236}">
                <a16:creationId xmlns:a16="http://schemas.microsoft.com/office/drawing/2014/main" id="{F90A3AF0-AAD6-AD90-A15E-DC587336D202}"/>
              </a:ext>
            </a:extLst>
          </p:cNvPr>
          <p:cNvSpPr/>
          <p:nvPr/>
        </p:nvSpPr>
        <p:spPr>
          <a:xfrm flipV="1">
            <a:off x="11314566" y="5476876"/>
            <a:ext cx="877434" cy="1381125"/>
          </a:xfrm>
          <a:custGeom>
            <a:avLst/>
            <a:gdLst>
              <a:gd name="connsiteX0" fmla="*/ 0 w 1687479"/>
              <a:gd name="connsiteY0" fmla="*/ 0 h 1992132"/>
              <a:gd name="connsiteX1" fmla="*/ 1687479 w 1687479"/>
              <a:gd name="connsiteY1" fmla="*/ 0 h 1992132"/>
              <a:gd name="connsiteX2" fmla="*/ 1687479 w 1687479"/>
              <a:gd name="connsiteY2" fmla="*/ 1992132 h 1992132"/>
              <a:gd name="connsiteX3" fmla="*/ 1600244 w 1687479"/>
              <a:gd name="connsiteY3" fmla="*/ 1933948 h 1992132"/>
              <a:gd name="connsiteX4" fmla="*/ 30400 w 1687479"/>
              <a:gd name="connsiteY4" fmla="*/ 147603 h 1992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79" h="1992132">
                <a:moveTo>
                  <a:pt x="0" y="0"/>
                </a:moveTo>
                <a:lnTo>
                  <a:pt x="1687479" y="0"/>
                </a:lnTo>
                <a:lnTo>
                  <a:pt x="1687479" y="1992132"/>
                </a:lnTo>
                <a:lnTo>
                  <a:pt x="1600244" y="1933948"/>
                </a:lnTo>
                <a:cubicBezTo>
                  <a:pt x="849821" y="1413376"/>
                  <a:pt x="217618" y="836160"/>
                  <a:pt x="30400" y="147603"/>
                </a:cubicBezTo>
                <a:close/>
              </a:path>
            </a:pathLst>
          </a:custGeom>
          <a:gradFill>
            <a:gsLst>
              <a:gs pos="29000">
                <a:schemeClr val="accent2">
                  <a:lumMod val="50000"/>
                  <a:alpha val="50000"/>
                </a:schemeClr>
              </a:gs>
              <a:gs pos="100000">
                <a:schemeClr val="accent2">
                  <a:alpha val="2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pic>
        <p:nvPicPr>
          <p:cNvPr id="25" name="Google Shape;115;p1">
            <a:extLst>
              <a:ext uri="{FF2B5EF4-FFF2-40B4-BE49-F238E27FC236}">
                <a16:creationId xmlns:a16="http://schemas.microsoft.com/office/drawing/2014/main" id="{93572995-2FC1-1077-842C-F322FD5EBD6B}"/>
              </a:ext>
            </a:extLst>
          </p:cNvPr>
          <p:cNvPicPr preferRelativeResize="0"/>
          <p:nvPr/>
        </p:nvPicPr>
        <p:blipFill rotWithShape="1">
          <a:blip r:embed="rId3">
            <a:alphaModFix/>
          </a:blip>
          <a:srcRect/>
          <a:stretch/>
        </p:blipFill>
        <p:spPr>
          <a:xfrm>
            <a:off x="288234" y="1905000"/>
            <a:ext cx="1686560" cy="626149"/>
          </a:xfrm>
          <a:prstGeom prst="rect">
            <a:avLst/>
          </a:prstGeom>
          <a:noFill/>
          <a:ln>
            <a:noFill/>
          </a:ln>
        </p:spPr>
      </p:pic>
      <p:sp>
        <p:nvSpPr>
          <p:cNvPr id="26" name="Freeform: Shape 25">
            <a:extLst>
              <a:ext uri="{FF2B5EF4-FFF2-40B4-BE49-F238E27FC236}">
                <a16:creationId xmlns:a16="http://schemas.microsoft.com/office/drawing/2014/main" id="{C33B9127-5703-D352-27AB-1650CDB53277}"/>
              </a:ext>
            </a:extLst>
          </p:cNvPr>
          <p:cNvSpPr/>
          <p:nvPr/>
        </p:nvSpPr>
        <p:spPr>
          <a:xfrm>
            <a:off x="5802811" y="0"/>
            <a:ext cx="6389189" cy="6858001"/>
          </a:xfrm>
          <a:custGeom>
            <a:avLst/>
            <a:gdLst>
              <a:gd name="connsiteX0" fmla="*/ 2998290 w 6389189"/>
              <a:gd name="connsiteY0" fmla="*/ 0 h 6858001"/>
              <a:gd name="connsiteX1" fmla="*/ 6389189 w 6389189"/>
              <a:gd name="connsiteY1" fmla="*/ 0 h 6858001"/>
              <a:gd name="connsiteX2" fmla="*/ 6389189 w 6389189"/>
              <a:gd name="connsiteY2" fmla="*/ 6854825 h 6858001"/>
              <a:gd name="connsiteX3" fmla="*/ 4532684 w 6389189"/>
              <a:gd name="connsiteY3" fmla="*/ 6854825 h 6858001"/>
              <a:gd name="connsiteX4" fmla="*/ 4532684 w 6389189"/>
              <a:gd name="connsiteY4" fmla="*/ 6858000 h 6858001"/>
              <a:gd name="connsiteX5" fmla="*/ 4532660 w 6389189"/>
              <a:gd name="connsiteY5" fmla="*/ 6858001 h 6858001"/>
              <a:gd name="connsiteX6" fmla="*/ 0 w 6389189"/>
              <a:gd name="connsiteY6" fmla="*/ 6858001 h 6858001"/>
              <a:gd name="connsiteX7" fmla="*/ 14571 w 6389189"/>
              <a:gd name="connsiteY7" fmla="*/ 6813514 h 6858001"/>
              <a:gd name="connsiteX8" fmla="*/ 1336521 w 6389189"/>
              <a:gd name="connsiteY8" fmla="*/ 4237911 h 6858001"/>
              <a:gd name="connsiteX9" fmla="*/ 546977 w 6389189"/>
              <a:gd name="connsiteY9" fmla="*/ 41793 h 6858001"/>
              <a:gd name="connsiteX10" fmla="*/ 550862 w 6389189"/>
              <a:gd name="connsiteY10" fmla="*/ 1 h 6858001"/>
              <a:gd name="connsiteX11" fmla="*/ 2998290 w 6389189"/>
              <a:gd name="connsiteY1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9189" h="6858001">
                <a:moveTo>
                  <a:pt x="2998290" y="0"/>
                </a:moveTo>
                <a:lnTo>
                  <a:pt x="6389189" y="0"/>
                </a:lnTo>
                <a:lnTo>
                  <a:pt x="6389189" y="6854825"/>
                </a:lnTo>
                <a:lnTo>
                  <a:pt x="4532684" y="6854825"/>
                </a:lnTo>
                <a:lnTo>
                  <a:pt x="4532684" y="6858000"/>
                </a:lnTo>
                <a:cubicBezTo>
                  <a:pt x="4532676" y="6858000"/>
                  <a:pt x="4532668" y="6858001"/>
                  <a:pt x="4532660" y="6858001"/>
                </a:cubicBezTo>
                <a:lnTo>
                  <a:pt x="0" y="6858001"/>
                </a:lnTo>
                <a:lnTo>
                  <a:pt x="14571" y="6813514"/>
                </a:lnTo>
                <a:cubicBezTo>
                  <a:pt x="265099" y="6222482"/>
                  <a:pt x="1364368" y="5332604"/>
                  <a:pt x="1336521" y="4237911"/>
                </a:cubicBezTo>
                <a:cubicBezTo>
                  <a:pt x="1310414" y="3211637"/>
                  <a:pt x="486204" y="1083157"/>
                  <a:pt x="546977" y="41793"/>
                </a:cubicBezTo>
                <a:lnTo>
                  <a:pt x="550862" y="1"/>
                </a:lnTo>
                <a:lnTo>
                  <a:pt x="2998290" y="1"/>
                </a:lnTo>
                <a:close/>
              </a:path>
            </a:pathLst>
          </a:custGeom>
          <a:gradFill flip="none" rotWithShape="1">
            <a:gsLst>
              <a:gs pos="0">
                <a:schemeClr val="accent2">
                  <a:lumMod val="20000"/>
                  <a:lumOff val="80000"/>
                  <a:alpha val="0"/>
                </a:schemeClr>
              </a:gs>
              <a:gs pos="100000">
                <a:schemeClr val="accent2">
                  <a:alpha val="5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pic>
        <p:nvPicPr>
          <p:cNvPr id="27" name="Google Shape;114;p1">
            <a:extLst>
              <a:ext uri="{FF2B5EF4-FFF2-40B4-BE49-F238E27FC236}">
                <a16:creationId xmlns:a16="http://schemas.microsoft.com/office/drawing/2014/main" id="{33764342-9636-777D-A49B-A5BB5632197D}"/>
              </a:ext>
            </a:extLst>
          </p:cNvPr>
          <p:cNvPicPr preferRelativeResize="0">
            <a:picLocks noChangeAspect="1"/>
          </p:cNvPicPr>
          <p:nvPr userDrawn="1"/>
        </p:nvPicPr>
        <p:blipFill rotWithShape="1">
          <a:blip r:embed="rId2">
            <a:alphaModFix/>
          </a:blip>
          <a:srcRect l="25606" t="12527" r="10436" b="3154"/>
          <a:stretch/>
        </p:blipFill>
        <p:spPr>
          <a:xfrm>
            <a:off x="4394200" y="-1"/>
            <a:ext cx="7797800" cy="6854825"/>
          </a:xfrm>
          <a:prstGeom prst="rect">
            <a:avLst/>
          </a:prstGeom>
          <a:noFill/>
          <a:ln>
            <a:noFill/>
          </a:ln>
        </p:spPr>
      </p:pic>
      <p:sp>
        <p:nvSpPr>
          <p:cNvPr id="28" name="Freeform: Shape 27">
            <a:extLst>
              <a:ext uri="{FF2B5EF4-FFF2-40B4-BE49-F238E27FC236}">
                <a16:creationId xmlns:a16="http://schemas.microsoft.com/office/drawing/2014/main" id="{6D6DB5A5-E304-91B6-FBED-A2A4E328594D}"/>
              </a:ext>
            </a:extLst>
          </p:cNvPr>
          <p:cNvSpPr/>
          <p:nvPr userDrawn="1"/>
        </p:nvSpPr>
        <p:spPr>
          <a:xfrm>
            <a:off x="0" y="0"/>
            <a:ext cx="6590813" cy="6858003"/>
          </a:xfrm>
          <a:custGeom>
            <a:avLst/>
            <a:gdLst>
              <a:gd name="connsiteX0" fmla="*/ 0 w 6590813"/>
              <a:gd name="connsiteY0" fmla="*/ 0 h 6858003"/>
              <a:gd name="connsiteX1" fmla="*/ 2255751 w 6590813"/>
              <a:gd name="connsiteY1" fmla="*/ 0 h 6858003"/>
              <a:gd name="connsiteX2" fmla="*/ 2255751 w 6590813"/>
              <a:gd name="connsiteY2" fmla="*/ 6 h 6858003"/>
              <a:gd name="connsiteX3" fmla="*/ 4869420 w 6590813"/>
              <a:gd name="connsiteY3" fmla="*/ 6 h 6858003"/>
              <a:gd name="connsiteX4" fmla="*/ 4880160 w 6590813"/>
              <a:gd name="connsiteY4" fmla="*/ 147609 h 6858003"/>
              <a:gd name="connsiteX5" fmla="*/ 6573830 w 6590813"/>
              <a:gd name="connsiteY5" fmla="*/ 4318005 h 6858003"/>
              <a:gd name="connsiteX6" fmla="*/ 5818054 w 6590813"/>
              <a:gd name="connsiteY6" fmla="*/ 6749038 h 6858003"/>
              <a:gd name="connsiteX7" fmla="*/ 5787942 w 6590813"/>
              <a:gd name="connsiteY7" fmla="*/ 6858003 h 6858003"/>
              <a:gd name="connsiteX8" fmla="*/ 2255751 w 6590813"/>
              <a:gd name="connsiteY8" fmla="*/ 6858003 h 6858003"/>
              <a:gd name="connsiteX9" fmla="*/ 1192204 w 6590813"/>
              <a:gd name="connsiteY9" fmla="*/ 6858003 h 6858003"/>
              <a:gd name="connsiteX10" fmla="*/ 0 w 6590813"/>
              <a:gd name="connsiteY10" fmla="*/ 6858003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0813" h="6858003">
                <a:moveTo>
                  <a:pt x="0" y="0"/>
                </a:moveTo>
                <a:lnTo>
                  <a:pt x="2255751" y="0"/>
                </a:lnTo>
                <a:lnTo>
                  <a:pt x="2255751" y="6"/>
                </a:lnTo>
                <a:lnTo>
                  <a:pt x="4869420" y="6"/>
                </a:lnTo>
                <a:lnTo>
                  <a:pt x="4880160" y="147609"/>
                </a:lnTo>
                <a:cubicBezTo>
                  <a:pt x="5056527" y="1983760"/>
                  <a:pt x="6440257" y="3161114"/>
                  <a:pt x="6573830" y="4318005"/>
                </a:cubicBezTo>
                <a:cubicBezTo>
                  <a:pt x="6698498" y="5397770"/>
                  <a:pt x="6105455" y="5830926"/>
                  <a:pt x="5818054" y="6749038"/>
                </a:cubicBezTo>
                <a:lnTo>
                  <a:pt x="5787942" y="6858003"/>
                </a:lnTo>
                <a:lnTo>
                  <a:pt x="2255751" y="6858003"/>
                </a:lnTo>
                <a:lnTo>
                  <a:pt x="1192204" y="6858003"/>
                </a:lnTo>
                <a:lnTo>
                  <a:pt x="0" y="685800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cxnSp>
        <p:nvCxnSpPr>
          <p:cNvPr id="29" name="Straight Connector 28">
            <a:extLst>
              <a:ext uri="{FF2B5EF4-FFF2-40B4-BE49-F238E27FC236}">
                <a16:creationId xmlns:a16="http://schemas.microsoft.com/office/drawing/2014/main" id="{76D30824-B2EF-0F24-D370-3B3BF6788822}"/>
              </a:ext>
            </a:extLst>
          </p:cNvPr>
          <p:cNvCxnSpPr>
            <a:cxnSpLocks/>
          </p:cNvCxnSpPr>
          <p:nvPr userDrawn="1"/>
        </p:nvCxnSpPr>
        <p:spPr>
          <a:xfrm>
            <a:off x="329978" y="5039994"/>
            <a:ext cx="4493759" cy="0"/>
          </a:xfrm>
          <a:prstGeom prst="line">
            <a:avLst/>
          </a:prstGeom>
          <a:ln>
            <a:solidFill>
              <a:srgbClr val="999FA4"/>
            </a:solidFill>
          </a:ln>
        </p:spPr>
        <p:style>
          <a:lnRef idx="1">
            <a:schemeClr val="accent1"/>
          </a:lnRef>
          <a:fillRef idx="0">
            <a:schemeClr val="accent1"/>
          </a:fillRef>
          <a:effectRef idx="0">
            <a:schemeClr val="accent1"/>
          </a:effectRef>
          <a:fontRef idx="minor">
            <a:schemeClr val="tx1"/>
          </a:fontRef>
        </p:style>
      </p:cxnSp>
      <p:sp>
        <p:nvSpPr>
          <p:cNvPr id="30" name="Freeform 12">
            <a:extLst>
              <a:ext uri="{FF2B5EF4-FFF2-40B4-BE49-F238E27FC236}">
                <a16:creationId xmlns:a16="http://schemas.microsoft.com/office/drawing/2014/main" id="{EEB9DF3B-3B33-35F2-21E2-681BDAE3F77E}"/>
              </a:ext>
            </a:extLst>
          </p:cNvPr>
          <p:cNvSpPr>
            <a:spLocks noEditPoints="1"/>
          </p:cNvSpPr>
          <p:nvPr userDrawn="1"/>
        </p:nvSpPr>
        <p:spPr bwMode="auto">
          <a:xfrm>
            <a:off x="6781530" y="3175"/>
            <a:ext cx="3553963" cy="6854825"/>
          </a:xfrm>
          <a:custGeom>
            <a:avLst/>
            <a:gdLst>
              <a:gd name="T0" fmla="*/ 818 w 1147"/>
              <a:gd name="T1" fmla="*/ 2105 h 2215"/>
              <a:gd name="T2" fmla="*/ 851 w 1147"/>
              <a:gd name="T3" fmla="*/ 1874 h 2215"/>
              <a:gd name="T4" fmla="*/ 973 w 1147"/>
              <a:gd name="T5" fmla="*/ 1674 h 2215"/>
              <a:gd name="T6" fmla="*/ 770 w 1147"/>
              <a:gd name="T7" fmla="*/ 1708 h 2215"/>
              <a:gd name="T8" fmla="*/ 547 w 1147"/>
              <a:gd name="T9" fmla="*/ 1616 h 2215"/>
              <a:gd name="T10" fmla="*/ 432 w 1147"/>
              <a:gd name="T11" fmla="*/ 1585 h 2215"/>
              <a:gd name="T12" fmla="*/ 327 w 1147"/>
              <a:gd name="T13" fmla="*/ 1575 h 2215"/>
              <a:gd name="T14" fmla="*/ 325 w 1147"/>
              <a:gd name="T15" fmla="*/ 1575 h 2215"/>
              <a:gd name="T16" fmla="*/ 299 w 1147"/>
              <a:gd name="T17" fmla="*/ 1666 h 2215"/>
              <a:gd name="T18" fmla="*/ 24 w 1147"/>
              <a:gd name="T19" fmla="*/ 2183 h 2215"/>
              <a:gd name="T20" fmla="*/ 0 w 1147"/>
              <a:gd name="T21" fmla="*/ 2215 h 2215"/>
              <a:gd name="T22" fmla="*/ 792 w 1147"/>
              <a:gd name="T23" fmla="*/ 2215 h 2215"/>
              <a:gd name="T24" fmla="*/ 793 w 1147"/>
              <a:gd name="T25" fmla="*/ 2212 h 2215"/>
              <a:gd name="T26" fmla="*/ 818 w 1147"/>
              <a:gd name="T27" fmla="*/ 2105 h 2215"/>
              <a:gd name="T28" fmla="*/ 1078 w 1147"/>
              <a:gd name="T29" fmla="*/ 1741 h 2215"/>
              <a:gd name="T30" fmla="*/ 989 w 1147"/>
              <a:gd name="T31" fmla="*/ 1918 h 2215"/>
              <a:gd name="T32" fmla="*/ 963 w 1147"/>
              <a:gd name="T33" fmla="*/ 2035 h 2215"/>
              <a:gd name="T34" fmla="*/ 961 w 1147"/>
              <a:gd name="T35" fmla="*/ 2215 h 2215"/>
              <a:gd name="T36" fmla="*/ 1010 w 1147"/>
              <a:gd name="T37" fmla="*/ 2215 h 2215"/>
              <a:gd name="T38" fmla="*/ 1011 w 1147"/>
              <a:gd name="T39" fmla="*/ 2215 h 2215"/>
              <a:gd name="T40" fmla="*/ 1147 w 1147"/>
              <a:gd name="T41" fmla="*/ 2215 h 2215"/>
              <a:gd name="T42" fmla="*/ 1147 w 1147"/>
              <a:gd name="T43" fmla="*/ 1680 h 2215"/>
              <a:gd name="T44" fmla="*/ 1078 w 1147"/>
              <a:gd name="T45" fmla="*/ 1741 h 2215"/>
              <a:gd name="T46" fmla="*/ 739 w 1147"/>
              <a:gd name="T47" fmla="*/ 132 h 2215"/>
              <a:gd name="T48" fmla="*/ 721 w 1147"/>
              <a:gd name="T49" fmla="*/ 372 h 2215"/>
              <a:gd name="T50" fmla="*/ 598 w 1147"/>
              <a:gd name="T51" fmla="*/ 539 h 2215"/>
              <a:gd name="T52" fmla="*/ 831 w 1147"/>
              <a:gd name="T53" fmla="*/ 521 h 2215"/>
              <a:gd name="T54" fmla="*/ 1050 w 1147"/>
              <a:gd name="T55" fmla="*/ 593 h 2215"/>
              <a:gd name="T56" fmla="*/ 1147 w 1147"/>
              <a:gd name="T57" fmla="*/ 619 h 2215"/>
              <a:gd name="T58" fmla="*/ 1147 w 1147"/>
              <a:gd name="T59" fmla="*/ 0 h 2215"/>
              <a:gd name="T60" fmla="*/ 1011 w 1147"/>
              <a:gd name="T61" fmla="*/ 0 h 2215"/>
              <a:gd name="T62" fmla="*/ 1010 w 1147"/>
              <a:gd name="T63" fmla="*/ 0 h 2215"/>
              <a:gd name="T64" fmla="*/ 767 w 1147"/>
              <a:gd name="T65" fmla="*/ 0 h 2215"/>
              <a:gd name="T66" fmla="*/ 762 w 1147"/>
              <a:gd name="T67" fmla="*/ 14 h 2215"/>
              <a:gd name="T68" fmla="*/ 739 w 1147"/>
              <a:gd name="T69" fmla="*/ 132 h 2215"/>
              <a:gd name="T70" fmla="*/ 586 w 1147"/>
              <a:gd name="T71" fmla="*/ 357 h 2215"/>
              <a:gd name="T72" fmla="*/ 556 w 1147"/>
              <a:gd name="T73" fmla="*/ 0 h 2215"/>
              <a:gd name="T74" fmla="*/ 29 w 1147"/>
              <a:gd name="T75" fmla="*/ 0 h 2215"/>
              <a:gd name="T76" fmla="*/ 38 w 1147"/>
              <a:gd name="T77" fmla="*/ 13 h 2215"/>
              <a:gd name="T78" fmla="*/ 90 w 1147"/>
              <a:gd name="T79" fmla="*/ 103 h 2215"/>
              <a:gd name="T80" fmla="*/ 295 w 1147"/>
              <a:gd name="T81" fmla="*/ 628 h 2215"/>
              <a:gd name="T82" fmla="*/ 422 w 1147"/>
              <a:gd name="T83" fmla="*/ 567 h 2215"/>
              <a:gd name="T84" fmla="*/ 586 w 1147"/>
              <a:gd name="T85" fmla="*/ 357 h 2215"/>
              <a:gd name="T86" fmla="*/ 632 w 1147"/>
              <a:gd name="T87" fmla="*/ 1552 h 2215"/>
              <a:gd name="T88" fmla="*/ 742 w 1147"/>
              <a:gd name="T89" fmla="*/ 1577 h 2215"/>
              <a:gd name="T90" fmla="*/ 866 w 1147"/>
              <a:gd name="T91" fmla="*/ 1585 h 2215"/>
              <a:gd name="T92" fmla="*/ 1068 w 1147"/>
              <a:gd name="T93" fmla="*/ 1511 h 2215"/>
              <a:gd name="T94" fmla="*/ 1147 w 1147"/>
              <a:gd name="T95" fmla="*/ 1435 h 2215"/>
              <a:gd name="T96" fmla="*/ 1147 w 1147"/>
              <a:gd name="T97" fmla="*/ 849 h 2215"/>
              <a:gd name="T98" fmla="*/ 754 w 1147"/>
              <a:gd name="T99" fmla="*/ 659 h 2215"/>
              <a:gd name="T100" fmla="*/ 667 w 1147"/>
              <a:gd name="T101" fmla="*/ 667 h 2215"/>
              <a:gd name="T102" fmla="*/ 432 w 1147"/>
              <a:gd name="T103" fmla="*/ 797 h 2215"/>
              <a:gd name="T104" fmla="*/ 355 w 1147"/>
              <a:gd name="T105" fmla="*/ 939 h 2215"/>
              <a:gd name="T106" fmla="*/ 346 w 1147"/>
              <a:gd name="T107" fmla="*/ 1472 h 2215"/>
              <a:gd name="T108" fmla="*/ 412 w 1147"/>
              <a:gd name="T109" fmla="*/ 1477 h 2215"/>
              <a:gd name="T110" fmla="*/ 632 w 1147"/>
              <a:gd name="T111" fmla="*/ 1552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47" h="2215">
                <a:moveTo>
                  <a:pt x="818" y="2105"/>
                </a:moveTo>
                <a:cubicBezTo>
                  <a:pt x="829" y="2023"/>
                  <a:pt x="826" y="1954"/>
                  <a:pt x="851" y="1874"/>
                </a:cubicBezTo>
                <a:cubicBezTo>
                  <a:pt x="876" y="1800"/>
                  <a:pt x="912" y="1726"/>
                  <a:pt x="973" y="1674"/>
                </a:cubicBezTo>
                <a:cubicBezTo>
                  <a:pt x="920" y="1721"/>
                  <a:pt x="835" y="1721"/>
                  <a:pt x="770" y="1708"/>
                </a:cubicBezTo>
                <a:cubicBezTo>
                  <a:pt x="685" y="1695"/>
                  <a:pt x="624" y="1651"/>
                  <a:pt x="547" y="1616"/>
                </a:cubicBezTo>
                <a:cubicBezTo>
                  <a:pt x="511" y="1600"/>
                  <a:pt x="470" y="1590"/>
                  <a:pt x="432" y="1585"/>
                </a:cubicBezTo>
                <a:cubicBezTo>
                  <a:pt x="399" y="1580"/>
                  <a:pt x="363" y="1575"/>
                  <a:pt x="327" y="1575"/>
                </a:cubicBezTo>
                <a:cubicBezTo>
                  <a:pt x="326" y="1575"/>
                  <a:pt x="326" y="1575"/>
                  <a:pt x="325" y="1575"/>
                </a:cubicBezTo>
                <a:cubicBezTo>
                  <a:pt x="317" y="1606"/>
                  <a:pt x="309" y="1636"/>
                  <a:pt x="299" y="1666"/>
                </a:cubicBezTo>
                <a:cubicBezTo>
                  <a:pt x="246" y="1832"/>
                  <a:pt x="141" y="2023"/>
                  <a:pt x="24" y="2183"/>
                </a:cubicBezTo>
                <a:cubicBezTo>
                  <a:pt x="0" y="2215"/>
                  <a:pt x="0" y="2215"/>
                  <a:pt x="0" y="2215"/>
                </a:cubicBezTo>
                <a:cubicBezTo>
                  <a:pt x="792" y="2215"/>
                  <a:pt x="792" y="2215"/>
                  <a:pt x="792" y="2215"/>
                </a:cubicBezTo>
                <a:cubicBezTo>
                  <a:pt x="792" y="2214"/>
                  <a:pt x="792" y="2213"/>
                  <a:pt x="793" y="2212"/>
                </a:cubicBezTo>
                <a:cubicBezTo>
                  <a:pt x="806" y="2179"/>
                  <a:pt x="813" y="2140"/>
                  <a:pt x="818" y="2105"/>
                </a:cubicBezTo>
                <a:close/>
                <a:moveTo>
                  <a:pt x="1078" y="1741"/>
                </a:moveTo>
                <a:cubicBezTo>
                  <a:pt x="1035" y="1790"/>
                  <a:pt x="1007" y="1856"/>
                  <a:pt x="989" y="1918"/>
                </a:cubicBezTo>
                <a:cubicBezTo>
                  <a:pt x="976" y="1954"/>
                  <a:pt x="966" y="1995"/>
                  <a:pt x="963" y="2035"/>
                </a:cubicBezTo>
                <a:cubicBezTo>
                  <a:pt x="961" y="2099"/>
                  <a:pt x="968" y="2155"/>
                  <a:pt x="961" y="2215"/>
                </a:cubicBezTo>
                <a:cubicBezTo>
                  <a:pt x="1010" y="2215"/>
                  <a:pt x="1010" y="2215"/>
                  <a:pt x="1010" y="2215"/>
                </a:cubicBezTo>
                <a:cubicBezTo>
                  <a:pt x="1011" y="2215"/>
                  <a:pt x="1011" y="2215"/>
                  <a:pt x="1011" y="2215"/>
                </a:cubicBezTo>
                <a:cubicBezTo>
                  <a:pt x="1147" y="2215"/>
                  <a:pt x="1147" y="2215"/>
                  <a:pt x="1147" y="2215"/>
                </a:cubicBezTo>
                <a:cubicBezTo>
                  <a:pt x="1147" y="1680"/>
                  <a:pt x="1147" y="1680"/>
                  <a:pt x="1147" y="1680"/>
                </a:cubicBezTo>
                <a:cubicBezTo>
                  <a:pt x="1120" y="1699"/>
                  <a:pt x="1097" y="1719"/>
                  <a:pt x="1078" y="1741"/>
                </a:cubicBezTo>
                <a:close/>
                <a:moveTo>
                  <a:pt x="739" y="132"/>
                </a:moveTo>
                <a:cubicBezTo>
                  <a:pt x="736" y="219"/>
                  <a:pt x="747" y="290"/>
                  <a:pt x="721" y="372"/>
                </a:cubicBezTo>
                <a:cubicBezTo>
                  <a:pt x="701" y="439"/>
                  <a:pt x="665" y="511"/>
                  <a:pt x="598" y="539"/>
                </a:cubicBezTo>
                <a:cubicBezTo>
                  <a:pt x="673" y="508"/>
                  <a:pt x="754" y="508"/>
                  <a:pt x="831" y="521"/>
                </a:cubicBezTo>
                <a:cubicBezTo>
                  <a:pt x="915" y="534"/>
                  <a:pt x="973" y="567"/>
                  <a:pt x="1050" y="593"/>
                </a:cubicBezTo>
                <a:cubicBezTo>
                  <a:pt x="1082" y="603"/>
                  <a:pt x="1115" y="613"/>
                  <a:pt x="1147" y="619"/>
                </a:cubicBezTo>
                <a:cubicBezTo>
                  <a:pt x="1147" y="0"/>
                  <a:pt x="1147" y="0"/>
                  <a:pt x="1147" y="0"/>
                </a:cubicBezTo>
                <a:cubicBezTo>
                  <a:pt x="1011" y="0"/>
                  <a:pt x="1011" y="0"/>
                  <a:pt x="1011" y="0"/>
                </a:cubicBezTo>
                <a:cubicBezTo>
                  <a:pt x="1010" y="0"/>
                  <a:pt x="1010" y="0"/>
                  <a:pt x="1010" y="0"/>
                </a:cubicBezTo>
                <a:cubicBezTo>
                  <a:pt x="767" y="0"/>
                  <a:pt x="767" y="0"/>
                  <a:pt x="767" y="0"/>
                </a:cubicBezTo>
                <a:cubicBezTo>
                  <a:pt x="765" y="5"/>
                  <a:pt x="764" y="9"/>
                  <a:pt x="762" y="14"/>
                </a:cubicBezTo>
                <a:cubicBezTo>
                  <a:pt x="749" y="52"/>
                  <a:pt x="742" y="93"/>
                  <a:pt x="739" y="132"/>
                </a:cubicBezTo>
                <a:close/>
                <a:moveTo>
                  <a:pt x="586" y="357"/>
                </a:moveTo>
                <a:cubicBezTo>
                  <a:pt x="629" y="245"/>
                  <a:pt x="607" y="111"/>
                  <a:pt x="556" y="0"/>
                </a:cubicBezTo>
                <a:cubicBezTo>
                  <a:pt x="29" y="0"/>
                  <a:pt x="29" y="0"/>
                  <a:pt x="29" y="0"/>
                </a:cubicBezTo>
                <a:cubicBezTo>
                  <a:pt x="38" y="13"/>
                  <a:pt x="38" y="13"/>
                  <a:pt x="38" y="13"/>
                </a:cubicBezTo>
                <a:cubicBezTo>
                  <a:pt x="56" y="43"/>
                  <a:pt x="74" y="73"/>
                  <a:pt x="90" y="103"/>
                </a:cubicBezTo>
                <a:cubicBezTo>
                  <a:pt x="174" y="259"/>
                  <a:pt x="245" y="438"/>
                  <a:pt x="295" y="628"/>
                </a:cubicBezTo>
                <a:cubicBezTo>
                  <a:pt x="341" y="615"/>
                  <a:pt x="387" y="593"/>
                  <a:pt x="422" y="567"/>
                </a:cubicBezTo>
                <a:cubicBezTo>
                  <a:pt x="486" y="521"/>
                  <a:pt x="557" y="431"/>
                  <a:pt x="586" y="357"/>
                </a:cubicBezTo>
                <a:close/>
                <a:moveTo>
                  <a:pt x="632" y="1552"/>
                </a:moveTo>
                <a:cubicBezTo>
                  <a:pt x="667" y="1564"/>
                  <a:pt x="703" y="1572"/>
                  <a:pt x="742" y="1577"/>
                </a:cubicBezTo>
                <a:cubicBezTo>
                  <a:pt x="782" y="1582"/>
                  <a:pt x="823" y="1587"/>
                  <a:pt x="866" y="1585"/>
                </a:cubicBezTo>
                <a:cubicBezTo>
                  <a:pt x="932" y="1580"/>
                  <a:pt x="1014" y="1552"/>
                  <a:pt x="1068" y="1511"/>
                </a:cubicBezTo>
                <a:cubicBezTo>
                  <a:pt x="1094" y="1492"/>
                  <a:pt x="1121" y="1465"/>
                  <a:pt x="1147" y="1435"/>
                </a:cubicBezTo>
                <a:cubicBezTo>
                  <a:pt x="1147" y="849"/>
                  <a:pt x="1147" y="849"/>
                  <a:pt x="1147" y="849"/>
                </a:cubicBezTo>
                <a:cubicBezTo>
                  <a:pt x="1055" y="727"/>
                  <a:pt x="903" y="659"/>
                  <a:pt x="754" y="659"/>
                </a:cubicBezTo>
                <a:cubicBezTo>
                  <a:pt x="724" y="659"/>
                  <a:pt x="696" y="662"/>
                  <a:pt x="667" y="667"/>
                </a:cubicBezTo>
                <a:cubicBezTo>
                  <a:pt x="586" y="680"/>
                  <a:pt x="486" y="733"/>
                  <a:pt x="432" y="797"/>
                </a:cubicBezTo>
                <a:cubicBezTo>
                  <a:pt x="398" y="838"/>
                  <a:pt x="374" y="889"/>
                  <a:pt x="355" y="939"/>
                </a:cubicBezTo>
                <a:cubicBezTo>
                  <a:pt x="377" y="1118"/>
                  <a:pt x="376" y="1299"/>
                  <a:pt x="346" y="1472"/>
                </a:cubicBezTo>
                <a:cubicBezTo>
                  <a:pt x="368" y="1472"/>
                  <a:pt x="390" y="1474"/>
                  <a:pt x="412" y="1477"/>
                </a:cubicBezTo>
                <a:cubicBezTo>
                  <a:pt x="496" y="1490"/>
                  <a:pt x="555" y="1523"/>
                  <a:pt x="632" y="1552"/>
                </a:cubicBezTo>
                <a:close/>
              </a:path>
            </a:pathLst>
          </a:custGeom>
          <a:solidFill>
            <a:schemeClr val="bg1">
              <a:alpha val="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5A7452E7-8430-F640-63A4-91AA9B6D8A60}"/>
              </a:ext>
            </a:extLst>
          </p:cNvPr>
          <p:cNvSpPr/>
          <p:nvPr userDrawn="1"/>
        </p:nvSpPr>
        <p:spPr>
          <a:xfrm>
            <a:off x="4868709" y="-1"/>
            <a:ext cx="7323291" cy="6858000"/>
          </a:xfrm>
          <a:custGeom>
            <a:avLst/>
            <a:gdLst>
              <a:gd name="connsiteX0" fmla="*/ 0 w 7323291"/>
              <a:gd name="connsiteY0" fmla="*/ 0 h 6858000"/>
              <a:gd name="connsiteX1" fmla="*/ 4376891 w 7323291"/>
              <a:gd name="connsiteY1" fmla="*/ 0 h 6858000"/>
              <a:gd name="connsiteX2" fmla="*/ 5466785 w 7323291"/>
              <a:gd name="connsiteY2" fmla="*/ 0 h 6858000"/>
              <a:gd name="connsiteX3" fmla="*/ 7323291 w 7323291"/>
              <a:gd name="connsiteY3" fmla="*/ 0 h 6858000"/>
              <a:gd name="connsiteX4" fmla="*/ 7323291 w 7323291"/>
              <a:gd name="connsiteY4" fmla="*/ 6858000 h 6858000"/>
              <a:gd name="connsiteX5" fmla="*/ 4376891 w 7323291"/>
              <a:gd name="connsiteY5" fmla="*/ 6858000 h 6858000"/>
              <a:gd name="connsiteX6" fmla="*/ 4376891 w 7323291"/>
              <a:gd name="connsiteY6" fmla="*/ 6857997 h 6858000"/>
              <a:gd name="connsiteX7" fmla="*/ 918522 w 7323291"/>
              <a:gd name="connsiteY7" fmla="*/ 6857997 h 6858000"/>
              <a:gd name="connsiteX8" fmla="*/ 948635 w 7323291"/>
              <a:gd name="connsiteY8" fmla="*/ 6749032 h 6858000"/>
              <a:gd name="connsiteX9" fmla="*/ 1704411 w 7323291"/>
              <a:gd name="connsiteY9" fmla="*/ 4317999 h 6858000"/>
              <a:gd name="connsiteX10" fmla="*/ 10740 w 7323291"/>
              <a:gd name="connsiteY10" fmla="*/ 1476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23291" h="6858000">
                <a:moveTo>
                  <a:pt x="0" y="0"/>
                </a:moveTo>
                <a:lnTo>
                  <a:pt x="4376891" y="0"/>
                </a:lnTo>
                <a:lnTo>
                  <a:pt x="5466785" y="0"/>
                </a:lnTo>
                <a:lnTo>
                  <a:pt x="7323291" y="0"/>
                </a:lnTo>
                <a:lnTo>
                  <a:pt x="7323291" y="6858000"/>
                </a:lnTo>
                <a:lnTo>
                  <a:pt x="4376891" y="6858000"/>
                </a:lnTo>
                <a:lnTo>
                  <a:pt x="4376891" y="6857997"/>
                </a:lnTo>
                <a:lnTo>
                  <a:pt x="918522" y="6857997"/>
                </a:lnTo>
                <a:lnTo>
                  <a:pt x="948635" y="6749032"/>
                </a:lnTo>
                <a:cubicBezTo>
                  <a:pt x="1236036" y="5830920"/>
                  <a:pt x="1829079" y="5397764"/>
                  <a:pt x="1704411" y="4317999"/>
                </a:cubicBezTo>
                <a:cubicBezTo>
                  <a:pt x="1570837" y="3161108"/>
                  <a:pt x="187107" y="1983754"/>
                  <a:pt x="10740" y="147603"/>
                </a:cubicBezTo>
                <a:close/>
              </a:path>
            </a:pathLst>
          </a:custGeom>
          <a:solidFill>
            <a:schemeClr val="accent1">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32" name="Freeform: Shape 31">
            <a:extLst>
              <a:ext uri="{FF2B5EF4-FFF2-40B4-BE49-F238E27FC236}">
                <a16:creationId xmlns:a16="http://schemas.microsoft.com/office/drawing/2014/main" id="{075FAEE2-0E9C-AE07-CA2D-1024D2CFBBF0}"/>
              </a:ext>
            </a:extLst>
          </p:cNvPr>
          <p:cNvSpPr/>
          <p:nvPr userDrawn="1"/>
        </p:nvSpPr>
        <p:spPr>
          <a:xfrm>
            <a:off x="3801343" y="2"/>
            <a:ext cx="3864878"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19050">
            <a:gradFill flip="none" rotWithShape="1">
              <a:gsLst>
                <a:gs pos="27000">
                  <a:schemeClr val="accent3"/>
                </a:gs>
                <a:gs pos="8000">
                  <a:schemeClr val="accent3">
                    <a:alpha val="0"/>
                  </a:schemeClr>
                </a:gs>
                <a:gs pos="40000">
                  <a:schemeClr val="accent3">
                    <a:alpha val="0"/>
                  </a:schemeClr>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33" name="Freeform: Shape 32">
            <a:extLst>
              <a:ext uri="{FF2B5EF4-FFF2-40B4-BE49-F238E27FC236}">
                <a16:creationId xmlns:a16="http://schemas.microsoft.com/office/drawing/2014/main" id="{C66CD7D4-F9DD-CDA0-D3B4-4D77D007CA70}"/>
              </a:ext>
            </a:extLst>
          </p:cNvPr>
          <p:cNvSpPr/>
          <p:nvPr userDrawn="1"/>
        </p:nvSpPr>
        <p:spPr>
          <a:xfrm>
            <a:off x="3484638" y="2"/>
            <a:ext cx="4286250" cy="6857998"/>
          </a:xfrm>
          <a:custGeom>
            <a:avLst/>
            <a:gdLst>
              <a:gd name="connsiteX0" fmla="*/ 0 w 8712202"/>
              <a:gd name="connsiteY0" fmla="*/ 0 h 6857998"/>
              <a:gd name="connsiteX1" fmla="*/ 8712202 w 8712202"/>
              <a:gd name="connsiteY1" fmla="*/ 0 h 6857998"/>
              <a:gd name="connsiteX2" fmla="*/ 8712202 w 8712202"/>
              <a:gd name="connsiteY2" fmla="*/ 6857998 h 6857998"/>
              <a:gd name="connsiteX3" fmla="*/ 4779482 w 8712202"/>
              <a:gd name="connsiteY3" fmla="*/ 6857998 h 6857998"/>
              <a:gd name="connsiteX4" fmla="*/ 4794383 w 8712202"/>
              <a:gd name="connsiteY4" fmla="*/ 6835760 h 6857998"/>
              <a:gd name="connsiteX5" fmla="*/ 4824714 w 8712202"/>
              <a:gd name="connsiteY5" fmla="*/ 4317999 h 6857998"/>
              <a:gd name="connsiteX6" fmla="*/ 30400 w 8712202"/>
              <a:gd name="connsiteY6" fmla="*/ 147603 h 6857998"/>
              <a:gd name="connsiteX0" fmla="*/ 8712202 w 8803642"/>
              <a:gd name="connsiteY0" fmla="*/ 0 h 6857998"/>
              <a:gd name="connsiteX1" fmla="*/ 8712202 w 8803642"/>
              <a:gd name="connsiteY1" fmla="*/ 6857998 h 6857998"/>
              <a:gd name="connsiteX2" fmla="*/ 4779482 w 8803642"/>
              <a:gd name="connsiteY2" fmla="*/ 6857998 h 6857998"/>
              <a:gd name="connsiteX3" fmla="*/ 4794383 w 8803642"/>
              <a:gd name="connsiteY3" fmla="*/ 6835760 h 6857998"/>
              <a:gd name="connsiteX4" fmla="*/ 4824714 w 8803642"/>
              <a:gd name="connsiteY4" fmla="*/ 4317999 h 6857998"/>
              <a:gd name="connsiteX5" fmla="*/ 30400 w 8803642"/>
              <a:gd name="connsiteY5" fmla="*/ 147603 h 6857998"/>
              <a:gd name="connsiteX6" fmla="*/ 0 w 8803642"/>
              <a:gd name="connsiteY6" fmla="*/ 0 h 6857998"/>
              <a:gd name="connsiteX7" fmla="*/ 8803642 w 8803642"/>
              <a:gd name="connsiteY7" fmla="*/ 91440 h 6857998"/>
              <a:gd name="connsiteX0" fmla="*/ 8712202 w 8712202"/>
              <a:gd name="connsiteY0" fmla="*/ 0 h 6857998"/>
              <a:gd name="connsiteX1" fmla="*/ 8712202 w 8712202"/>
              <a:gd name="connsiteY1" fmla="*/ 6857998 h 6857998"/>
              <a:gd name="connsiteX2" fmla="*/ 4779482 w 8712202"/>
              <a:gd name="connsiteY2" fmla="*/ 6857998 h 6857998"/>
              <a:gd name="connsiteX3" fmla="*/ 4794383 w 8712202"/>
              <a:gd name="connsiteY3" fmla="*/ 6835760 h 6857998"/>
              <a:gd name="connsiteX4" fmla="*/ 4824714 w 8712202"/>
              <a:gd name="connsiteY4" fmla="*/ 4317999 h 6857998"/>
              <a:gd name="connsiteX5" fmla="*/ 30400 w 8712202"/>
              <a:gd name="connsiteY5" fmla="*/ 147603 h 6857998"/>
              <a:gd name="connsiteX6" fmla="*/ 0 w 8712202"/>
              <a:gd name="connsiteY6" fmla="*/ 0 h 6857998"/>
              <a:gd name="connsiteX0" fmla="*/ 8712202 w 8712202"/>
              <a:gd name="connsiteY0" fmla="*/ 6857998 h 6857998"/>
              <a:gd name="connsiteX1" fmla="*/ 4779482 w 8712202"/>
              <a:gd name="connsiteY1" fmla="*/ 6857998 h 6857998"/>
              <a:gd name="connsiteX2" fmla="*/ 4794383 w 8712202"/>
              <a:gd name="connsiteY2" fmla="*/ 6835760 h 6857998"/>
              <a:gd name="connsiteX3" fmla="*/ 4824714 w 8712202"/>
              <a:gd name="connsiteY3" fmla="*/ 4317999 h 6857998"/>
              <a:gd name="connsiteX4" fmla="*/ 30400 w 8712202"/>
              <a:gd name="connsiteY4" fmla="*/ 147603 h 6857998"/>
              <a:gd name="connsiteX5" fmla="*/ 0 w 8712202"/>
              <a:gd name="connsiteY5" fmla="*/ 0 h 6857998"/>
              <a:gd name="connsiteX0" fmla="*/ 4779482 w 5153171"/>
              <a:gd name="connsiteY0" fmla="*/ 6857998 h 6857998"/>
              <a:gd name="connsiteX1" fmla="*/ 4794383 w 5153171"/>
              <a:gd name="connsiteY1" fmla="*/ 6835760 h 6857998"/>
              <a:gd name="connsiteX2" fmla="*/ 4824714 w 5153171"/>
              <a:gd name="connsiteY2" fmla="*/ 4317999 h 6857998"/>
              <a:gd name="connsiteX3" fmla="*/ 30400 w 5153171"/>
              <a:gd name="connsiteY3" fmla="*/ 147603 h 6857998"/>
              <a:gd name="connsiteX4" fmla="*/ 0 w 5153171"/>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53171" h="6857998">
                <a:moveTo>
                  <a:pt x="4779482" y="6857998"/>
                </a:moveTo>
                <a:lnTo>
                  <a:pt x="4794383" y="6835760"/>
                </a:lnTo>
                <a:cubicBezTo>
                  <a:pt x="5276527" y="6043764"/>
                  <a:pt x="5258855" y="5204770"/>
                  <a:pt x="4824714" y="4317999"/>
                </a:cubicBezTo>
                <a:cubicBezTo>
                  <a:pt x="4193234" y="3028150"/>
                  <a:pt x="529648" y="1983754"/>
                  <a:pt x="30400" y="147603"/>
                </a:cubicBezTo>
                <a:lnTo>
                  <a:pt x="0" y="0"/>
                </a:lnTo>
              </a:path>
            </a:pathLst>
          </a:custGeom>
          <a:noFill/>
          <a:ln w="6350">
            <a:gradFill>
              <a:gsLst>
                <a:gs pos="0">
                  <a:srgbClr val="4AC7FF"/>
                </a:gs>
                <a:gs pos="36000">
                  <a:schemeClr val="accent3">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34" name="Freeform: Shape 33">
            <a:extLst>
              <a:ext uri="{FF2B5EF4-FFF2-40B4-BE49-F238E27FC236}">
                <a16:creationId xmlns:a16="http://schemas.microsoft.com/office/drawing/2014/main" id="{E79E97D8-88E3-07DF-F772-18055F25BB8C}"/>
              </a:ext>
            </a:extLst>
          </p:cNvPr>
          <p:cNvSpPr/>
          <p:nvPr userDrawn="1"/>
        </p:nvSpPr>
        <p:spPr>
          <a:xfrm>
            <a:off x="5802810" y="3777771"/>
            <a:ext cx="1863411" cy="3080231"/>
          </a:xfrm>
          <a:custGeom>
            <a:avLst/>
            <a:gdLst>
              <a:gd name="connsiteX0" fmla="*/ 1716868 w 2484548"/>
              <a:gd name="connsiteY0" fmla="*/ 0 h 3080231"/>
              <a:gd name="connsiteX1" fmla="*/ 1789258 w 2484548"/>
              <a:gd name="connsiteY1" fmla="*/ 66018 h 3080231"/>
              <a:gd name="connsiteX2" fmla="*/ 2156090 w 2484548"/>
              <a:gd name="connsiteY2" fmla="*/ 540232 h 3080231"/>
              <a:gd name="connsiteX3" fmla="*/ 2125760 w 2484548"/>
              <a:gd name="connsiteY3" fmla="*/ 3057993 h 3080231"/>
              <a:gd name="connsiteX4" fmla="*/ 2110858 w 2484548"/>
              <a:gd name="connsiteY4" fmla="*/ 3080231 h 3080231"/>
              <a:gd name="connsiteX5" fmla="*/ 0 w 2484548"/>
              <a:gd name="connsiteY5" fmla="*/ 3080231 h 3080231"/>
              <a:gd name="connsiteX6" fmla="*/ 19428 w 2484548"/>
              <a:gd name="connsiteY6" fmla="*/ 3035744 h 3080231"/>
              <a:gd name="connsiteX7" fmla="*/ 1782028 w 2484548"/>
              <a:gd name="connsiteY7" fmla="*/ 460141 h 3080231"/>
              <a:gd name="connsiteX8" fmla="*/ 1723476 w 2484548"/>
              <a:gd name="connsiteY8" fmla="*/ 27898 h 3080231"/>
              <a:gd name="connsiteX9" fmla="*/ 1716868 w 2484548"/>
              <a:gd name="connsiteY9" fmla="*/ 0 h 3080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548" h="3080231">
                <a:moveTo>
                  <a:pt x="1716868" y="0"/>
                </a:moveTo>
                <a:lnTo>
                  <a:pt x="1789258" y="66018"/>
                </a:lnTo>
                <a:cubicBezTo>
                  <a:pt x="1950844" y="221605"/>
                  <a:pt x="2077154" y="379001"/>
                  <a:pt x="2156090" y="540232"/>
                </a:cubicBezTo>
                <a:cubicBezTo>
                  <a:pt x="2590232" y="1427003"/>
                  <a:pt x="2607904" y="2265997"/>
                  <a:pt x="2125760" y="3057993"/>
                </a:cubicBezTo>
                <a:lnTo>
                  <a:pt x="2110858" y="3080231"/>
                </a:lnTo>
                <a:lnTo>
                  <a:pt x="0" y="3080231"/>
                </a:lnTo>
                <a:lnTo>
                  <a:pt x="19428" y="3035744"/>
                </a:lnTo>
                <a:cubicBezTo>
                  <a:pt x="353466" y="2444712"/>
                  <a:pt x="1819158" y="1554834"/>
                  <a:pt x="1782028" y="460141"/>
                </a:cubicBezTo>
                <a:cubicBezTo>
                  <a:pt x="1777676" y="331857"/>
                  <a:pt x="1756698" y="186351"/>
                  <a:pt x="1723476" y="27898"/>
                </a:cubicBezTo>
                <a:lnTo>
                  <a:pt x="1716868" y="0"/>
                </a:lnTo>
                <a:close/>
              </a:path>
            </a:pathLst>
          </a:custGeom>
          <a:gradFill flip="none" rotWithShape="1">
            <a:gsLst>
              <a:gs pos="9000">
                <a:schemeClr val="accent2">
                  <a:lumMod val="50000"/>
                  <a:alpha val="50000"/>
                </a:schemeClr>
              </a:gs>
              <a:gs pos="59000">
                <a:schemeClr val="accent2">
                  <a:lumMod val="5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35" name="Freeform: Shape 34">
            <a:extLst>
              <a:ext uri="{FF2B5EF4-FFF2-40B4-BE49-F238E27FC236}">
                <a16:creationId xmlns:a16="http://schemas.microsoft.com/office/drawing/2014/main" id="{E6997EC2-0648-8968-B0E1-59074BE76F10}"/>
              </a:ext>
            </a:extLst>
          </p:cNvPr>
          <p:cNvSpPr/>
          <p:nvPr userDrawn="1"/>
        </p:nvSpPr>
        <p:spPr>
          <a:xfrm flipV="1">
            <a:off x="11314566" y="5476876"/>
            <a:ext cx="877434" cy="1381125"/>
          </a:xfrm>
          <a:custGeom>
            <a:avLst/>
            <a:gdLst>
              <a:gd name="connsiteX0" fmla="*/ 0 w 1687479"/>
              <a:gd name="connsiteY0" fmla="*/ 0 h 1992132"/>
              <a:gd name="connsiteX1" fmla="*/ 1687479 w 1687479"/>
              <a:gd name="connsiteY1" fmla="*/ 0 h 1992132"/>
              <a:gd name="connsiteX2" fmla="*/ 1687479 w 1687479"/>
              <a:gd name="connsiteY2" fmla="*/ 1992132 h 1992132"/>
              <a:gd name="connsiteX3" fmla="*/ 1600244 w 1687479"/>
              <a:gd name="connsiteY3" fmla="*/ 1933948 h 1992132"/>
              <a:gd name="connsiteX4" fmla="*/ 30400 w 1687479"/>
              <a:gd name="connsiteY4" fmla="*/ 147603 h 1992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479" h="1992132">
                <a:moveTo>
                  <a:pt x="0" y="0"/>
                </a:moveTo>
                <a:lnTo>
                  <a:pt x="1687479" y="0"/>
                </a:lnTo>
                <a:lnTo>
                  <a:pt x="1687479" y="1992132"/>
                </a:lnTo>
                <a:lnTo>
                  <a:pt x="1600244" y="1933948"/>
                </a:lnTo>
                <a:cubicBezTo>
                  <a:pt x="849821" y="1413376"/>
                  <a:pt x="217618" y="836160"/>
                  <a:pt x="30400" y="147603"/>
                </a:cubicBezTo>
                <a:close/>
              </a:path>
            </a:pathLst>
          </a:custGeom>
          <a:gradFill>
            <a:gsLst>
              <a:gs pos="29000">
                <a:schemeClr val="accent2">
                  <a:lumMod val="50000"/>
                  <a:alpha val="50000"/>
                </a:schemeClr>
              </a:gs>
              <a:gs pos="100000">
                <a:schemeClr val="accent2">
                  <a:alpha val="2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sp>
        <p:nvSpPr>
          <p:cNvPr id="37" name="Freeform: Shape 36">
            <a:extLst>
              <a:ext uri="{FF2B5EF4-FFF2-40B4-BE49-F238E27FC236}">
                <a16:creationId xmlns:a16="http://schemas.microsoft.com/office/drawing/2014/main" id="{1734BB3C-FA28-428E-6153-F4F1C747CE4E}"/>
              </a:ext>
            </a:extLst>
          </p:cNvPr>
          <p:cNvSpPr/>
          <p:nvPr userDrawn="1"/>
        </p:nvSpPr>
        <p:spPr>
          <a:xfrm>
            <a:off x="5802811" y="0"/>
            <a:ext cx="6389189" cy="6858001"/>
          </a:xfrm>
          <a:custGeom>
            <a:avLst/>
            <a:gdLst>
              <a:gd name="connsiteX0" fmla="*/ 2998290 w 6389189"/>
              <a:gd name="connsiteY0" fmla="*/ 0 h 6858001"/>
              <a:gd name="connsiteX1" fmla="*/ 6389189 w 6389189"/>
              <a:gd name="connsiteY1" fmla="*/ 0 h 6858001"/>
              <a:gd name="connsiteX2" fmla="*/ 6389189 w 6389189"/>
              <a:gd name="connsiteY2" fmla="*/ 6854825 h 6858001"/>
              <a:gd name="connsiteX3" fmla="*/ 4532684 w 6389189"/>
              <a:gd name="connsiteY3" fmla="*/ 6854825 h 6858001"/>
              <a:gd name="connsiteX4" fmla="*/ 4532684 w 6389189"/>
              <a:gd name="connsiteY4" fmla="*/ 6858000 h 6858001"/>
              <a:gd name="connsiteX5" fmla="*/ 4532660 w 6389189"/>
              <a:gd name="connsiteY5" fmla="*/ 6858001 h 6858001"/>
              <a:gd name="connsiteX6" fmla="*/ 0 w 6389189"/>
              <a:gd name="connsiteY6" fmla="*/ 6858001 h 6858001"/>
              <a:gd name="connsiteX7" fmla="*/ 14571 w 6389189"/>
              <a:gd name="connsiteY7" fmla="*/ 6813514 h 6858001"/>
              <a:gd name="connsiteX8" fmla="*/ 1336521 w 6389189"/>
              <a:gd name="connsiteY8" fmla="*/ 4237911 h 6858001"/>
              <a:gd name="connsiteX9" fmla="*/ 546977 w 6389189"/>
              <a:gd name="connsiteY9" fmla="*/ 41793 h 6858001"/>
              <a:gd name="connsiteX10" fmla="*/ 550862 w 6389189"/>
              <a:gd name="connsiteY10" fmla="*/ 1 h 6858001"/>
              <a:gd name="connsiteX11" fmla="*/ 2998290 w 6389189"/>
              <a:gd name="connsiteY1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89189" h="6858001">
                <a:moveTo>
                  <a:pt x="2998290" y="0"/>
                </a:moveTo>
                <a:lnTo>
                  <a:pt x="6389189" y="0"/>
                </a:lnTo>
                <a:lnTo>
                  <a:pt x="6389189" y="6854825"/>
                </a:lnTo>
                <a:lnTo>
                  <a:pt x="4532684" y="6854825"/>
                </a:lnTo>
                <a:lnTo>
                  <a:pt x="4532684" y="6858000"/>
                </a:lnTo>
                <a:cubicBezTo>
                  <a:pt x="4532676" y="6858000"/>
                  <a:pt x="4532668" y="6858001"/>
                  <a:pt x="4532660" y="6858001"/>
                </a:cubicBezTo>
                <a:lnTo>
                  <a:pt x="0" y="6858001"/>
                </a:lnTo>
                <a:lnTo>
                  <a:pt x="14571" y="6813514"/>
                </a:lnTo>
                <a:cubicBezTo>
                  <a:pt x="265099" y="6222482"/>
                  <a:pt x="1364368" y="5332604"/>
                  <a:pt x="1336521" y="4237911"/>
                </a:cubicBezTo>
                <a:cubicBezTo>
                  <a:pt x="1310414" y="3211637"/>
                  <a:pt x="486204" y="1083157"/>
                  <a:pt x="546977" y="41793"/>
                </a:cubicBezTo>
                <a:lnTo>
                  <a:pt x="550862" y="1"/>
                </a:lnTo>
                <a:lnTo>
                  <a:pt x="2998290" y="1"/>
                </a:lnTo>
                <a:close/>
              </a:path>
            </a:pathLst>
          </a:custGeom>
          <a:gradFill flip="none" rotWithShape="1">
            <a:gsLst>
              <a:gs pos="0">
                <a:schemeClr val="accent2">
                  <a:lumMod val="20000"/>
                  <a:lumOff val="80000"/>
                  <a:alpha val="0"/>
                </a:schemeClr>
              </a:gs>
              <a:gs pos="100000">
                <a:schemeClr val="accent2">
                  <a:alpha val="5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800"/>
          </a:p>
        </p:txBody>
      </p:sp>
      <p:pic>
        <p:nvPicPr>
          <p:cNvPr id="38" name="Picture 37" descr="A blue sign with white letters&#10;&#10;Description automatically generated">
            <a:extLst>
              <a:ext uri="{FF2B5EF4-FFF2-40B4-BE49-F238E27FC236}">
                <a16:creationId xmlns:a16="http://schemas.microsoft.com/office/drawing/2014/main" id="{AB0BBE6B-1CB3-9621-F9F3-CEC4FA482C8D}"/>
              </a:ext>
            </a:extLst>
          </p:cNvPr>
          <p:cNvPicPr>
            <a:picLocks noChangeAspect="1"/>
          </p:cNvPicPr>
          <p:nvPr userDrawn="1"/>
        </p:nvPicPr>
        <p:blipFill>
          <a:blip r:embed="rId4"/>
          <a:stretch>
            <a:fillRect/>
          </a:stretch>
        </p:blipFill>
        <p:spPr>
          <a:xfrm>
            <a:off x="343628" y="1388149"/>
            <a:ext cx="2829996" cy="1143000"/>
          </a:xfrm>
          <a:prstGeom prst="rect">
            <a:avLst/>
          </a:prstGeom>
        </p:spPr>
      </p:pic>
    </p:spTree>
    <p:extLst>
      <p:ext uri="{BB962C8B-B14F-4D97-AF65-F5344CB8AC3E}">
        <p14:creationId xmlns:p14="http://schemas.microsoft.com/office/powerpoint/2010/main" val="125809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ection Template (Horizontal)">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DD1A08A9-73C3-52C6-D19F-1E34052637BC}"/>
              </a:ext>
            </a:extLst>
          </p:cNvPr>
          <p:cNvSpPr>
            <a:spLocks noGrp="1"/>
          </p:cNvSpPr>
          <p:nvPr>
            <p:ph type="body" sz="quarter" idx="22" hasCustomPrompt="1"/>
          </p:nvPr>
        </p:nvSpPr>
        <p:spPr>
          <a:xfrm>
            <a:off x="1311620" y="1192584"/>
            <a:ext cx="10575577" cy="359717"/>
          </a:xfrm>
        </p:spPr>
        <p:txBody>
          <a:bodyPr anchor="t">
            <a:noAutofit/>
          </a:bodyPr>
          <a:lstStyle>
            <a:lvl1pPr marL="0" indent="0">
              <a:lnSpc>
                <a:spcPct val="100000"/>
              </a:lnSpc>
              <a:spcBef>
                <a:spcPts val="0"/>
              </a:spcBef>
              <a:buNone/>
              <a:defRPr sz="2200" spc="300">
                <a:solidFill>
                  <a:schemeClr val="accent1"/>
                </a:solidFill>
                <a:latin typeface="+mj-lt"/>
              </a:defRPr>
            </a:lvl1pPr>
          </a:lstStyle>
          <a:p>
            <a:pPr lvl="0"/>
            <a:r>
              <a:rPr lang="en-US" dirty="0"/>
              <a:t>First Level Bullet</a:t>
            </a:r>
          </a:p>
        </p:txBody>
      </p:sp>
      <p:sp>
        <p:nvSpPr>
          <p:cNvPr id="4" name="Do not remove" hidden="1">
            <a:extLst>
              <a:ext uri="{FF2B5EF4-FFF2-40B4-BE49-F238E27FC236}">
                <a16:creationId xmlns:a16="http://schemas.microsoft.com/office/drawing/2014/main" id="{587382A1-1C0C-5687-B488-FC71AE22366C}"/>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6D37A78-C2AB-491C-AA9C-E43A42271451}"/>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2" name="Rectangle 1">
            <a:extLst>
              <a:ext uri="{FF2B5EF4-FFF2-40B4-BE49-F238E27FC236}">
                <a16:creationId xmlns:a16="http://schemas.microsoft.com/office/drawing/2014/main" id="{A223A679-819D-AF9E-2BD5-92770D34A53E}"/>
              </a:ext>
            </a:extLst>
          </p:cNvPr>
          <p:cNvSpPr/>
          <p:nvPr userDrawn="1"/>
        </p:nvSpPr>
        <p:spPr>
          <a:xfrm>
            <a:off x="1" y="1143000"/>
            <a:ext cx="813215" cy="51061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Text Placeholder 3">
            <a:extLst>
              <a:ext uri="{FF2B5EF4-FFF2-40B4-BE49-F238E27FC236}">
                <a16:creationId xmlns:a16="http://schemas.microsoft.com/office/drawing/2014/main" id="{FBD5D743-1722-604B-FAAF-2F3F8E8FF56D}"/>
              </a:ext>
            </a:extLst>
          </p:cNvPr>
          <p:cNvSpPr>
            <a:spLocks noGrp="1"/>
          </p:cNvSpPr>
          <p:nvPr>
            <p:ph type="body" sz="quarter" idx="26" hasCustomPrompt="1"/>
          </p:nvPr>
        </p:nvSpPr>
        <p:spPr>
          <a:xfrm>
            <a:off x="1311620" y="2996956"/>
            <a:ext cx="10575577" cy="359717"/>
          </a:xfrm>
        </p:spPr>
        <p:txBody>
          <a:bodyPr anchor="t">
            <a:noAutofit/>
          </a:bodyPr>
          <a:lstStyle>
            <a:lvl1pPr marL="0" indent="0">
              <a:lnSpc>
                <a:spcPct val="100000"/>
              </a:lnSpc>
              <a:spcBef>
                <a:spcPts val="0"/>
              </a:spcBef>
              <a:buNone/>
              <a:defRPr sz="2200" spc="300">
                <a:solidFill>
                  <a:schemeClr val="accent1"/>
                </a:solidFill>
                <a:latin typeface="+mj-lt"/>
              </a:defRPr>
            </a:lvl1pPr>
          </a:lstStyle>
          <a:p>
            <a:pPr lvl="0"/>
            <a:r>
              <a:rPr lang="en-US" dirty="0"/>
              <a:t>First Level Bullet</a:t>
            </a:r>
          </a:p>
        </p:txBody>
      </p:sp>
      <p:sp>
        <p:nvSpPr>
          <p:cNvPr id="16" name="Text Placeholder 3">
            <a:extLst>
              <a:ext uri="{FF2B5EF4-FFF2-40B4-BE49-F238E27FC236}">
                <a16:creationId xmlns:a16="http://schemas.microsoft.com/office/drawing/2014/main" id="{44DCF295-5BA1-0892-C413-0A5D671931F6}"/>
              </a:ext>
            </a:extLst>
          </p:cNvPr>
          <p:cNvSpPr>
            <a:spLocks noGrp="1"/>
          </p:cNvSpPr>
          <p:nvPr>
            <p:ph type="body" sz="quarter" idx="28" hasCustomPrompt="1"/>
          </p:nvPr>
        </p:nvSpPr>
        <p:spPr>
          <a:xfrm>
            <a:off x="1311620" y="4801327"/>
            <a:ext cx="10575577" cy="359717"/>
          </a:xfrm>
        </p:spPr>
        <p:txBody>
          <a:bodyPr anchor="t">
            <a:noAutofit/>
          </a:bodyPr>
          <a:lstStyle>
            <a:lvl1pPr marL="0" indent="0">
              <a:lnSpc>
                <a:spcPct val="100000"/>
              </a:lnSpc>
              <a:spcBef>
                <a:spcPts val="0"/>
              </a:spcBef>
              <a:buNone/>
              <a:defRPr sz="2200" spc="300">
                <a:solidFill>
                  <a:schemeClr val="accent1"/>
                </a:solidFill>
                <a:latin typeface="+mj-lt"/>
              </a:defRPr>
            </a:lvl1pPr>
          </a:lstStyle>
          <a:p>
            <a:pPr lvl="0"/>
            <a:r>
              <a:rPr lang="en-US" dirty="0"/>
              <a:t>First Level Bullet</a:t>
            </a:r>
          </a:p>
        </p:txBody>
      </p:sp>
      <p:sp>
        <p:nvSpPr>
          <p:cNvPr id="5" name="Text Placeholder 5">
            <a:extLst>
              <a:ext uri="{FF2B5EF4-FFF2-40B4-BE49-F238E27FC236}">
                <a16:creationId xmlns:a16="http://schemas.microsoft.com/office/drawing/2014/main" id="{D514BCCF-2937-4018-E7A0-9AC6AD6764AA}"/>
              </a:ext>
            </a:extLst>
          </p:cNvPr>
          <p:cNvSpPr>
            <a:spLocks noGrp="1"/>
          </p:cNvSpPr>
          <p:nvPr>
            <p:ph type="body" sz="quarter" idx="29" hasCustomPrompt="1"/>
          </p:nvPr>
        </p:nvSpPr>
        <p:spPr>
          <a:xfrm>
            <a:off x="1311620" y="1617189"/>
            <a:ext cx="10575577" cy="821210"/>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45A3A606-8ADF-AAED-BD40-A7D88209A498}"/>
              </a:ext>
            </a:extLst>
          </p:cNvPr>
          <p:cNvSpPr>
            <a:spLocks noGrp="1"/>
          </p:cNvSpPr>
          <p:nvPr>
            <p:ph type="body" sz="quarter" idx="30" hasCustomPrompt="1"/>
          </p:nvPr>
        </p:nvSpPr>
        <p:spPr>
          <a:xfrm>
            <a:off x="1311620" y="3427684"/>
            <a:ext cx="10575577" cy="821210"/>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9920BE6E-3960-A0A8-DB98-4AA234E31767}"/>
              </a:ext>
            </a:extLst>
          </p:cNvPr>
          <p:cNvSpPr>
            <a:spLocks noGrp="1"/>
          </p:cNvSpPr>
          <p:nvPr>
            <p:ph type="body" sz="quarter" idx="31" hasCustomPrompt="1"/>
          </p:nvPr>
        </p:nvSpPr>
        <p:spPr>
          <a:xfrm>
            <a:off x="1311620" y="5233845"/>
            <a:ext cx="10575577" cy="821210"/>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chemeClr val="tx2"/>
                </a:solidFill>
              </a:defRPr>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236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Templa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02A3FB-0D55-2290-90E7-8DABED78B22A}"/>
              </a:ext>
            </a:extLst>
          </p:cNvPr>
          <p:cNvSpPr/>
          <p:nvPr userDrawn="1"/>
        </p:nvSpPr>
        <p:spPr>
          <a:xfrm>
            <a:off x="0" y="4474028"/>
            <a:ext cx="12188952" cy="2383972"/>
          </a:xfrm>
          <a:prstGeom prst="rect">
            <a:avLst/>
          </a:prstGeom>
          <a:solidFill>
            <a:srgbClr val="27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58D234CD-FABA-EDF4-7F54-64701D9D98FB}"/>
              </a:ext>
            </a:extLst>
          </p:cNvPr>
          <p:cNvSpPr>
            <a:spLocks noGrp="1"/>
          </p:cNvSpPr>
          <p:nvPr>
            <p:ph sz="quarter" idx="10"/>
          </p:nvPr>
        </p:nvSpPr>
        <p:spPr>
          <a:xfrm>
            <a:off x="304800" y="1144588"/>
            <a:ext cx="11582400" cy="4902200"/>
          </a:xfrm>
        </p:spPr>
        <p:txBody>
          <a:bodyPr/>
          <a:lstStyle>
            <a:lvl1pPr>
              <a:defRPr>
                <a:solidFill>
                  <a:srgbClr val="3D454E"/>
                </a:solidFill>
              </a:defRPr>
            </a:lvl1pPr>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o not remove" hidden="1">
            <a:extLst>
              <a:ext uri="{FF2B5EF4-FFF2-40B4-BE49-F238E27FC236}">
                <a16:creationId xmlns:a16="http://schemas.microsoft.com/office/drawing/2014/main" id="{587382A1-1C0C-5687-B488-FC71AE22366C}"/>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2FF58F-677A-C4BC-DB9E-8A9B5874EAEC}"/>
              </a:ext>
            </a:extLst>
          </p:cNvPr>
          <p:cNvSpPr txBox="1"/>
          <p:nvPr userDrawn="1"/>
        </p:nvSpPr>
        <p:spPr>
          <a:xfrm>
            <a:off x="1311620" y="6472993"/>
            <a:ext cx="2800350" cy="14605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all" spc="200" normalizeH="0" baseline="0" noProof="0" dirty="0">
                <a:ln>
                  <a:noFill/>
                </a:ln>
                <a:solidFill>
                  <a:schemeClr val="bg1"/>
                </a:solidFill>
                <a:effectLst/>
                <a:uLnTx/>
                <a:uFillTx/>
                <a:latin typeface="Arial"/>
                <a:ea typeface="+mn-ea"/>
                <a:cs typeface="+mn-cs"/>
              </a:rPr>
              <a:t>© CFGI | ALL RIGHTS RESERVED</a:t>
            </a:r>
            <a:endParaRPr kumimoji="0" lang="en-US" sz="800" b="0" i="0" u="none" strike="noStrike" kern="1200" cap="all" spc="200" normalizeH="0" baseline="0" noProof="0" dirty="0">
              <a:ln>
                <a:noFill/>
              </a:ln>
              <a:solidFill>
                <a:schemeClr val="bg1"/>
              </a:solidFill>
              <a:effectLst/>
              <a:uLnTx/>
              <a:uFillTx/>
              <a:latin typeface="Arial"/>
              <a:ea typeface="+mn-ea"/>
              <a:cs typeface="+mn-cs"/>
            </a:endParaRPr>
          </a:p>
        </p:txBody>
      </p:sp>
      <p:sp>
        <p:nvSpPr>
          <p:cNvPr id="11" name="TextBox 10">
            <a:extLst>
              <a:ext uri="{FF2B5EF4-FFF2-40B4-BE49-F238E27FC236}">
                <a16:creationId xmlns:a16="http://schemas.microsoft.com/office/drawing/2014/main" id="{286621CA-53CA-EDD7-EF4D-45E6BA964AB9}"/>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12" name="TextBox 11">
            <a:extLst>
              <a:ext uri="{FF2B5EF4-FFF2-40B4-BE49-F238E27FC236}">
                <a16:creationId xmlns:a16="http://schemas.microsoft.com/office/drawing/2014/main" id="{B303EFCC-C2E8-7502-8BA0-8F1D89180D8C}"/>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13" name="TextBox 12">
            <a:extLst>
              <a:ext uri="{FF2B5EF4-FFF2-40B4-BE49-F238E27FC236}">
                <a16:creationId xmlns:a16="http://schemas.microsoft.com/office/drawing/2014/main" id="{3385F452-9930-90C8-ECAC-4AF3BB987948}"/>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14" name="Title 13">
            <a:extLst>
              <a:ext uri="{FF2B5EF4-FFF2-40B4-BE49-F238E27FC236}">
                <a16:creationId xmlns:a16="http://schemas.microsoft.com/office/drawing/2014/main" id="{C8256A92-E939-3F3E-0DC5-D7952A617B1D}"/>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pic>
        <p:nvPicPr>
          <p:cNvPr id="5" name="Picture 4" descr="A blue and black letter on a white background&#10;&#10;Description automatically generated">
            <a:extLst>
              <a:ext uri="{FF2B5EF4-FFF2-40B4-BE49-F238E27FC236}">
                <a16:creationId xmlns:a16="http://schemas.microsoft.com/office/drawing/2014/main" id="{7723B7DD-A9C8-683D-7BC1-210BCDAAB5A4}"/>
              </a:ext>
            </a:extLst>
          </p:cNvPr>
          <p:cNvPicPr>
            <a:picLocks noChangeAspect="1"/>
          </p:cNvPicPr>
          <p:nvPr userDrawn="1"/>
        </p:nvPicPr>
        <p:blipFill>
          <a:blip r:embed="rId3"/>
          <a:stretch>
            <a:fillRect/>
          </a:stretch>
        </p:blipFill>
        <p:spPr>
          <a:xfrm>
            <a:off x="304796" y="6395142"/>
            <a:ext cx="743145" cy="301752"/>
          </a:xfrm>
          <a:prstGeom prst="rect">
            <a:avLst/>
          </a:prstGeom>
        </p:spPr>
      </p:pic>
    </p:spTree>
    <p:extLst>
      <p:ext uri="{BB962C8B-B14F-4D97-AF65-F5344CB8AC3E}">
        <p14:creationId xmlns:p14="http://schemas.microsoft.com/office/powerpoint/2010/main" val="337204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Horizontal Sections with Bullets">
    <p:spTree>
      <p:nvGrpSpPr>
        <p:cNvPr id="1" name=""/>
        <p:cNvGrpSpPr/>
        <p:nvPr/>
      </p:nvGrpSpPr>
      <p:grpSpPr>
        <a:xfrm>
          <a:off x="0" y="0"/>
          <a:ext cx="0" cy="0"/>
          <a:chOff x="0" y="0"/>
          <a:chExt cx="0" cy="0"/>
        </a:xfrm>
      </p:grpSpPr>
      <p:sp>
        <p:nvSpPr>
          <p:cNvPr id="31" name="Footer Placeholder 30">
            <a:extLst>
              <a:ext uri="{FF2B5EF4-FFF2-40B4-BE49-F238E27FC236}">
                <a16:creationId xmlns:a16="http://schemas.microsoft.com/office/drawing/2014/main" id="{35BA893B-150A-230C-FC9D-5141ED84FAE6}"/>
              </a:ext>
            </a:extLst>
          </p:cNvPr>
          <p:cNvSpPr>
            <a:spLocks noGrp="1"/>
          </p:cNvSpPr>
          <p:nvPr>
            <p:ph type="ftr" sz="quarter" idx="31"/>
          </p:nvPr>
        </p:nvSpPr>
        <p:spPr/>
        <p:txBody>
          <a:bodyPr/>
          <a:lstStyle/>
          <a:p>
            <a:r>
              <a:rPr lang="en-US"/>
              <a:t>Footer</a:t>
            </a:r>
          </a:p>
        </p:txBody>
      </p:sp>
      <p:sp>
        <p:nvSpPr>
          <p:cNvPr id="26" name="Text Placeholder 48">
            <a:extLst>
              <a:ext uri="{FF2B5EF4-FFF2-40B4-BE49-F238E27FC236}">
                <a16:creationId xmlns:a16="http://schemas.microsoft.com/office/drawing/2014/main" id="{61F9307B-F985-845E-6E74-58A0BD1DB348}"/>
              </a:ext>
            </a:extLst>
          </p:cNvPr>
          <p:cNvSpPr>
            <a:spLocks noGrp="1"/>
          </p:cNvSpPr>
          <p:nvPr>
            <p:ph type="body" sz="quarter" idx="26" hasCustomPrompt="1"/>
          </p:nvPr>
        </p:nvSpPr>
        <p:spPr>
          <a:xfrm>
            <a:off x="304800" y="2607022"/>
            <a:ext cx="1828800" cy="914400"/>
          </a:xfrm>
          <a:solidFill>
            <a:srgbClr val="277FBB"/>
          </a:solidFill>
          <a:ln>
            <a:solidFill>
              <a:schemeClr val="accent2"/>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28" name="Text Placeholder 48">
            <a:extLst>
              <a:ext uri="{FF2B5EF4-FFF2-40B4-BE49-F238E27FC236}">
                <a16:creationId xmlns:a16="http://schemas.microsoft.com/office/drawing/2014/main" id="{72D4A030-F574-2E48-C127-08A3869A2A78}"/>
              </a:ext>
            </a:extLst>
          </p:cNvPr>
          <p:cNvSpPr>
            <a:spLocks noGrp="1"/>
          </p:cNvSpPr>
          <p:nvPr>
            <p:ph type="body" sz="quarter" idx="28" hasCustomPrompt="1"/>
          </p:nvPr>
        </p:nvSpPr>
        <p:spPr>
          <a:xfrm>
            <a:off x="304800" y="3709222"/>
            <a:ext cx="1828800" cy="914400"/>
          </a:xfrm>
          <a:solidFill>
            <a:srgbClr val="4AC7FF"/>
          </a:solidFill>
          <a:ln>
            <a:solidFill>
              <a:schemeClr val="accent3"/>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30" name="Text Placeholder 48">
            <a:extLst>
              <a:ext uri="{FF2B5EF4-FFF2-40B4-BE49-F238E27FC236}">
                <a16:creationId xmlns:a16="http://schemas.microsoft.com/office/drawing/2014/main" id="{4F3BA479-4E4B-4174-1521-FD56E8782C7A}"/>
              </a:ext>
            </a:extLst>
          </p:cNvPr>
          <p:cNvSpPr>
            <a:spLocks noGrp="1"/>
          </p:cNvSpPr>
          <p:nvPr>
            <p:ph type="body" sz="quarter" idx="30" hasCustomPrompt="1"/>
          </p:nvPr>
        </p:nvSpPr>
        <p:spPr>
          <a:xfrm>
            <a:off x="304800" y="4811423"/>
            <a:ext cx="1828800" cy="914400"/>
          </a:xfrm>
          <a:solidFill>
            <a:srgbClr val="000D1C"/>
          </a:solidFill>
          <a:ln>
            <a:solidFill>
              <a:schemeClr val="accent4"/>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a:t>Subtitle</a:t>
            </a:r>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24" name="Text Placeholder 48">
            <a:extLst>
              <a:ext uri="{FF2B5EF4-FFF2-40B4-BE49-F238E27FC236}">
                <a16:creationId xmlns:a16="http://schemas.microsoft.com/office/drawing/2014/main" id="{D19E8793-815E-1D2B-594C-D803A610F586}"/>
              </a:ext>
            </a:extLst>
          </p:cNvPr>
          <p:cNvSpPr>
            <a:spLocks noGrp="1"/>
          </p:cNvSpPr>
          <p:nvPr>
            <p:ph type="body" sz="quarter" idx="21" hasCustomPrompt="1"/>
          </p:nvPr>
        </p:nvSpPr>
        <p:spPr>
          <a:xfrm>
            <a:off x="304800" y="1504821"/>
            <a:ext cx="1828800" cy="914400"/>
          </a:xfrm>
          <a:solidFill>
            <a:schemeClr val="accent1"/>
          </a:solidFill>
          <a:ln w="12700">
            <a:solidFill>
              <a:schemeClr val="accent1"/>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2" name="Text Placeholder 5">
            <a:extLst>
              <a:ext uri="{FF2B5EF4-FFF2-40B4-BE49-F238E27FC236}">
                <a16:creationId xmlns:a16="http://schemas.microsoft.com/office/drawing/2014/main" id="{D28F2852-231D-B545-6BAA-19F3D0C556D2}"/>
              </a:ext>
            </a:extLst>
          </p:cNvPr>
          <p:cNvSpPr>
            <a:spLocks noGrp="1"/>
          </p:cNvSpPr>
          <p:nvPr>
            <p:ph type="body" sz="quarter" idx="29" hasCustomPrompt="1"/>
          </p:nvPr>
        </p:nvSpPr>
        <p:spPr>
          <a:xfrm>
            <a:off x="2133601" y="1504821"/>
            <a:ext cx="9753598" cy="914400"/>
          </a:xfrm>
          <a:ln>
            <a:solidFill>
              <a:schemeClr val="bg1">
                <a:lumMod val="75000"/>
              </a:schemeClr>
            </a:solidFill>
          </a:ln>
        </p:spPr>
        <p:txBody>
          <a:bodyPr lIns="274320" anchor="ctr" anchorCtr="0"/>
          <a:lstStyle>
            <a:lvl2pPr>
              <a:defRPr sz="1400">
                <a:solidFill>
                  <a:srgbClr val="3D454E"/>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Bullet TBD</a:t>
            </a:r>
          </a:p>
        </p:txBody>
      </p:sp>
      <p:sp>
        <p:nvSpPr>
          <p:cNvPr id="3" name="Text Placeholder 5">
            <a:extLst>
              <a:ext uri="{FF2B5EF4-FFF2-40B4-BE49-F238E27FC236}">
                <a16:creationId xmlns:a16="http://schemas.microsoft.com/office/drawing/2014/main" id="{66FFAC2C-D5F2-7616-8A70-8A513764B257}"/>
              </a:ext>
            </a:extLst>
          </p:cNvPr>
          <p:cNvSpPr>
            <a:spLocks noGrp="1"/>
          </p:cNvSpPr>
          <p:nvPr>
            <p:ph type="body" sz="quarter" idx="32" hasCustomPrompt="1"/>
          </p:nvPr>
        </p:nvSpPr>
        <p:spPr>
          <a:xfrm>
            <a:off x="2133601" y="2607022"/>
            <a:ext cx="9753598" cy="914400"/>
          </a:xfrm>
          <a:ln>
            <a:solidFill>
              <a:schemeClr val="bg1">
                <a:lumMod val="75000"/>
              </a:schemeClr>
            </a:solidFill>
          </a:ln>
        </p:spPr>
        <p:txBody>
          <a:bodyPr lIns="274320" anchor="ctr" anchorCtr="0"/>
          <a:lstStyle>
            <a:lvl2pPr>
              <a:defRPr sz="1400">
                <a:solidFill>
                  <a:srgbClr val="3D454E"/>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Bullet TBD</a:t>
            </a:r>
          </a:p>
        </p:txBody>
      </p:sp>
      <p:sp>
        <p:nvSpPr>
          <p:cNvPr id="4" name="Text Placeholder 5">
            <a:extLst>
              <a:ext uri="{FF2B5EF4-FFF2-40B4-BE49-F238E27FC236}">
                <a16:creationId xmlns:a16="http://schemas.microsoft.com/office/drawing/2014/main" id="{0F1DA73A-A6E6-B99A-5CC7-BEAF3CBC59B5}"/>
              </a:ext>
            </a:extLst>
          </p:cNvPr>
          <p:cNvSpPr>
            <a:spLocks noGrp="1"/>
          </p:cNvSpPr>
          <p:nvPr>
            <p:ph type="body" sz="quarter" idx="33" hasCustomPrompt="1"/>
          </p:nvPr>
        </p:nvSpPr>
        <p:spPr>
          <a:xfrm>
            <a:off x="2133600" y="3709222"/>
            <a:ext cx="9753598" cy="914400"/>
          </a:xfrm>
          <a:ln>
            <a:solidFill>
              <a:schemeClr val="bg1">
                <a:lumMod val="75000"/>
              </a:schemeClr>
            </a:solidFill>
          </a:ln>
        </p:spPr>
        <p:txBody>
          <a:bodyPr lIns="274320" anchor="ctr" anchorCtr="0"/>
          <a:lstStyle>
            <a:lvl2pPr>
              <a:defRPr sz="1400">
                <a:solidFill>
                  <a:srgbClr val="3D454E"/>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Bullet TBD</a:t>
            </a:r>
          </a:p>
        </p:txBody>
      </p:sp>
      <p:sp>
        <p:nvSpPr>
          <p:cNvPr id="6" name="Text Placeholder 5">
            <a:extLst>
              <a:ext uri="{FF2B5EF4-FFF2-40B4-BE49-F238E27FC236}">
                <a16:creationId xmlns:a16="http://schemas.microsoft.com/office/drawing/2014/main" id="{73E1DF24-7A6F-5506-43AE-D9AC8F36DB04}"/>
              </a:ext>
            </a:extLst>
          </p:cNvPr>
          <p:cNvSpPr>
            <a:spLocks noGrp="1"/>
          </p:cNvSpPr>
          <p:nvPr>
            <p:ph type="body" sz="quarter" idx="34" hasCustomPrompt="1"/>
          </p:nvPr>
        </p:nvSpPr>
        <p:spPr>
          <a:xfrm>
            <a:off x="2133600" y="4811423"/>
            <a:ext cx="9753598" cy="914400"/>
          </a:xfrm>
          <a:ln>
            <a:solidFill>
              <a:schemeClr val="bg1">
                <a:lumMod val="75000"/>
              </a:schemeClr>
            </a:solidFill>
          </a:ln>
        </p:spPr>
        <p:txBody>
          <a:bodyPr lIns="274320" anchor="ctr" anchorCtr="0"/>
          <a:lstStyle>
            <a:lvl2pPr>
              <a:defRPr sz="1400">
                <a:solidFill>
                  <a:srgbClr val="3D454E"/>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dirty="0"/>
              <a:t>Bullet TBD</a:t>
            </a:r>
          </a:p>
        </p:txBody>
      </p:sp>
    </p:spTree>
    <p:extLst>
      <p:ext uri="{BB962C8B-B14F-4D97-AF65-F5344CB8AC3E}">
        <p14:creationId xmlns:p14="http://schemas.microsoft.com/office/powerpoint/2010/main" val="282282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Horizontal Steps with Bullets">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B6CB91F-B021-1362-5C5F-BCB69771D006}"/>
              </a:ext>
            </a:extLst>
          </p:cNvPr>
          <p:cNvSpPr>
            <a:spLocks noGrp="1"/>
          </p:cNvSpPr>
          <p:nvPr>
            <p:ph type="ftr" sz="quarter" idx="31"/>
          </p:nvPr>
        </p:nvSpPr>
        <p:spPr/>
        <p:txBody>
          <a:bodyPr/>
          <a:lstStyle/>
          <a:p>
            <a:r>
              <a:rPr lang="en-US"/>
              <a:t>Footer</a:t>
            </a:r>
          </a:p>
        </p:txBody>
      </p: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605F5E"/>
                </a:solidFill>
              </a:defRPr>
            </a:lvl1pPr>
          </a:lstStyle>
          <a:p>
            <a:pPr lvl="0"/>
            <a:r>
              <a:rPr lang="en-US"/>
              <a:t>Subtitle</a:t>
            </a:r>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p:txBody>
          <a:bodyPr/>
          <a:lstStyle>
            <a:lvl1pPr>
              <a:defRPr>
                <a:solidFill>
                  <a:srgbClr val="3D454E"/>
                </a:solidFill>
              </a:defRPr>
            </a:lvl1pPr>
          </a:lstStyle>
          <a:p>
            <a:r>
              <a:rPr lang="en-US"/>
              <a:t>Click to edit Master title style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9" name="Text Placeholder 48">
            <a:extLst>
              <a:ext uri="{FF2B5EF4-FFF2-40B4-BE49-F238E27FC236}">
                <a16:creationId xmlns:a16="http://schemas.microsoft.com/office/drawing/2014/main" id="{C9257DFD-DB1D-02B1-0809-347600CD5129}"/>
              </a:ext>
            </a:extLst>
          </p:cNvPr>
          <p:cNvSpPr>
            <a:spLocks noGrp="1"/>
          </p:cNvSpPr>
          <p:nvPr>
            <p:ph type="body" sz="quarter" idx="26" hasCustomPrompt="1"/>
          </p:nvPr>
        </p:nvSpPr>
        <p:spPr>
          <a:xfrm>
            <a:off x="304800" y="2607022"/>
            <a:ext cx="1828800" cy="914400"/>
          </a:xfrm>
          <a:solidFill>
            <a:schemeClr val="accent2"/>
          </a:solidFill>
          <a:ln>
            <a:solidFill>
              <a:schemeClr val="accent2"/>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10" name="Text Placeholder 48">
            <a:extLst>
              <a:ext uri="{FF2B5EF4-FFF2-40B4-BE49-F238E27FC236}">
                <a16:creationId xmlns:a16="http://schemas.microsoft.com/office/drawing/2014/main" id="{BE8D3291-1BE6-C242-D728-DA1FAA4CCECB}"/>
              </a:ext>
            </a:extLst>
          </p:cNvPr>
          <p:cNvSpPr>
            <a:spLocks noGrp="1"/>
          </p:cNvSpPr>
          <p:nvPr>
            <p:ph type="body" sz="quarter" idx="28" hasCustomPrompt="1"/>
          </p:nvPr>
        </p:nvSpPr>
        <p:spPr>
          <a:xfrm>
            <a:off x="304800" y="3709222"/>
            <a:ext cx="1828800" cy="914400"/>
          </a:xfrm>
          <a:solidFill>
            <a:srgbClr val="4AC7FF"/>
          </a:solidFill>
          <a:ln>
            <a:solidFill>
              <a:schemeClr val="accent3"/>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11" name="Text Placeholder 48">
            <a:extLst>
              <a:ext uri="{FF2B5EF4-FFF2-40B4-BE49-F238E27FC236}">
                <a16:creationId xmlns:a16="http://schemas.microsoft.com/office/drawing/2014/main" id="{324CED73-5FA9-F2CC-9B26-E0AA7F215414}"/>
              </a:ext>
            </a:extLst>
          </p:cNvPr>
          <p:cNvSpPr>
            <a:spLocks noGrp="1"/>
          </p:cNvSpPr>
          <p:nvPr>
            <p:ph type="body" sz="quarter" idx="30" hasCustomPrompt="1"/>
          </p:nvPr>
        </p:nvSpPr>
        <p:spPr>
          <a:xfrm>
            <a:off x="304800" y="4811423"/>
            <a:ext cx="1828800" cy="914400"/>
          </a:xfrm>
          <a:solidFill>
            <a:schemeClr val="accent4"/>
          </a:solidFill>
          <a:ln>
            <a:solidFill>
              <a:schemeClr val="accent4"/>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12" name="Text Placeholder 48">
            <a:extLst>
              <a:ext uri="{FF2B5EF4-FFF2-40B4-BE49-F238E27FC236}">
                <a16:creationId xmlns:a16="http://schemas.microsoft.com/office/drawing/2014/main" id="{7270E31E-E0DE-DFDE-F35E-4A08CD7C2BDC}"/>
              </a:ext>
            </a:extLst>
          </p:cNvPr>
          <p:cNvSpPr>
            <a:spLocks noGrp="1"/>
          </p:cNvSpPr>
          <p:nvPr>
            <p:ph type="body" sz="quarter" idx="21" hasCustomPrompt="1"/>
          </p:nvPr>
        </p:nvSpPr>
        <p:spPr>
          <a:xfrm>
            <a:off x="304800" y="1504821"/>
            <a:ext cx="1828800" cy="914400"/>
          </a:xfrm>
          <a:solidFill>
            <a:schemeClr val="accent1"/>
          </a:solidFill>
          <a:ln w="12700">
            <a:solidFill>
              <a:schemeClr val="accent1"/>
            </a:solidFill>
          </a:ln>
        </p:spPr>
        <p:txBody>
          <a:bodyPr lIns="91440" tIns="91440" rIns="91440" bIns="91440" anchor="ctr"/>
          <a:lstStyle>
            <a:lvl1pPr marL="0" algn="ctr" defTabSz="914400" rtl="0" eaLnBrk="1" latinLnBrk="0" hangingPunct="1">
              <a:lnSpc>
                <a:spcPct val="90000"/>
              </a:lnSpc>
              <a:defRPr lang="en-US" sz="1400" b="1" kern="1200" spc="0" dirty="0" smtClean="0">
                <a:solidFill>
                  <a:schemeClr val="bg1"/>
                </a:solidFill>
                <a:latin typeface="+mn-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20" name="Text Placeholder 5">
            <a:extLst>
              <a:ext uri="{FF2B5EF4-FFF2-40B4-BE49-F238E27FC236}">
                <a16:creationId xmlns:a16="http://schemas.microsoft.com/office/drawing/2014/main" id="{364121AC-4869-D9E6-306F-89D8BBE39BAA}"/>
              </a:ext>
            </a:extLst>
          </p:cNvPr>
          <p:cNvSpPr>
            <a:spLocks noGrp="1"/>
          </p:cNvSpPr>
          <p:nvPr>
            <p:ph type="body" sz="quarter" idx="29" hasCustomPrompt="1"/>
          </p:nvPr>
        </p:nvSpPr>
        <p:spPr>
          <a:xfrm>
            <a:off x="2133601" y="1504821"/>
            <a:ext cx="9753598" cy="914400"/>
          </a:xfrm>
          <a:ln>
            <a:solidFill>
              <a:schemeClr val="bg1">
                <a:lumMod val="75000"/>
              </a:schemeClr>
            </a:solidFill>
          </a:ln>
        </p:spPr>
        <p:txBody>
          <a:bodyPr lIns="274320" anchor="ctr" anchorCtr="0"/>
          <a:lstStyle>
            <a:lvl2pPr>
              <a:defRPr sz="1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Bullet TBD</a:t>
            </a:r>
          </a:p>
        </p:txBody>
      </p:sp>
      <p:sp>
        <p:nvSpPr>
          <p:cNvPr id="21" name="Text Placeholder 5">
            <a:extLst>
              <a:ext uri="{FF2B5EF4-FFF2-40B4-BE49-F238E27FC236}">
                <a16:creationId xmlns:a16="http://schemas.microsoft.com/office/drawing/2014/main" id="{FF8E3DDD-4846-06C3-62C3-4913006C8BA1}"/>
              </a:ext>
            </a:extLst>
          </p:cNvPr>
          <p:cNvSpPr>
            <a:spLocks noGrp="1"/>
          </p:cNvSpPr>
          <p:nvPr>
            <p:ph type="body" sz="quarter" idx="32" hasCustomPrompt="1"/>
          </p:nvPr>
        </p:nvSpPr>
        <p:spPr>
          <a:xfrm>
            <a:off x="2133601" y="2607022"/>
            <a:ext cx="9753598" cy="914400"/>
          </a:xfrm>
          <a:ln>
            <a:solidFill>
              <a:schemeClr val="bg1">
                <a:lumMod val="75000"/>
              </a:schemeClr>
            </a:solidFill>
          </a:ln>
        </p:spPr>
        <p:txBody>
          <a:bodyPr lIns="274320" anchor="ctr" anchorCtr="0"/>
          <a:lstStyle>
            <a:lvl2pPr>
              <a:defRPr sz="1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Bullet TBD</a:t>
            </a:r>
          </a:p>
        </p:txBody>
      </p:sp>
      <p:sp>
        <p:nvSpPr>
          <p:cNvPr id="22" name="Text Placeholder 5">
            <a:extLst>
              <a:ext uri="{FF2B5EF4-FFF2-40B4-BE49-F238E27FC236}">
                <a16:creationId xmlns:a16="http://schemas.microsoft.com/office/drawing/2014/main" id="{81449C82-45B1-FF7C-4170-D8800AB2227E}"/>
              </a:ext>
            </a:extLst>
          </p:cNvPr>
          <p:cNvSpPr>
            <a:spLocks noGrp="1"/>
          </p:cNvSpPr>
          <p:nvPr>
            <p:ph type="body" sz="quarter" idx="33" hasCustomPrompt="1"/>
          </p:nvPr>
        </p:nvSpPr>
        <p:spPr>
          <a:xfrm>
            <a:off x="2133600" y="3709222"/>
            <a:ext cx="9753598" cy="914400"/>
          </a:xfrm>
          <a:ln>
            <a:solidFill>
              <a:schemeClr val="bg1">
                <a:lumMod val="75000"/>
              </a:schemeClr>
            </a:solidFill>
          </a:ln>
        </p:spPr>
        <p:txBody>
          <a:bodyPr lIns="274320" anchor="ctr" anchorCtr="0"/>
          <a:lstStyle>
            <a:lvl2pPr>
              <a:defRPr sz="1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Bullet TBD</a:t>
            </a:r>
          </a:p>
        </p:txBody>
      </p:sp>
      <p:sp>
        <p:nvSpPr>
          <p:cNvPr id="31" name="Text Placeholder 5">
            <a:extLst>
              <a:ext uri="{FF2B5EF4-FFF2-40B4-BE49-F238E27FC236}">
                <a16:creationId xmlns:a16="http://schemas.microsoft.com/office/drawing/2014/main" id="{3A920C8C-D36F-BEE0-17E7-341F175721FB}"/>
              </a:ext>
            </a:extLst>
          </p:cNvPr>
          <p:cNvSpPr>
            <a:spLocks noGrp="1"/>
          </p:cNvSpPr>
          <p:nvPr>
            <p:ph type="body" sz="quarter" idx="34" hasCustomPrompt="1"/>
          </p:nvPr>
        </p:nvSpPr>
        <p:spPr>
          <a:xfrm>
            <a:off x="2133600" y="4811423"/>
            <a:ext cx="9753598" cy="914400"/>
          </a:xfrm>
          <a:ln>
            <a:solidFill>
              <a:schemeClr val="bg1">
                <a:lumMod val="75000"/>
              </a:schemeClr>
            </a:solidFill>
          </a:ln>
        </p:spPr>
        <p:txBody>
          <a:bodyPr lIns="274320" anchor="ctr" anchorCtr="0"/>
          <a:lstStyle>
            <a:lvl2pPr>
              <a:defRPr sz="1400">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Bullet TBD</a:t>
            </a:r>
          </a:p>
        </p:txBody>
      </p:sp>
    </p:spTree>
    <p:extLst>
      <p:ext uri="{BB962C8B-B14F-4D97-AF65-F5344CB8AC3E}">
        <p14:creationId xmlns:p14="http://schemas.microsoft.com/office/powerpoint/2010/main" val="39974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Vertical Sections With Bullets">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40B160-CABE-9853-1E8E-992B28941EEB}"/>
              </a:ext>
            </a:extLst>
          </p:cNvPr>
          <p:cNvSpPr/>
          <p:nvPr userDrawn="1"/>
        </p:nvSpPr>
        <p:spPr>
          <a:xfrm>
            <a:off x="0" y="4474028"/>
            <a:ext cx="12188952" cy="2383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a:xfrm>
            <a:off x="304796" y="311981"/>
            <a:ext cx="11582402" cy="701039"/>
          </a:xfrm>
        </p:spPr>
        <p:txBody>
          <a:bodyPr/>
          <a:lstStyle>
            <a:lvl1pPr>
              <a:defRPr>
                <a:solidFill>
                  <a:srgbClr val="3D454E"/>
                </a:solidFill>
              </a:defRPr>
            </a:lvl1pPr>
          </a:lstStyle>
          <a:p>
            <a:r>
              <a:rPr lang="en-US" dirty="0"/>
              <a:t>Click to edit Master title style</a:t>
            </a:r>
          </a:p>
        </p:txBody>
      </p: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AA7C169-86D5-4825-A629-FE123F71D43B}"/>
              </a:ext>
            </a:extLst>
          </p:cNvPr>
          <p:cNvSpPr>
            <a:spLocks noGrp="1"/>
          </p:cNvSpPr>
          <p:nvPr>
            <p:ph type="ftr" sz="quarter" idx="12"/>
          </p:nvPr>
        </p:nvSpPr>
        <p:spPr/>
        <p:txBody>
          <a:bodyPr/>
          <a:lstStyle>
            <a:lvl1pPr>
              <a:defRPr>
                <a:solidFill>
                  <a:schemeClr val="bg1"/>
                </a:solidFill>
              </a:defRPr>
            </a:lvl1pPr>
          </a:lstStyle>
          <a:p>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a:t>Subtitle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 name="Rectangle 10">
            <a:extLst>
              <a:ext uri="{FF2B5EF4-FFF2-40B4-BE49-F238E27FC236}">
                <a16:creationId xmlns:a16="http://schemas.microsoft.com/office/drawing/2014/main" id="{82F16961-1B88-CC32-4D75-D8B4AB26D29D}"/>
              </a:ext>
            </a:extLst>
          </p:cNvPr>
          <p:cNvSpPr/>
          <p:nvPr/>
        </p:nvSpPr>
        <p:spPr>
          <a:xfrm>
            <a:off x="304796"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13" name="Straight Connector 12">
            <a:extLst>
              <a:ext uri="{FF2B5EF4-FFF2-40B4-BE49-F238E27FC236}">
                <a16:creationId xmlns:a16="http://schemas.microsoft.com/office/drawing/2014/main" id="{EEBECBF8-8EAC-3448-DB95-114F310AE314}"/>
              </a:ext>
            </a:extLst>
          </p:cNvPr>
          <p:cNvCxnSpPr>
            <a:cxnSpLocks/>
          </p:cNvCxnSpPr>
          <p:nvPr/>
        </p:nvCxnSpPr>
        <p:spPr>
          <a:xfrm>
            <a:off x="1875246" y="2817761"/>
            <a:ext cx="526191" cy="0"/>
          </a:xfrm>
          <a:prstGeom prst="line">
            <a:avLst/>
          </a:prstGeom>
          <a:ln w="38100">
            <a:solidFill>
              <a:srgbClr val="277FBB"/>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09DBB9A-DDED-2822-6B08-78319BAD814F}"/>
              </a:ext>
            </a:extLst>
          </p:cNvPr>
          <p:cNvSpPr/>
          <p:nvPr/>
        </p:nvSpPr>
        <p:spPr>
          <a:xfrm>
            <a:off x="4354096"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20" name="Straight Connector 19">
            <a:extLst>
              <a:ext uri="{FF2B5EF4-FFF2-40B4-BE49-F238E27FC236}">
                <a16:creationId xmlns:a16="http://schemas.microsoft.com/office/drawing/2014/main" id="{CF8B70BE-9845-5F4D-A4F8-8B0B59D41C61}"/>
              </a:ext>
            </a:extLst>
          </p:cNvPr>
          <p:cNvCxnSpPr>
            <a:cxnSpLocks/>
          </p:cNvCxnSpPr>
          <p:nvPr/>
        </p:nvCxnSpPr>
        <p:spPr>
          <a:xfrm>
            <a:off x="5832902" y="2817761"/>
            <a:ext cx="526191" cy="0"/>
          </a:xfrm>
          <a:prstGeom prst="line">
            <a:avLst/>
          </a:prstGeom>
          <a:ln w="38100">
            <a:solidFill>
              <a:srgbClr val="4AC7FF"/>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B549061-507E-B1A0-0149-625B108E2002}"/>
              </a:ext>
            </a:extLst>
          </p:cNvPr>
          <p:cNvSpPr/>
          <p:nvPr/>
        </p:nvSpPr>
        <p:spPr>
          <a:xfrm>
            <a:off x="8403398"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27" name="Straight Connector 26">
            <a:extLst>
              <a:ext uri="{FF2B5EF4-FFF2-40B4-BE49-F238E27FC236}">
                <a16:creationId xmlns:a16="http://schemas.microsoft.com/office/drawing/2014/main" id="{1017A210-B3F1-4773-8218-DF90165A2354}"/>
              </a:ext>
            </a:extLst>
          </p:cNvPr>
          <p:cNvCxnSpPr>
            <a:cxnSpLocks/>
          </p:cNvCxnSpPr>
          <p:nvPr/>
        </p:nvCxnSpPr>
        <p:spPr>
          <a:xfrm>
            <a:off x="9882204" y="2817761"/>
            <a:ext cx="526191" cy="0"/>
          </a:xfrm>
          <a:prstGeom prst="line">
            <a:avLst/>
          </a:prstGeom>
          <a:ln w="38100">
            <a:solidFill>
              <a:srgbClr val="000D1C"/>
            </a:solidFill>
          </a:ln>
        </p:spPr>
        <p:style>
          <a:lnRef idx="1">
            <a:schemeClr val="accent1"/>
          </a:lnRef>
          <a:fillRef idx="0">
            <a:schemeClr val="accent1"/>
          </a:fillRef>
          <a:effectRef idx="0">
            <a:schemeClr val="accent1"/>
          </a:effectRef>
          <a:fontRef idx="minor">
            <a:schemeClr val="tx1"/>
          </a:fontRef>
        </p:style>
      </p:cxnSp>
      <p:sp>
        <p:nvSpPr>
          <p:cNvPr id="33" name="Text Placeholder 48">
            <a:extLst>
              <a:ext uri="{FF2B5EF4-FFF2-40B4-BE49-F238E27FC236}">
                <a16:creationId xmlns:a16="http://schemas.microsoft.com/office/drawing/2014/main" id="{467EE0BD-38D7-8716-76B7-412E3A4E22DC}"/>
              </a:ext>
            </a:extLst>
          </p:cNvPr>
          <p:cNvSpPr>
            <a:spLocks noGrp="1"/>
          </p:cNvSpPr>
          <p:nvPr>
            <p:ph type="body" sz="quarter" idx="26" hasCustomPrompt="1"/>
          </p:nvPr>
        </p:nvSpPr>
        <p:spPr>
          <a:xfrm>
            <a:off x="304800" y="1529834"/>
            <a:ext cx="3483802" cy="526903"/>
          </a:xfrm>
          <a:solidFill>
            <a:srgbClr val="277FBB"/>
          </a:solidFill>
          <a:ln>
            <a:solidFill>
              <a:schemeClr val="accent2"/>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34" name="Text Placeholder 48">
            <a:extLst>
              <a:ext uri="{FF2B5EF4-FFF2-40B4-BE49-F238E27FC236}">
                <a16:creationId xmlns:a16="http://schemas.microsoft.com/office/drawing/2014/main" id="{E6F304C9-A25E-58A7-04FC-C0C62D91C527}"/>
              </a:ext>
            </a:extLst>
          </p:cNvPr>
          <p:cNvSpPr>
            <a:spLocks noGrp="1"/>
          </p:cNvSpPr>
          <p:nvPr>
            <p:ph type="body" sz="quarter" idx="28" hasCustomPrompt="1"/>
          </p:nvPr>
        </p:nvSpPr>
        <p:spPr>
          <a:xfrm>
            <a:off x="4354096" y="1529834"/>
            <a:ext cx="3483802" cy="526903"/>
          </a:xfrm>
          <a:solidFill>
            <a:srgbClr val="4AC7FF"/>
          </a:solidFill>
          <a:ln>
            <a:solidFill>
              <a:schemeClr val="accent3"/>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35" name="Text Placeholder 48">
            <a:extLst>
              <a:ext uri="{FF2B5EF4-FFF2-40B4-BE49-F238E27FC236}">
                <a16:creationId xmlns:a16="http://schemas.microsoft.com/office/drawing/2014/main" id="{7A07D4C7-1E14-AE10-AF69-2F2629B224DB}"/>
              </a:ext>
            </a:extLst>
          </p:cNvPr>
          <p:cNvSpPr>
            <a:spLocks noGrp="1"/>
          </p:cNvSpPr>
          <p:nvPr>
            <p:ph type="body" sz="quarter" idx="30" hasCustomPrompt="1"/>
          </p:nvPr>
        </p:nvSpPr>
        <p:spPr>
          <a:xfrm>
            <a:off x="8403398" y="1529834"/>
            <a:ext cx="3483802" cy="526903"/>
          </a:xfrm>
          <a:solidFill>
            <a:srgbClr val="000D1C"/>
          </a:solidFill>
          <a:ln>
            <a:solidFill>
              <a:schemeClr val="accent4"/>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37" name="Text Placeholder 3">
            <a:extLst>
              <a:ext uri="{FF2B5EF4-FFF2-40B4-BE49-F238E27FC236}">
                <a16:creationId xmlns:a16="http://schemas.microsoft.com/office/drawing/2014/main" id="{1DA76B5F-888C-E019-9655-E5D492072225}"/>
              </a:ext>
            </a:extLst>
          </p:cNvPr>
          <p:cNvSpPr>
            <a:spLocks noGrp="1"/>
          </p:cNvSpPr>
          <p:nvPr>
            <p:ph type="body" sz="quarter" idx="22" hasCustomPrompt="1"/>
          </p:nvPr>
        </p:nvSpPr>
        <p:spPr>
          <a:xfrm>
            <a:off x="524307" y="2309165"/>
            <a:ext cx="3070402" cy="272503"/>
          </a:xfrm>
        </p:spPr>
        <p:txBody>
          <a:bodyPr anchor="t">
            <a:noAutofit/>
          </a:bodyPr>
          <a:lstStyle>
            <a:lvl1pPr marL="0" indent="0" algn="ctr">
              <a:lnSpc>
                <a:spcPct val="100000"/>
              </a:lnSpc>
              <a:spcBef>
                <a:spcPts val="0"/>
              </a:spcBef>
              <a:buNone/>
              <a:defRPr sz="1800" b="0" spc="300">
                <a:solidFill>
                  <a:srgbClr val="3D454E"/>
                </a:solidFill>
                <a:latin typeface="+mj-lt"/>
              </a:defRPr>
            </a:lvl1pPr>
          </a:lstStyle>
          <a:p>
            <a:pPr lvl="0"/>
            <a:r>
              <a:rPr lang="en-US" dirty="0"/>
              <a:t>TBD</a:t>
            </a:r>
          </a:p>
        </p:txBody>
      </p:sp>
      <p:sp>
        <p:nvSpPr>
          <p:cNvPr id="39" name="Text Placeholder 3">
            <a:extLst>
              <a:ext uri="{FF2B5EF4-FFF2-40B4-BE49-F238E27FC236}">
                <a16:creationId xmlns:a16="http://schemas.microsoft.com/office/drawing/2014/main" id="{2310C255-FC09-A168-5BF6-3B2E3F75869C}"/>
              </a:ext>
            </a:extLst>
          </p:cNvPr>
          <p:cNvSpPr>
            <a:spLocks noGrp="1"/>
          </p:cNvSpPr>
          <p:nvPr>
            <p:ph type="body" sz="quarter" idx="31" hasCustomPrompt="1"/>
          </p:nvPr>
        </p:nvSpPr>
        <p:spPr>
          <a:xfrm>
            <a:off x="4560796" y="2309165"/>
            <a:ext cx="3070402" cy="272503"/>
          </a:xfrm>
        </p:spPr>
        <p:txBody>
          <a:bodyPr anchor="t">
            <a:noAutofit/>
          </a:bodyPr>
          <a:lstStyle>
            <a:lvl1pPr marL="0" indent="0" algn="ctr">
              <a:lnSpc>
                <a:spcPct val="100000"/>
              </a:lnSpc>
              <a:spcBef>
                <a:spcPts val="0"/>
              </a:spcBef>
              <a:buNone/>
              <a:defRPr sz="1800" b="0" spc="300">
                <a:solidFill>
                  <a:srgbClr val="3D454E"/>
                </a:solidFill>
                <a:latin typeface="+mj-lt"/>
              </a:defRPr>
            </a:lvl1pPr>
          </a:lstStyle>
          <a:p>
            <a:pPr lvl="0"/>
            <a:r>
              <a:rPr lang="en-US" dirty="0"/>
              <a:t>TBD</a:t>
            </a:r>
          </a:p>
        </p:txBody>
      </p:sp>
      <p:sp>
        <p:nvSpPr>
          <p:cNvPr id="41" name="Text Placeholder 3">
            <a:extLst>
              <a:ext uri="{FF2B5EF4-FFF2-40B4-BE49-F238E27FC236}">
                <a16:creationId xmlns:a16="http://schemas.microsoft.com/office/drawing/2014/main" id="{1F8EA0BE-2CD8-AFDD-05E2-014D3FC49E7B}"/>
              </a:ext>
            </a:extLst>
          </p:cNvPr>
          <p:cNvSpPr>
            <a:spLocks noGrp="1"/>
          </p:cNvSpPr>
          <p:nvPr>
            <p:ph type="body" sz="quarter" idx="32" hasCustomPrompt="1"/>
          </p:nvPr>
        </p:nvSpPr>
        <p:spPr>
          <a:xfrm>
            <a:off x="8610098" y="2309165"/>
            <a:ext cx="3070402" cy="272503"/>
          </a:xfrm>
        </p:spPr>
        <p:txBody>
          <a:bodyPr anchor="t">
            <a:noAutofit/>
          </a:bodyPr>
          <a:lstStyle>
            <a:lvl1pPr marL="0" indent="0" algn="ctr">
              <a:lnSpc>
                <a:spcPct val="100000"/>
              </a:lnSpc>
              <a:spcBef>
                <a:spcPts val="0"/>
              </a:spcBef>
              <a:buNone/>
              <a:defRPr sz="1800" b="0" spc="300">
                <a:solidFill>
                  <a:srgbClr val="3D454E"/>
                </a:solidFill>
                <a:latin typeface="+mj-lt"/>
              </a:defRPr>
            </a:lvl1pPr>
          </a:lstStyle>
          <a:p>
            <a:pPr lvl="0"/>
            <a:r>
              <a:rPr lang="en-US"/>
              <a:t>TBD</a:t>
            </a:r>
          </a:p>
        </p:txBody>
      </p:sp>
      <p:sp>
        <p:nvSpPr>
          <p:cNvPr id="3" name="Text Placeholder 5">
            <a:extLst>
              <a:ext uri="{FF2B5EF4-FFF2-40B4-BE49-F238E27FC236}">
                <a16:creationId xmlns:a16="http://schemas.microsoft.com/office/drawing/2014/main" id="{7A298410-CB48-3015-FD48-A128E359B30C}"/>
              </a:ext>
            </a:extLst>
          </p:cNvPr>
          <p:cNvSpPr>
            <a:spLocks noGrp="1"/>
          </p:cNvSpPr>
          <p:nvPr>
            <p:ph type="body" sz="quarter" idx="33" hasCustomPrompt="1"/>
          </p:nvPr>
        </p:nvSpPr>
        <p:spPr>
          <a:xfrm>
            <a:off x="524307" y="3049995"/>
            <a:ext cx="3070402" cy="2626905"/>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6" name="Text Placeholder 5">
            <a:extLst>
              <a:ext uri="{FF2B5EF4-FFF2-40B4-BE49-F238E27FC236}">
                <a16:creationId xmlns:a16="http://schemas.microsoft.com/office/drawing/2014/main" id="{46ACA629-7FEA-C724-94DB-208E3D7CE992}"/>
              </a:ext>
            </a:extLst>
          </p:cNvPr>
          <p:cNvSpPr>
            <a:spLocks noGrp="1"/>
          </p:cNvSpPr>
          <p:nvPr>
            <p:ph type="body" sz="quarter" idx="34" hasCustomPrompt="1"/>
          </p:nvPr>
        </p:nvSpPr>
        <p:spPr>
          <a:xfrm>
            <a:off x="4560796" y="3049995"/>
            <a:ext cx="3070402" cy="2626905"/>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9" name="Text Placeholder 5">
            <a:extLst>
              <a:ext uri="{FF2B5EF4-FFF2-40B4-BE49-F238E27FC236}">
                <a16:creationId xmlns:a16="http://schemas.microsoft.com/office/drawing/2014/main" id="{07E1EFB2-4E02-81AC-91DF-31FDE0D8C002}"/>
              </a:ext>
            </a:extLst>
          </p:cNvPr>
          <p:cNvSpPr>
            <a:spLocks noGrp="1"/>
          </p:cNvSpPr>
          <p:nvPr>
            <p:ph type="body" sz="quarter" idx="35" hasCustomPrompt="1"/>
          </p:nvPr>
        </p:nvSpPr>
        <p:spPr>
          <a:xfrm>
            <a:off x="8610098" y="3049995"/>
            <a:ext cx="3070402" cy="2626905"/>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18" name="TextBox 17">
            <a:extLst>
              <a:ext uri="{FF2B5EF4-FFF2-40B4-BE49-F238E27FC236}">
                <a16:creationId xmlns:a16="http://schemas.microsoft.com/office/drawing/2014/main" id="{7BBD3695-D000-829E-7B64-FEC77E216F55}"/>
              </a:ext>
            </a:extLst>
          </p:cNvPr>
          <p:cNvSpPr txBox="1"/>
          <p:nvPr userDrawn="1"/>
        </p:nvSpPr>
        <p:spPr>
          <a:xfrm>
            <a:off x="1311620" y="6472993"/>
            <a:ext cx="2800350" cy="14605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all" spc="200" normalizeH="0" baseline="0" noProof="0" dirty="0">
                <a:ln>
                  <a:noFill/>
                </a:ln>
                <a:solidFill>
                  <a:schemeClr val="bg1"/>
                </a:solidFill>
                <a:effectLst/>
                <a:uLnTx/>
                <a:uFillTx/>
                <a:latin typeface="Arial"/>
                <a:ea typeface="+mn-ea"/>
                <a:cs typeface="+mn-cs"/>
              </a:rPr>
              <a:t>© CFGI | ALL RIGHTS RESERVED</a:t>
            </a:r>
            <a:endParaRPr kumimoji="0" lang="en-US" sz="800" b="0" i="0" u="none" strike="noStrike" kern="1200" cap="all" spc="200" normalizeH="0" baseline="0" noProof="0" dirty="0">
              <a:ln>
                <a:noFill/>
              </a:ln>
              <a:solidFill>
                <a:schemeClr val="bg1"/>
              </a:solidFill>
              <a:effectLst/>
              <a:uLnTx/>
              <a:uFillTx/>
              <a:latin typeface="Arial"/>
              <a:ea typeface="+mn-ea"/>
              <a:cs typeface="+mn-cs"/>
            </a:endParaRPr>
          </a:p>
        </p:txBody>
      </p:sp>
      <p:sp>
        <p:nvSpPr>
          <p:cNvPr id="21" name="TextBox 20">
            <a:extLst>
              <a:ext uri="{FF2B5EF4-FFF2-40B4-BE49-F238E27FC236}">
                <a16:creationId xmlns:a16="http://schemas.microsoft.com/office/drawing/2014/main" id="{0C07F84C-0932-E34F-363F-82B30A0F46E1}"/>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22" name="TextBox 21">
            <a:extLst>
              <a:ext uri="{FF2B5EF4-FFF2-40B4-BE49-F238E27FC236}">
                <a16:creationId xmlns:a16="http://schemas.microsoft.com/office/drawing/2014/main" id="{A6DBC3AA-4A06-F5BB-CA91-5F513C296BC2}"/>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23" name="TextBox 22">
            <a:extLst>
              <a:ext uri="{FF2B5EF4-FFF2-40B4-BE49-F238E27FC236}">
                <a16:creationId xmlns:a16="http://schemas.microsoft.com/office/drawing/2014/main" id="{FB483B03-9ACB-B7DE-0E6E-703C0CC8EF1C}"/>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pic>
        <p:nvPicPr>
          <p:cNvPr id="10" name="Picture 9" descr="A blue and black letter on a white background&#10;&#10;Description automatically generated">
            <a:extLst>
              <a:ext uri="{FF2B5EF4-FFF2-40B4-BE49-F238E27FC236}">
                <a16:creationId xmlns:a16="http://schemas.microsoft.com/office/drawing/2014/main" id="{35D8207E-A8EE-74B3-26BC-2FDE91ACFA9D}"/>
              </a:ext>
            </a:extLst>
          </p:cNvPr>
          <p:cNvPicPr>
            <a:picLocks noChangeAspect="1"/>
          </p:cNvPicPr>
          <p:nvPr userDrawn="1"/>
        </p:nvPicPr>
        <p:blipFill>
          <a:blip r:embed="rId3"/>
          <a:stretch>
            <a:fillRect/>
          </a:stretch>
        </p:blipFill>
        <p:spPr>
          <a:xfrm>
            <a:off x="304796" y="6395142"/>
            <a:ext cx="743145" cy="301752"/>
          </a:xfrm>
          <a:prstGeom prst="rect">
            <a:avLst/>
          </a:prstGeom>
        </p:spPr>
      </p:pic>
    </p:spTree>
    <p:extLst>
      <p:ext uri="{BB962C8B-B14F-4D97-AF65-F5344CB8AC3E}">
        <p14:creationId xmlns:p14="http://schemas.microsoft.com/office/powerpoint/2010/main" val="80175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Vertical Steps With Bullets">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a:t>Subtitle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0222A457-FE27-7A8A-204F-1153287E303D}"/>
              </a:ext>
            </a:extLst>
          </p:cNvPr>
          <p:cNvSpPr/>
          <p:nvPr userDrawn="1"/>
        </p:nvSpPr>
        <p:spPr>
          <a:xfrm>
            <a:off x="0" y="4474028"/>
            <a:ext cx="12188952" cy="23839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ooter Placeholder 1">
            <a:extLst>
              <a:ext uri="{FF2B5EF4-FFF2-40B4-BE49-F238E27FC236}">
                <a16:creationId xmlns:a16="http://schemas.microsoft.com/office/drawing/2014/main" id="{5465B8AA-BCDD-EE7F-CD50-33511CF4722A}"/>
              </a:ext>
            </a:extLst>
          </p:cNvPr>
          <p:cNvSpPr>
            <a:spLocks noGrp="1"/>
          </p:cNvSpPr>
          <p:nvPr>
            <p:ph type="ftr" sz="quarter" idx="12"/>
          </p:nvPr>
        </p:nvSpPr>
        <p:spPr>
          <a:xfrm>
            <a:off x="304796" y="5883275"/>
            <a:ext cx="11582404" cy="365125"/>
          </a:xfrm>
        </p:spPr>
        <p:txBody>
          <a:bodyPr/>
          <a:lstStyle>
            <a:lvl1pPr>
              <a:defRPr>
                <a:solidFill>
                  <a:schemeClr val="bg1"/>
                </a:solidFill>
              </a:defRPr>
            </a:lvl1pPr>
          </a:lstStyle>
          <a:p>
            <a:endParaRPr lang="en-US"/>
          </a:p>
        </p:txBody>
      </p:sp>
      <p:sp>
        <p:nvSpPr>
          <p:cNvPr id="36" name="Rectangle 35">
            <a:extLst>
              <a:ext uri="{FF2B5EF4-FFF2-40B4-BE49-F238E27FC236}">
                <a16:creationId xmlns:a16="http://schemas.microsoft.com/office/drawing/2014/main" id="{424DBB12-9D41-821C-4727-F68E88F038B6}"/>
              </a:ext>
            </a:extLst>
          </p:cNvPr>
          <p:cNvSpPr/>
          <p:nvPr userDrawn="1"/>
        </p:nvSpPr>
        <p:spPr>
          <a:xfrm>
            <a:off x="304796"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38" name="Straight Connector 37">
            <a:extLst>
              <a:ext uri="{FF2B5EF4-FFF2-40B4-BE49-F238E27FC236}">
                <a16:creationId xmlns:a16="http://schemas.microsoft.com/office/drawing/2014/main" id="{AB6B6651-3D1B-FEC7-65D2-263C3570A7F6}"/>
              </a:ext>
            </a:extLst>
          </p:cNvPr>
          <p:cNvCxnSpPr>
            <a:cxnSpLocks/>
          </p:cNvCxnSpPr>
          <p:nvPr userDrawn="1"/>
        </p:nvCxnSpPr>
        <p:spPr>
          <a:xfrm>
            <a:off x="1875246" y="2817761"/>
            <a:ext cx="526191" cy="0"/>
          </a:xfrm>
          <a:prstGeom prst="line">
            <a:avLst/>
          </a:prstGeom>
          <a:ln w="38100">
            <a:solidFill>
              <a:srgbClr val="277FBB"/>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9F04193-9C3A-EF63-5A98-8C75771AC516}"/>
              </a:ext>
            </a:extLst>
          </p:cNvPr>
          <p:cNvSpPr/>
          <p:nvPr userDrawn="1"/>
        </p:nvSpPr>
        <p:spPr>
          <a:xfrm>
            <a:off x="4354096"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45" name="Straight Connector 44">
            <a:extLst>
              <a:ext uri="{FF2B5EF4-FFF2-40B4-BE49-F238E27FC236}">
                <a16:creationId xmlns:a16="http://schemas.microsoft.com/office/drawing/2014/main" id="{FC2C84D6-8502-7A36-9DC7-14AF3ADC3314}"/>
              </a:ext>
            </a:extLst>
          </p:cNvPr>
          <p:cNvCxnSpPr>
            <a:cxnSpLocks/>
          </p:cNvCxnSpPr>
          <p:nvPr userDrawn="1"/>
        </p:nvCxnSpPr>
        <p:spPr>
          <a:xfrm>
            <a:off x="5832902" y="2817761"/>
            <a:ext cx="526191" cy="0"/>
          </a:xfrm>
          <a:prstGeom prst="line">
            <a:avLst/>
          </a:prstGeom>
          <a:ln w="38100">
            <a:solidFill>
              <a:srgbClr val="4AC7FF"/>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6A98D8A-929C-617E-975F-41100B6B4B5E}"/>
              </a:ext>
            </a:extLst>
          </p:cNvPr>
          <p:cNvSpPr/>
          <p:nvPr userDrawn="1"/>
        </p:nvSpPr>
        <p:spPr>
          <a:xfrm>
            <a:off x="8403398" y="1716100"/>
            <a:ext cx="3483803" cy="410050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bIns="182880"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300" normalizeH="0" baseline="0" noProof="0">
              <a:ln>
                <a:noFill/>
              </a:ln>
              <a:solidFill>
                <a:srgbClr val="FFFFFF"/>
              </a:solidFill>
              <a:effectLst/>
              <a:uLnTx/>
              <a:uFillTx/>
              <a:latin typeface="Georgia"/>
              <a:ea typeface="+mn-ea"/>
              <a:cs typeface="+mn-cs"/>
            </a:endParaRPr>
          </a:p>
        </p:txBody>
      </p:sp>
      <p:cxnSp>
        <p:nvCxnSpPr>
          <p:cNvPr id="47" name="Straight Connector 46">
            <a:extLst>
              <a:ext uri="{FF2B5EF4-FFF2-40B4-BE49-F238E27FC236}">
                <a16:creationId xmlns:a16="http://schemas.microsoft.com/office/drawing/2014/main" id="{70B8736D-91FF-32B5-57D2-5AB01F338F1E}"/>
              </a:ext>
            </a:extLst>
          </p:cNvPr>
          <p:cNvCxnSpPr>
            <a:cxnSpLocks/>
          </p:cNvCxnSpPr>
          <p:nvPr userDrawn="1"/>
        </p:nvCxnSpPr>
        <p:spPr>
          <a:xfrm>
            <a:off x="9882204" y="2817761"/>
            <a:ext cx="526191" cy="0"/>
          </a:xfrm>
          <a:prstGeom prst="line">
            <a:avLst/>
          </a:prstGeom>
          <a:ln w="38100">
            <a:solidFill>
              <a:srgbClr val="000D1C"/>
            </a:solidFill>
          </a:ln>
        </p:spPr>
        <p:style>
          <a:lnRef idx="1">
            <a:schemeClr val="accent1"/>
          </a:lnRef>
          <a:fillRef idx="0">
            <a:schemeClr val="accent1"/>
          </a:fillRef>
          <a:effectRef idx="0">
            <a:schemeClr val="accent1"/>
          </a:effectRef>
          <a:fontRef idx="minor">
            <a:schemeClr val="tx1"/>
          </a:fontRef>
        </p:style>
      </p:cxnSp>
      <p:sp>
        <p:nvSpPr>
          <p:cNvPr id="48" name="Text Placeholder 48">
            <a:extLst>
              <a:ext uri="{FF2B5EF4-FFF2-40B4-BE49-F238E27FC236}">
                <a16:creationId xmlns:a16="http://schemas.microsoft.com/office/drawing/2014/main" id="{653DAB0D-E435-72D9-9A84-6EA9340670CC}"/>
              </a:ext>
            </a:extLst>
          </p:cNvPr>
          <p:cNvSpPr>
            <a:spLocks noGrp="1"/>
          </p:cNvSpPr>
          <p:nvPr>
            <p:ph type="body" sz="quarter" idx="26" hasCustomPrompt="1"/>
          </p:nvPr>
        </p:nvSpPr>
        <p:spPr>
          <a:xfrm>
            <a:off x="304800" y="1529834"/>
            <a:ext cx="3483802" cy="526903"/>
          </a:xfrm>
          <a:solidFill>
            <a:srgbClr val="277FBB"/>
          </a:solidFill>
          <a:ln>
            <a:solidFill>
              <a:schemeClr val="accent2"/>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49" name="Text Placeholder 48">
            <a:extLst>
              <a:ext uri="{FF2B5EF4-FFF2-40B4-BE49-F238E27FC236}">
                <a16:creationId xmlns:a16="http://schemas.microsoft.com/office/drawing/2014/main" id="{1680B7A6-C4AE-84F4-E308-30B0E0002B3C}"/>
              </a:ext>
            </a:extLst>
          </p:cNvPr>
          <p:cNvSpPr>
            <a:spLocks noGrp="1"/>
          </p:cNvSpPr>
          <p:nvPr>
            <p:ph type="body" sz="quarter" idx="28" hasCustomPrompt="1"/>
          </p:nvPr>
        </p:nvSpPr>
        <p:spPr>
          <a:xfrm>
            <a:off x="4354096" y="1529834"/>
            <a:ext cx="3483802" cy="526903"/>
          </a:xfrm>
          <a:solidFill>
            <a:srgbClr val="4AC7FF"/>
          </a:solidFill>
          <a:ln>
            <a:solidFill>
              <a:schemeClr val="accent3"/>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50" name="Text Placeholder 48">
            <a:extLst>
              <a:ext uri="{FF2B5EF4-FFF2-40B4-BE49-F238E27FC236}">
                <a16:creationId xmlns:a16="http://schemas.microsoft.com/office/drawing/2014/main" id="{107C9091-0242-F570-484C-0D6919A7B3FB}"/>
              </a:ext>
            </a:extLst>
          </p:cNvPr>
          <p:cNvSpPr>
            <a:spLocks noGrp="1"/>
          </p:cNvSpPr>
          <p:nvPr>
            <p:ph type="body" sz="quarter" idx="30" hasCustomPrompt="1"/>
          </p:nvPr>
        </p:nvSpPr>
        <p:spPr>
          <a:xfrm>
            <a:off x="8403398" y="1529834"/>
            <a:ext cx="3483802" cy="526903"/>
          </a:xfrm>
          <a:solidFill>
            <a:srgbClr val="000D1C"/>
          </a:solidFill>
          <a:ln>
            <a:solidFill>
              <a:schemeClr val="accent4"/>
            </a:solidFill>
          </a:ln>
        </p:spPr>
        <p:txBody>
          <a:bodyPr lIns="91440" tIns="91440" rIns="91440" bIns="91440" anchor="ctr"/>
          <a:lstStyle>
            <a:lvl1pPr marL="0" algn="ctr" defTabSz="914400" rtl="0" eaLnBrk="1" latinLnBrk="0" hangingPunct="1">
              <a:lnSpc>
                <a:spcPct val="90000"/>
              </a:lnSpc>
              <a:defRPr lang="en-US" sz="1800" b="0" kern="1200" spc="300" dirty="0" smtClean="0">
                <a:solidFill>
                  <a:schemeClr val="bg1"/>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51" name="Text Placeholder 3">
            <a:extLst>
              <a:ext uri="{FF2B5EF4-FFF2-40B4-BE49-F238E27FC236}">
                <a16:creationId xmlns:a16="http://schemas.microsoft.com/office/drawing/2014/main" id="{F48AE0F5-55F8-672C-E1C4-735362985AA5}"/>
              </a:ext>
            </a:extLst>
          </p:cNvPr>
          <p:cNvSpPr>
            <a:spLocks noGrp="1"/>
          </p:cNvSpPr>
          <p:nvPr>
            <p:ph type="body" sz="quarter" idx="22" hasCustomPrompt="1"/>
          </p:nvPr>
        </p:nvSpPr>
        <p:spPr>
          <a:xfrm>
            <a:off x="524307" y="2309165"/>
            <a:ext cx="3070402" cy="272503"/>
          </a:xfrm>
        </p:spPr>
        <p:txBody>
          <a:bodyPr anchor="t">
            <a:noAutofit/>
          </a:bodyPr>
          <a:lstStyle>
            <a:lvl1pPr marL="0" indent="0" algn="ctr">
              <a:lnSpc>
                <a:spcPct val="100000"/>
              </a:lnSpc>
              <a:spcBef>
                <a:spcPts val="0"/>
              </a:spcBef>
              <a:buNone/>
              <a:defRPr sz="1800" b="0" spc="300">
                <a:solidFill>
                  <a:schemeClr val="tx2"/>
                </a:solidFill>
                <a:latin typeface="+mj-lt"/>
              </a:defRPr>
            </a:lvl1pPr>
          </a:lstStyle>
          <a:p>
            <a:pPr lvl="0"/>
            <a:r>
              <a:rPr lang="en-US"/>
              <a:t>TBD</a:t>
            </a:r>
          </a:p>
        </p:txBody>
      </p:sp>
      <p:sp>
        <p:nvSpPr>
          <p:cNvPr id="52" name="Text Placeholder 3">
            <a:extLst>
              <a:ext uri="{FF2B5EF4-FFF2-40B4-BE49-F238E27FC236}">
                <a16:creationId xmlns:a16="http://schemas.microsoft.com/office/drawing/2014/main" id="{B9376AF6-8787-02CD-281C-24E6562B9A94}"/>
              </a:ext>
            </a:extLst>
          </p:cNvPr>
          <p:cNvSpPr>
            <a:spLocks noGrp="1"/>
          </p:cNvSpPr>
          <p:nvPr>
            <p:ph type="body" sz="quarter" idx="31" hasCustomPrompt="1"/>
          </p:nvPr>
        </p:nvSpPr>
        <p:spPr>
          <a:xfrm>
            <a:off x="4560796" y="2309165"/>
            <a:ext cx="3070402" cy="272503"/>
          </a:xfrm>
        </p:spPr>
        <p:txBody>
          <a:bodyPr anchor="t">
            <a:noAutofit/>
          </a:bodyPr>
          <a:lstStyle>
            <a:lvl1pPr marL="0" indent="0" algn="ctr">
              <a:lnSpc>
                <a:spcPct val="100000"/>
              </a:lnSpc>
              <a:spcBef>
                <a:spcPts val="0"/>
              </a:spcBef>
              <a:buNone/>
              <a:defRPr sz="1800" b="0" spc="300">
                <a:solidFill>
                  <a:schemeClr val="tx2"/>
                </a:solidFill>
                <a:latin typeface="+mj-lt"/>
              </a:defRPr>
            </a:lvl1pPr>
          </a:lstStyle>
          <a:p>
            <a:pPr lvl="0"/>
            <a:r>
              <a:rPr lang="en-US" dirty="0"/>
              <a:t>TBD</a:t>
            </a:r>
          </a:p>
        </p:txBody>
      </p:sp>
      <p:sp>
        <p:nvSpPr>
          <p:cNvPr id="53" name="Text Placeholder 3">
            <a:extLst>
              <a:ext uri="{FF2B5EF4-FFF2-40B4-BE49-F238E27FC236}">
                <a16:creationId xmlns:a16="http://schemas.microsoft.com/office/drawing/2014/main" id="{67DDA58C-B6CE-FE15-88D8-A861FBF04E07}"/>
              </a:ext>
            </a:extLst>
          </p:cNvPr>
          <p:cNvSpPr>
            <a:spLocks noGrp="1"/>
          </p:cNvSpPr>
          <p:nvPr>
            <p:ph type="body" sz="quarter" idx="32" hasCustomPrompt="1"/>
          </p:nvPr>
        </p:nvSpPr>
        <p:spPr>
          <a:xfrm>
            <a:off x="8610098" y="2309165"/>
            <a:ext cx="3070402" cy="272503"/>
          </a:xfrm>
        </p:spPr>
        <p:txBody>
          <a:bodyPr anchor="t">
            <a:noAutofit/>
          </a:bodyPr>
          <a:lstStyle>
            <a:lvl1pPr marL="0" indent="0" algn="ctr">
              <a:lnSpc>
                <a:spcPct val="100000"/>
              </a:lnSpc>
              <a:spcBef>
                <a:spcPts val="0"/>
              </a:spcBef>
              <a:buNone/>
              <a:defRPr sz="1800" b="0" spc="300">
                <a:solidFill>
                  <a:schemeClr val="tx2"/>
                </a:solidFill>
                <a:latin typeface="+mj-lt"/>
              </a:defRPr>
            </a:lvl1pPr>
          </a:lstStyle>
          <a:p>
            <a:pPr lvl="0"/>
            <a:r>
              <a:rPr lang="en-US"/>
              <a:t>TBD</a:t>
            </a:r>
          </a:p>
        </p:txBody>
      </p:sp>
      <p:sp>
        <p:nvSpPr>
          <p:cNvPr id="54" name="Text Placeholder 5">
            <a:extLst>
              <a:ext uri="{FF2B5EF4-FFF2-40B4-BE49-F238E27FC236}">
                <a16:creationId xmlns:a16="http://schemas.microsoft.com/office/drawing/2014/main" id="{E1B31CAF-D6E4-8A55-9D7A-63474655537A}"/>
              </a:ext>
            </a:extLst>
          </p:cNvPr>
          <p:cNvSpPr>
            <a:spLocks noGrp="1"/>
          </p:cNvSpPr>
          <p:nvPr>
            <p:ph type="body" sz="quarter" idx="33" hasCustomPrompt="1"/>
          </p:nvPr>
        </p:nvSpPr>
        <p:spPr>
          <a:xfrm>
            <a:off x="524307" y="3049995"/>
            <a:ext cx="3070402" cy="2626905"/>
          </a:xfrm>
        </p:spPr>
        <p:txBody>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Second level</a:t>
            </a:r>
          </a:p>
          <a:p>
            <a:pPr lvl="2"/>
            <a:r>
              <a:rPr lang="en-US"/>
              <a:t>Third level</a:t>
            </a:r>
          </a:p>
          <a:p>
            <a:pPr lvl="3"/>
            <a:r>
              <a:rPr lang="en-US"/>
              <a:t>Fourth level</a:t>
            </a:r>
          </a:p>
          <a:p>
            <a:pPr lvl="4"/>
            <a:r>
              <a:rPr lang="en-US"/>
              <a:t>Fifth level</a:t>
            </a:r>
            <a:endParaRPr lang="en-PH"/>
          </a:p>
        </p:txBody>
      </p:sp>
      <p:sp>
        <p:nvSpPr>
          <p:cNvPr id="55" name="Text Placeholder 5">
            <a:extLst>
              <a:ext uri="{FF2B5EF4-FFF2-40B4-BE49-F238E27FC236}">
                <a16:creationId xmlns:a16="http://schemas.microsoft.com/office/drawing/2014/main" id="{B7F306DB-5537-1F97-7ADE-59B43845FE57}"/>
              </a:ext>
            </a:extLst>
          </p:cNvPr>
          <p:cNvSpPr>
            <a:spLocks noGrp="1"/>
          </p:cNvSpPr>
          <p:nvPr>
            <p:ph type="body" sz="quarter" idx="34" hasCustomPrompt="1"/>
          </p:nvPr>
        </p:nvSpPr>
        <p:spPr>
          <a:xfrm>
            <a:off x="4560796" y="3049995"/>
            <a:ext cx="3070402" cy="2626905"/>
          </a:xfrm>
        </p:spPr>
        <p:txBody>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Second level</a:t>
            </a:r>
          </a:p>
          <a:p>
            <a:pPr lvl="2"/>
            <a:r>
              <a:rPr lang="en-US"/>
              <a:t>Third level</a:t>
            </a:r>
          </a:p>
          <a:p>
            <a:pPr lvl="3"/>
            <a:r>
              <a:rPr lang="en-US"/>
              <a:t>Fourth level</a:t>
            </a:r>
          </a:p>
          <a:p>
            <a:pPr lvl="4"/>
            <a:r>
              <a:rPr lang="en-US"/>
              <a:t>Fifth level</a:t>
            </a:r>
            <a:endParaRPr lang="en-PH"/>
          </a:p>
        </p:txBody>
      </p:sp>
      <p:sp>
        <p:nvSpPr>
          <p:cNvPr id="56" name="Text Placeholder 5">
            <a:extLst>
              <a:ext uri="{FF2B5EF4-FFF2-40B4-BE49-F238E27FC236}">
                <a16:creationId xmlns:a16="http://schemas.microsoft.com/office/drawing/2014/main" id="{E699D270-9D30-B4FB-FEDA-97E54396F5A5}"/>
              </a:ext>
            </a:extLst>
          </p:cNvPr>
          <p:cNvSpPr>
            <a:spLocks noGrp="1"/>
          </p:cNvSpPr>
          <p:nvPr>
            <p:ph type="body" sz="quarter" idx="35" hasCustomPrompt="1"/>
          </p:nvPr>
        </p:nvSpPr>
        <p:spPr>
          <a:xfrm>
            <a:off x="8610098" y="3049995"/>
            <a:ext cx="3070402" cy="2626905"/>
          </a:xfrm>
        </p:spPr>
        <p:txBody>
          <a:bodyPr/>
          <a:lstStyle>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1"/>
            <a:r>
              <a:rPr lang="en-US"/>
              <a:t>Second level</a:t>
            </a:r>
          </a:p>
          <a:p>
            <a:pPr lvl="2"/>
            <a:r>
              <a:rPr lang="en-US"/>
              <a:t>Third level</a:t>
            </a:r>
          </a:p>
          <a:p>
            <a:pPr lvl="3"/>
            <a:r>
              <a:rPr lang="en-US"/>
              <a:t>Fourth level</a:t>
            </a:r>
          </a:p>
          <a:p>
            <a:pPr lvl="4"/>
            <a:r>
              <a:rPr lang="en-US"/>
              <a:t>Fifth level</a:t>
            </a:r>
            <a:endParaRPr lang="en-PH"/>
          </a:p>
        </p:txBody>
      </p:sp>
      <p:sp>
        <p:nvSpPr>
          <p:cNvPr id="58" name="TextBox 57">
            <a:extLst>
              <a:ext uri="{FF2B5EF4-FFF2-40B4-BE49-F238E27FC236}">
                <a16:creationId xmlns:a16="http://schemas.microsoft.com/office/drawing/2014/main" id="{F87CE903-7C6E-424C-8780-75CFC37820FC}"/>
              </a:ext>
            </a:extLst>
          </p:cNvPr>
          <p:cNvSpPr txBox="1"/>
          <p:nvPr userDrawn="1"/>
        </p:nvSpPr>
        <p:spPr>
          <a:xfrm>
            <a:off x="1311620" y="6472993"/>
            <a:ext cx="2800350" cy="14605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800" b="0" i="0" u="none" strike="noStrike" kern="1200" cap="all" spc="200" normalizeH="0" baseline="0" noProof="0" dirty="0">
                <a:ln>
                  <a:noFill/>
                </a:ln>
                <a:solidFill>
                  <a:schemeClr val="bg1"/>
                </a:solidFill>
                <a:effectLst/>
                <a:uLnTx/>
                <a:uFillTx/>
                <a:latin typeface="Arial"/>
                <a:ea typeface="+mn-ea"/>
                <a:cs typeface="+mn-cs"/>
              </a:rPr>
              <a:t>© CFGI | ALL RIGHTS RESERVED</a:t>
            </a:r>
            <a:endParaRPr kumimoji="0" lang="en-US" sz="800" b="0" i="0" u="none" strike="noStrike" kern="1200" cap="all" spc="200" normalizeH="0" baseline="0" noProof="0" dirty="0">
              <a:ln>
                <a:noFill/>
              </a:ln>
              <a:solidFill>
                <a:schemeClr val="bg1"/>
              </a:solidFill>
              <a:effectLst/>
              <a:uLnTx/>
              <a:uFillTx/>
              <a:latin typeface="Arial"/>
              <a:ea typeface="+mn-ea"/>
              <a:cs typeface="+mn-cs"/>
            </a:endParaRPr>
          </a:p>
        </p:txBody>
      </p:sp>
      <p:sp>
        <p:nvSpPr>
          <p:cNvPr id="59" name="TextBox 58">
            <a:extLst>
              <a:ext uri="{FF2B5EF4-FFF2-40B4-BE49-F238E27FC236}">
                <a16:creationId xmlns:a16="http://schemas.microsoft.com/office/drawing/2014/main" id="{42823CEA-59C0-59B9-7CBF-7CFC4E853296}"/>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60" name="TextBox 59">
            <a:extLst>
              <a:ext uri="{FF2B5EF4-FFF2-40B4-BE49-F238E27FC236}">
                <a16:creationId xmlns:a16="http://schemas.microsoft.com/office/drawing/2014/main" id="{64B8AB29-62C7-A6D0-4C6A-40DD53BA72E6}"/>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sp>
        <p:nvSpPr>
          <p:cNvPr id="61" name="TextBox 60">
            <a:extLst>
              <a:ext uri="{FF2B5EF4-FFF2-40B4-BE49-F238E27FC236}">
                <a16:creationId xmlns:a16="http://schemas.microsoft.com/office/drawing/2014/main" id="{538AE175-0F78-5822-6E69-8491898F7B49}"/>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bg1"/>
                </a:solidFill>
              </a:rPr>
              <a:pPr algn="r"/>
              <a:t>‹#›</a:t>
            </a:fld>
            <a:endParaRPr lang="en-US" sz="800" cap="all" baseline="0">
              <a:solidFill>
                <a:schemeClr val="bg1"/>
              </a:solidFill>
            </a:endParaRPr>
          </a:p>
        </p:txBody>
      </p:sp>
      <p:pic>
        <p:nvPicPr>
          <p:cNvPr id="3" name="Picture 2" descr="A blue and black letter on a white background&#10;&#10;Description automatically generated">
            <a:extLst>
              <a:ext uri="{FF2B5EF4-FFF2-40B4-BE49-F238E27FC236}">
                <a16:creationId xmlns:a16="http://schemas.microsoft.com/office/drawing/2014/main" id="{E8331AD7-3B10-5978-FCE5-E4F399F443A6}"/>
              </a:ext>
            </a:extLst>
          </p:cNvPr>
          <p:cNvPicPr>
            <a:picLocks noChangeAspect="1"/>
          </p:cNvPicPr>
          <p:nvPr userDrawn="1"/>
        </p:nvPicPr>
        <p:blipFill>
          <a:blip r:embed="rId3"/>
          <a:stretch>
            <a:fillRect/>
          </a:stretch>
        </p:blipFill>
        <p:spPr>
          <a:xfrm>
            <a:off x="304796" y="6395142"/>
            <a:ext cx="743145" cy="301752"/>
          </a:xfrm>
          <a:prstGeom prst="rect">
            <a:avLst/>
          </a:prstGeom>
        </p:spPr>
      </p:pic>
    </p:spTree>
    <p:extLst>
      <p:ext uri="{BB962C8B-B14F-4D97-AF65-F5344CB8AC3E}">
        <p14:creationId xmlns:p14="http://schemas.microsoft.com/office/powerpoint/2010/main" val="37418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Steps Templat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a:t>Subtitle</a:t>
            </a:r>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 name="Rectangle 3">
            <a:extLst>
              <a:ext uri="{FF2B5EF4-FFF2-40B4-BE49-F238E27FC236}">
                <a16:creationId xmlns:a16="http://schemas.microsoft.com/office/drawing/2014/main" id="{3D9147CA-670C-DE9D-5BFB-6ACDD0509F6A}"/>
              </a:ext>
            </a:extLst>
          </p:cNvPr>
          <p:cNvSpPr/>
          <p:nvPr userDrawn="1"/>
        </p:nvSpPr>
        <p:spPr>
          <a:xfrm>
            <a:off x="1" y="1503682"/>
            <a:ext cx="813215" cy="47454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0" name="Text Placeholder 53">
            <a:extLst>
              <a:ext uri="{FF2B5EF4-FFF2-40B4-BE49-F238E27FC236}">
                <a16:creationId xmlns:a16="http://schemas.microsoft.com/office/drawing/2014/main" id="{6751F904-CD08-AADA-DA25-9E08AB827219}"/>
              </a:ext>
            </a:extLst>
          </p:cNvPr>
          <p:cNvSpPr>
            <a:spLocks noGrp="1"/>
          </p:cNvSpPr>
          <p:nvPr>
            <p:ph type="body" sz="quarter" idx="24" hasCustomPrompt="1"/>
          </p:nvPr>
        </p:nvSpPr>
        <p:spPr>
          <a:xfrm>
            <a:off x="1235034" y="1702524"/>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dirty="0"/>
              <a:t>Bullet TBD</a:t>
            </a:r>
          </a:p>
        </p:txBody>
      </p:sp>
      <p:sp>
        <p:nvSpPr>
          <p:cNvPr id="42" name="Text Placeholder 53">
            <a:extLst>
              <a:ext uri="{FF2B5EF4-FFF2-40B4-BE49-F238E27FC236}">
                <a16:creationId xmlns:a16="http://schemas.microsoft.com/office/drawing/2014/main" id="{5E080439-7664-35FE-4174-82F020433FA7}"/>
              </a:ext>
            </a:extLst>
          </p:cNvPr>
          <p:cNvSpPr>
            <a:spLocks noGrp="1"/>
          </p:cNvSpPr>
          <p:nvPr>
            <p:ph type="body" sz="quarter" idx="25" hasCustomPrompt="1"/>
          </p:nvPr>
        </p:nvSpPr>
        <p:spPr>
          <a:xfrm>
            <a:off x="538676" y="1702523"/>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48" name="Text Placeholder 53">
            <a:extLst>
              <a:ext uri="{FF2B5EF4-FFF2-40B4-BE49-F238E27FC236}">
                <a16:creationId xmlns:a16="http://schemas.microsoft.com/office/drawing/2014/main" id="{E4590006-7AFD-D580-2B04-AEE5B3A06036}"/>
              </a:ext>
            </a:extLst>
          </p:cNvPr>
          <p:cNvSpPr>
            <a:spLocks noGrp="1"/>
          </p:cNvSpPr>
          <p:nvPr>
            <p:ph type="body" sz="quarter" idx="26" hasCustomPrompt="1"/>
          </p:nvPr>
        </p:nvSpPr>
        <p:spPr>
          <a:xfrm>
            <a:off x="1235034" y="2973723"/>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
        <p:nvSpPr>
          <p:cNvPr id="49" name="Text Placeholder 53">
            <a:extLst>
              <a:ext uri="{FF2B5EF4-FFF2-40B4-BE49-F238E27FC236}">
                <a16:creationId xmlns:a16="http://schemas.microsoft.com/office/drawing/2014/main" id="{40EC9561-7A57-6001-0112-828E0DC1A3B6}"/>
              </a:ext>
            </a:extLst>
          </p:cNvPr>
          <p:cNvSpPr>
            <a:spLocks noGrp="1"/>
          </p:cNvSpPr>
          <p:nvPr>
            <p:ph type="body" sz="quarter" idx="27" hasCustomPrompt="1"/>
          </p:nvPr>
        </p:nvSpPr>
        <p:spPr>
          <a:xfrm>
            <a:off x="538676" y="2973722"/>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51" name="Text Placeholder 53">
            <a:extLst>
              <a:ext uri="{FF2B5EF4-FFF2-40B4-BE49-F238E27FC236}">
                <a16:creationId xmlns:a16="http://schemas.microsoft.com/office/drawing/2014/main" id="{46B3A4B7-CD9B-7A52-F7D8-39B4A22D272E}"/>
              </a:ext>
            </a:extLst>
          </p:cNvPr>
          <p:cNvSpPr>
            <a:spLocks noGrp="1"/>
          </p:cNvSpPr>
          <p:nvPr>
            <p:ph type="body" sz="quarter" idx="28" hasCustomPrompt="1"/>
          </p:nvPr>
        </p:nvSpPr>
        <p:spPr>
          <a:xfrm>
            <a:off x="538676" y="4222557"/>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53" name="Text Placeholder 53">
            <a:extLst>
              <a:ext uri="{FF2B5EF4-FFF2-40B4-BE49-F238E27FC236}">
                <a16:creationId xmlns:a16="http://schemas.microsoft.com/office/drawing/2014/main" id="{50AE2152-9748-EB6C-35F9-1D8F92A9A3FB}"/>
              </a:ext>
            </a:extLst>
          </p:cNvPr>
          <p:cNvSpPr>
            <a:spLocks noGrp="1"/>
          </p:cNvSpPr>
          <p:nvPr>
            <p:ph type="body" sz="quarter" idx="29" hasCustomPrompt="1"/>
          </p:nvPr>
        </p:nvSpPr>
        <p:spPr>
          <a:xfrm>
            <a:off x="538676" y="5500739"/>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54" name="Text Placeholder 53">
            <a:extLst>
              <a:ext uri="{FF2B5EF4-FFF2-40B4-BE49-F238E27FC236}">
                <a16:creationId xmlns:a16="http://schemas.microsoft.com/office/drawing/2014/main" id="{7071715C-6690-E21D-F225-03A04C69C97F}"/>
              </a:ext>
            </a:extLst>
          </p:cNvPr>
          <p:cNvSpPr>
            <a:spLocks noGrp="1"/>
          </p:cNvSpPr>
          <p:nvPr>
            <p:ph type="body" sz="quarter" idx="30" hasCustomPrompt="1"/>
          </p:nvPr>
        </p:nvSpPr>
        <p:spPr>
          <a:xfrm>
            <a:off x="1235034" y="4232018"/>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
        <p:nvSpPr>
          <p:cNvPr id="55" name="Text Placeholder 53">
            <a:extLst>
              <a:ext uri="{FF2B5EF4-FFF2-40B4-BE49-F238E27FC236}">
                <a16:creationId xmlns:a16="http://schemas.microsoft.com/office/drawing/2014/main" id="{197131EB-0590-E684-C496-4C48B4CCBCAD}"/>
              </a:ext>
            </a:extLst>
          </p:cNvPr>
          <p:cNvSpPr>
            <a:spLocks noGrp="1"/>
          </p:cNvSpPr>
          <p:nvPr>
            <p:ph type="body" sz="quarter" idx="31" hasCustomPrompt="1"/>
          </p:nvPr>
        </p:nvSpPr>
        <p:spPr>
          <a:xfrm>
            <a:off x="1235034" y="5492560"/>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
        <p:nvSpPr>
          <p:cNvPr id="61" name="Text Placeholder 53">
            <a:extLst>
              <a:ext uri="{FF2B5EF4-FFF2-40B4-BE49-F238E27FC236}">
                <a16:creationId xmlns:a16="http://schemas.microsoft.com/office/drawing/2014/main" id="{16A6DF4A-18CB-B547-C281-279DFE7699F1}"/>
              </a:ext>
            </a:extLst>
          </p:cNvPr>
          <p:cNvSpPr>
            <a:spLocks noGrp="1"/>
          </p:cNvSpPr>
          <p:nvPr>
            <p:ph type="body" sz="quarter" idx="32" hasCustomPrompt="1"/>
          </p:nvPr>
        </p:nvSpPr>
        <p:spPr>
          <a:xfrm>
            <a:off x="7394532" y="1702524"/>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
        <p:nvSpPr>
          <p:cNvPr id="62" name="Text Placeholder 53">
            <a:extLst>
              <a:ext uri="{FF2B5EF4-FFF2-40B4-BE49-F238E27FC236}">
                <a16:creationId xmlns:a16="http://schemas.microsoft.com/office/drawing/2014/main" id="{68EE20C5-E64E-BCBA-FFB9-6C0463CCDFAC}"/>
              </a:ext>
            </a:extLst>
          </p:cNvPr>
          <p:cNvSpPr>
            <a:spLocks noGrp="1"/>
          </p:cNvSpPr>
          <p:nvPr>
            <p:ph type="body" sz="quarter" idx="33" hasCustomPrompt="1"/>
          </p:nvPr>
        </p:nvSpPr>
        <p:spPr>
          <a:xfrm>
            <a:off x="6698174" y="1702523"/>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63" name="Text Placeholder 53">
            <a:extLst>
              <a:ext uri="{FF2B5EF4-FFF2-40B4-BE49-F238E27FC236}">
                <a16:creationId xmlns:a16="http://schemas.microsoft.com/office/drawing/2014/main" id="{B048F0E1-384B-EBF6-E41B-4FAF0977C243}"/>
              </a:ext>
            </a:extLst>
          </p:cNvPr>
          <p:cNvSpPr>
            <a:spLocks noGrp="1"/>
          </p:cNvSpPr>
          <p:nvPr>
            <p:ph type="body" sz="quarter" idx="34" hasCustomPrompt="1"/>
          </p:nvPr>
        </p:nvSpPr>
        <p:spPr>
          <a:xfrm>
            <a:off x="7394532" y="2973723"/>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dirty="0"/>
              <a:t>Bullet TBD</a:t>
            </a:r>
          </a:p>
        </p:txBody>
      </p:sp>
      <p:sp>
        <p:nvSpPr>
          <p:cNvPr id="64" name="Text Placeholder 53">
            <a:extLst>
              <a:ext uri="{FF2B5EF4-FFF2-40B4-BE49-F238E27FC236}">
                <a16:creationId xmlns:a16="http://schemas.microsoft.com/office/drawing/2014/main" id="{116DF36F-48A1-2F17-1133-CC8B95F0ACC2}"/>
              </a:ext>
            </a:extLst>
          </p:cNvPr>
          <p:cNvSpPr>
            <a:spLocks noGrp="1"/>
          </p:cNvSpPr>
          <p:nvPr>
            <p:ph type="body" sz="quarter" idx="35" hasCustomPrompt="1"/>
          </p:nvPr>
        </p:nvSpPr>
        <p:spPr>
          <a:xfrm>
            <a:off x="6698174" y="2973722"/>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65" name="Text Placeholder 53">
            <a:extLst>
              <a:ext uri="{FF2B5EF4-FFF2-40B4-BE49-F238E27FC236}">
                <a16:creationId xmlns:a16="http://schemas.microsoft.com/office/drawing/2014/main" id="{F04F729F-E5B3-CE5B-FC45-98168DD66A6D}"/>
              </a:ext>
            </a:extLst>
          </p:cNvPr>
          <p:cNvSpPr>
            <a:spLocks noGrp="1"/>
          </p:cNvSpPr>
          <p:nvPr>
            <p:ph type="body" sz="quarter" idx="36" hasCustomPrompt="1"/>
          </p:nvPr>
        </p:nvSpPr>
        <p:spPr>
          <a:xfrm>
            <a:off x="6698174" y="4222557"/>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dirty="0"/>
              <a:t>#</a:t>
            </a:r>
          </a:p>
        </p:txBody>
      </p:sp>
      <p:sp>
        <p:nvSpPr>
          <p:cNvPr id="66" name="Text Placeholder 53">
            <a:extLst>
              <a:ext uri="{FF2B5EF4-FFF2-40B4-BE49-F238E27FC236}">
                <a16:creationId xmlns:a16="http://schemas.microsoft.com/office/drawing/2014/main" id="{FFA54343-28CA-09E2-CBA0-2BB75DFDC3C3}"/>
              </a:ext>
            </a:extLst>
          </p:cNvPr>
          <p:cNvSpPr>
            <a:spLocks noGrp="1"/>
          </p:cNvSpPr>
          <p:nvPr>
            <p:ph type="body" sz="quarter" idx="37" hasCustomPrompt="1"/>
          </p:nvPr>
        </p:nvSpPr>
        <p:spPr>
          <a:xfrm>
            <a:off x="6698174" y="5500739"/>
            <a:ext cx="549079" cy="548640"/>
          </a:xfrm>
          <a:prstGeom prst="ellipse">
            <a:avLst/>
          </a:prstGeom>
          <a:solidFill>
            <a:schemeClr val="bg1"/>
          </a:solidFill>
          <a:effectLst>
            <a:outerShdw blurRad="266700" sx="102000" sy="102000" algn="ctr" rotWithShape="0">
              <a:srgbClr val="000000">
                <a:alpha val="20000"/>
              </a:srgbClr>
            </a:outerShdw>
          </a:effectLst>
        </p:spPr>
        <p:txBody>
          <a:bodyPr anchor="ctr"/>
          <a:lstStyle>
            <a:lvl1pPr marL="0" indent="0" algn="ctr">
              <a:spcBef>
                <a:spcPts val="0"/>
              </a:spcBef>
              <a:buFont typeface="Arial" panose="020B0604020202020204" pitchFamily="34" charset="0"/>
              <a:buNone/>
              <a:defRPr sz="1800">
                <a:solidFill>
                  <a:schemeClr val="accent1"/>
                </a:solidFill>
              </a:defRPr>
            </a:lvl1pPr>
            <a:lvl2pPr>
              <a:defRPr sz="1200"/>
            </a:lvl2pPr>
            <a:lvl3pPr>
              <a:defRPr sz="1200"/>
            </a:lvl3pPr>
            <a:lvl4pPr>
              <a:defRPr sz="1200"/>
            </a:lvl4pPr>
            <a:lvl5pPr>
              <a:defRPr sz="1200"/>
            </a:lvl5pPr>
          </a:lstStyle>
          <a:p>
            <a:pPr lvl="0"/>
            <a:r>
              <a:rPr lang="en-US"/>
              <a:t>#</a:t>
            </a:r>
          </a:p>
        </p:txBody>
      </p:sp>
      <p:sp>
        <p:nvSpPr>
          <p:cNvPr id="67" name="Text Placeholder 53">
            <a:extLst>
              <a:ext uri="{FF2B5EF4-FFF2-40B4-BE49-F238E27FC236}">
                <a16:creationId xmlns:a16="http://schemas.microsoft.com/office/drawing/2014/main" id="{D78395CC-FF17-F832-D104-997162776C5F}"/>
              </a:ext>
            </a:extLst>
          </p:cNvPr>
          <p:cNvSpPr>
            <a:spLocks noGrp="1"/>
          </p:cNvSpPr>
          <p:nvPr>
            <p:ph type="body" sz="quarter" idx="38" hasCustomPrompt="1"/>
          </p:nvPr>
        </p:nvSpPr>
        <p:spPr>
          <a:xfrm>
            <a:off x="7394532" y="4232018"/>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
        <p:nvSpPr>
          <p:cNvPr id="68" name="Text Placeholder 53">
            <a:extLst>
              <a:ext uri="{FF2B5EF4-FFF2-40B4-BE49-F238E27FC236}">
                <a16:creationId xmlns:a16="http://schemas.microsoft.com/office/drawing/2014/main" id="{6C5F9272-ACE5-FFE5-1F32-39CE3DA065B6}"/>
              </a:ext>
            </a:extLst>
          </p:cNvPr>
          <p:cNvSpPr>
            <a:spLocks noGrp="1"/>
          </p:cNvSpPr>
          <p:nvPr>
            <p:ph type="body" sz="quarter" idx="39" hasCustomPrompt="1"/>
          </p:nvPr>
        </p:nvSpPr>
        <p:spPr>
          <a:xfrm>
            <a:off x="7394532" y="5492560"/>
            <a:ext cx="4492666" cy="5200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Tree>
    <p:extLst>
      <p:ext uri="{BB962C8B-B14F-4D97-AF65-F5344CB8AC3E}">
        <p14:creationId xmlns:p14="http://schemas.microsoft.com/office/powerpoint/2010/main" val="17899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36B6DAB-34E7-5564-46BB-2F6799425387}"/>
              </a:ext>
            </a:extLst>
          </p:cNvPr>
          <p:cNvGrpSpPr/>
          <p:nvPr userDrawn="1"/>
        </p:nvGrpSpPr>
        <p:grpSpPr>
          <a:xfrm>
            <a:off x="0" y="173748"/>
            <a:ext cx="5056094" cy="6074652"/>
            <a:chOff x="0" y="173748"/>
            <a:chExt cx="5056094" cy="6074652"/>
          </a:xfrm>
        </p:grpSpPr>
        <p:sp>
          <p:nvSpPr>
            <p:cNvPr id="4" name="Rectangle 3">
              <a:extLst>
                <a:ext uri="{FF2B5EF4-FFF2-40B4-BE49-F238E27FC236}">
                  <a16:creationId xmlns:a16="http://schemas.microsoft.com/office/drawing/2014/main" id="{5A7A5033-CDB5-79D0-FBDE-158C443C9BCB}"/>
                </a:ext>
              </a:extLst>
            </p:cNvPr>
            <p:cNvSpPr/>
            <p:nvPr userDrawn="1"/>
          </p:nvSpPr>
          <p:spPr>
            <a:xfrm>
              <a:off x="0" y="181114"/>
              <a:ext cx="5056094" cy="6067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25732234-F7F1-D2D2-8DF6-BC7F8E752FB2}"/>
                </a:ext>
              </a:extLst>
            </p:cNvPr>
            <p:cNvGrpSpPr/>
            <p:nvPr userDrawn="1"/>
          </p:nvGrpSpPr>
          <p:grpSpPr>
            <a:xfrm>
              <a:off x="19927" y="173748"/>
              <a:ext cx="4513530" cy="6065205"/>
              <a:chOff x="15316" y="173748"/>
              <a:chExt cx="3469176" cy="6065205"/>
            </a:xfrm>
            <a:solidFill>
              <a:srgbClr val="277FBB">
                <a:alpha val="5000"/>
              </a:srgbClr>
            </a:solidFill>
          </p:grpSpPr>
          <p:sp>
            <p:nvSpPr>
              <p:cNvPr id="6" name="Freeform: Shape 27">
                <a:extLst>
                  <a:ext uri="{FF2B5EF4-FFF2-40B4-BE49-F238E27FC236}">
                    <a16:creationId xmlns:a16="http://schemas.microsoft.com/office/drawing/2014/main" id="{A4C47743-2E8E-2647-6295-71D6FE311BCD}"/>
                  </a:ext>
                </a:extLst>
              </p:cNvPr>
              <p:cNvSpPr/>
              <p:nvPr/>
            </p:nvSpPr>
            <p:spPr>
              <a:xfrm>
                <a:off x="148545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Freeform: Shape 28">
                <a:extLst>
                  <a:ext uri="{FF2B5EF4-FFF2-40B4-BE49-F238E27FC236}">
                    <a16:creationId xmlns:a16="http://schemas.microsoft.com/office/drawing/2014/main" id="{722BC45E-2D58-3C55-EBDA-C85BAA6D06AE}"/>
                  </a:ext>
                </a:extLst>
              </p:cNvPr>
              <p:cNvSpPr/>
              <p:nvPr/>
            </p:nvSpPr>
            <p:spPr>
              <a:xfrm>
                <a:off x="15316" y="1681205"/>
                <a:ext cx="1631090" cy="4557747"/>
              </a:xfrm>
              <a:custGeom>
                <a:avLst/>
                <a:gdLst>
                  <a:gd name="connsiteX0" fmla="*/ 0 w 1631090"/>
                  <a:gd name="connsiteY0" fmla="*/ 0 h 4557747"/>
                  <a:gd name="connsiteX1" fmla="*/ 39913 w 1631090"/>
                  <a:gd name="connsiteY1" fmla="*/ 107490 h 4557747"/>
                  <a:gd name="connsiteX2" fmla="*/ 1611655 w 1631090"/>
                  <a:gd name="connsiteY2" fmla="*/ 3434089 h 4557747"/>
                  <a:gd name="connsiteX3" fmla="*/ 1540518 w 1631090"/>
                  <a:gd name="connsiteY3" fmla="*/ 4415276 h 4557747"/>
                  <a:gd name="connsiteX4" fmla="*/ 1494682 w 1631090"/>
                  <a:gd name="connsiteY4" fmla="*/ 4557747 h 4557747"/>
                  <a:gd name="connsiteX5" fmla="*/ 1465613 w 1631090"/>
                  <a:gd name="connsiteY5" fmla="*/ 4557747 h 4557747"/>
                  <a:gd name="connsiteX6" fmla="*/ 1511450 w 1631090"/>
                  <a:gd name="connsiteY6" fmla="*/ 4415275 h 4557747"/>
                  <a:gd name="connsiteX7" fmla="*/ 1582586 w 1631090"/>
                  <a:gd name="connsiteY7" fmla="*/ 3434088 h 4557747"/>
                  <a:gd name="connsiteX8" fmla="*/ 10844 w 1631090"/>
                  <a:gd name="connsiteY8" fmla="*/ 107489 h 4557747"/>
                  <a:gd name="connsiteX9" fmla="*/ 0 w 1631090"/>
                  <a:gd name="connsiteY9" fmla="*/ 78286 h 45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1090" h="4557747">
                    <a:moveTo>
                      <a:pt x="0" y="0"/>
                    </a:moveTo>
                    <a:lnTo>
                      <a:pt x="39913" y="107490"/>
                    </a:lnTo>
                    <a:cubicBezTo>
                      <a:pt x="577601" y="1434986"/>
                      <a:pt x="1497009" y="2441123"/>
                      <a:pt x="1611655" y="3434089"/>
                    </a:cubicBezTo>
                    <a:cubicBezTo>
                      <a:pt x="1656240" y="3820242"/>
                      <a:pt x="1620614" y="4134132"/>
                      <a:pt x="1540518" y="4415276"/>
                    </a:cubicBezTo>
                    <a:lnTo>
                      <a:pt x="1494682" y="4557747"/>
                    </a:lnTo>
                    <a:lnTo>
                      <a:pt x="1465613" y="4557747"/>
                    </a:lnTo>
                    <a:lnTo>
                      <a:pt x="1511450" y="4415275"/>
                    </a:lnTo>
                    <a:cubicBezTo>
                      <a:pt x="1591545" y="4134130"/>
                      <a:pt x="1627171" y="3820241"/>
                      <a:pt x="1582586" y="3434088"/>
                    </a:cubicBezTo>
                    <a:cubicBezTo>
                      <a:pt x="1467940" y="2441123"/>
                      <a:pt x="548532" y="1434985"/>
                      <a:pt x="10844" y="107489"/>
                    </a:cubicBezTo>
                    <a:lnTo>
                      <a:pt x="0" y="78286"/>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8" name="Freeform: Shape 29">
                <a:extLst>
                  <a:ext uri="{FF2B5EF4-FFF2-40B4-BE49-F238E27FC236}">
                    <a16:creationId xmlns:a16="http://schemas.microsoft.com/office/drawing/2014/main" id="{A007EF78-AEE7-FAA9-6179-0B69A5443308}"/>
                  </a:ext>
                </a:extLst>
              </p:cNvPr>
              <p:cNvSpPr/>
              <p:nvPr/>
            </p:nvSpPr>
            <p:spPr>
              <a:xfrm>
                <a:off x="22766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9" name="Freeform: Shape 33">
                <a:extLst>
                  <a:ext uri="{FF2B5EF4-FFF2-40B4-BE49-F238E27FC236}">
                    <a16:creationId xmlns:a16="http://schemas.microsoft.com/office/drawing/2014/main" id="{72F16A46-691F-A192-610F-0166845A72A0}"/>
                  </a:ext>
                </a:extLst>
              </p:cNvPr>
              <p:cNvSpPr/>
              <p:nvPr/>
            </p:nvSpPr>
            <p:spPr>
              <a:xfrm>
                <a:off x="6472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0" name="Freeform: Shape 43">
                <a:extLst>
                  <a:ext uri="{FF2B5EF4-FFF2-40B4-BE49-F238E27FC236}">
                    <a16:creationId xmlns:a16="http://schemas.microsoft.com/office/drawing/2014/main" id="{267FEE37-212A-2A9E-49EF-720D8FE044DD}"/>
                  </a:ext>
                </a:extLst>
              </p:cNvPr>
              <p:cNvSpPr/>
              <p:nvPr/>
            </p:nvSpPr>
            <p:spPr>
              <a:xfrm>
                <a:off x="10028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1" name="Freeform: Shape 45">
                <a:extLst>
                  <a:ext uri="{FF2B5EF4-FFF2-40B4-BE49-F238E27FC236}">
                    <a16:creationId xmlns:a16="http://schemas.microsoft.com/office/drawing/2014/main" id="{84D62AC2-D901-95EA-BBEE-0EE6EEA3F5E1}"/>
                  </a:ext>
                </a:extLst>
              </p:cNvPr>
              <p:cNvSpPr/>
              <p:nvPr/>
            </p:nvSpPr>
            <p:spPr>
              <a:xfrm>
                <a:off x="1268247"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2" name="Freeform: Shape 46">
                <a:extLst>
                  <a:ext uri="{FF2B5EF4-FFF2-40B4-BE49-F238E27FC236}">
                    <a16:creationId xmlns:a16="http://schemas.microsoft.com/office/drawing/2014/main" id="{DF197199-5F4F-077B-CFD3-4684E71DDFD7}"/>
                  </a:ext>
                </a:extLst>
              </p:cNvPr>
              <p:cNvSpPr/>
              <p:nvPr/>
            </p:nvSpPr>
            <p:spPr>
              <a:xfrm>
                <a:off x="15316" y="3219139"/>
                <a:ext cx="854790" cy="3019813"/>
              </a:xfrm>
              <a:custGeom>
                <a:avLst/>
                <a:gdLst>
                  <a:gd name="connsiteX0" fmla="*/ 0 w 854790"/>
                  <a:gd name="connsiteY0" fmla="*/ 0 h 3019813"/>
                  <a:gd name="connsiteX1" fmla="*/ 48708 w 854790"/>
                  <a:gd name="connsiteY1" fmla="*/ 83845 h 3019813"/>
                  <a:gd name="connsiteX2" fmla="*/ 835355 w 854790"/>
                  <a:gd name="connsiteY2" fmla="*/ 1896155 h 3019813"/>
                  <a:gd name="connsiteX3" fmla="*/ 764218 w 854790"/>
                  <a:gd name="connsiteY3" fmla="*/ 2877342 h 3019813"/>
                  <a:gd name="connsiteX4" fmla="*/ 718382 w 854790"/>
                  <a:gd name="connsiteY4" fmla="*/ 3019813 h 3019813"/>
                  <a:gd name="connsiteX5" fmla="*/ 689313 w 854790"/>
                  <a:gd name="connsiteY5" fmla="*/ 3019813 h 3019813"/>
                  <a:gd name="connsiteX6" fmla="*/ 735150 w 854790"/>
                  <a:gd name="connsiteY6" fmla="*/ 2877341 h 3019813"/>
                  <a:gd name="connsiteX7" fmla="*/ 806286 w 854790"/>
                  <a:gd name="connsiteY7" fmla="*/ 1896154 h 3019813"/>
                  <a:gd name="connsiteX8" fmla="*/ 19638 w 854790"/>
                  <a:gd name="connsiteY8" fmla="*/ 83844 h 3019813"/>
                  <a:gd name="connsiteX9" fmla="*/ 0 w 854790"/>
                  <a:gd name="connsiteY9" fmla="*/ 50039 h 30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790" h="3019813">
                    <a:moveTo>
                      <a:pt x="0" y="0"/>
                    </a:moveTo>
                    <a:lnTo>
                      <a:pt x="48708" y="83845"/>
                    </a:lnTo>
                    <a:cubicBezTo>
                      <a:pt x="427759" y="733213"/>
                      <a:pt x="768479" y="1316925"/>
                      <a:pt x="835355" y="1896155"/>
                    </a:cubicBezTo>
                    <a:cubicBezTo>
                      <a:pt x="879940" y="2282308"/>
                      <a:pt x="844314" y="2596198"/>
                      <a:pt x="764218" y="2877342"/>
                    </a:cubicBezTo>
                    <a:lnTo>
                      <a:pt x="718382" y="3019813"/>
                    </a:lnTo>
                    <a:lnTo>
                      <a:pt x="689313" y="3019813"/>
                    </a:lnTo>
                    <a:lnTo>
                      <a:pt x="735150" y="2877341"/>
                    </a:lnTo>
                    <a:cubicBezTo>
                      <a:pt x="815245" y="2596196"/>
                      <a:pt x="850871" y="2282307"/>
                      <a:pt x="806286" y="1896154"/>
                    </a:cubicBezTo>
                    <a:cubicBezTo>
                      <a:pt x="739409" y="1316924"/>
                      <a:pt x="398689" y="733212"/>
                      <a:pt x="19638" y="83844"/>
                    </a:cubicBezTo>
                    <a:lnTo>
                      <a:pt x="0" y="50039"/>
                    </a:lnTo>
                    <a:close/>
                  </a:path>
                </a:pathLst>
              </a:custGeom>
              <a:grp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grpSp>
      </p:grpSp>
      <p:cxnSp>
        <p:nvCxnSpPr>
          <p:cNvPr id="17" name="Straight Connector 16">
            <a:extLst>
              <a:ext uri="{FF2B5EF4-FFF2-40B4-BE49-F238E27FC236}">
                <a16:creationId xmlns:a16="http://schemas.microsoft.com/office/drawing/2014/main" id="{A867D367-2F26-51A7-5459-656F36F7148E}"/>
              </a:ext>
            </a:extLst>
          </p:cNvPr>
          <p:cNvCxnSpPr>
            <a:cxnSpLocks/>
          </p:cNvCxnSpPr>
          <p:nvPr userDrawn="1"/>
        </p:nvCxnSpPr>
        <p:spPr>
          <a:xfrm>
            <a:off x="304796" y="4459046"/>
            <a:ext cx="22716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035ABAC-579C-C65D-1380-31005B3105AA}"/>
              </a:ext>
            </a:extLst>
          </p:cNvPr>
          <p:cNvSpPr>
            <a:spLocks noGrp="1"/>
          </p:cNvSpPr>
          <p:nvPr userDrawn="1">
            <p:ph type="title"/>
          </p:nvPr>
        </p:nvSpPr>
        <p:spPr>
          <a:xfrm>
            <a:off x="304796" y="3898456"/>
            <a:ext cx="4345200" cy="498598"/>
          </a:xfrm>
        </p:spPr>
        <p:txBody>
          <a:bodyPr anchor="b">
            <a:spAutoFit/>
          </a:bodyPr>
          <a:lstStyle>
            <a:lvl1pPr marL="0" algn="l" defTabSz="457200" rtl="0" eaLnBrk="1" latinLnBrk="0" hangingPunct="1">
              <a:defRPr lang="en-US" sz="3600" kern="1200" cap="none" spc="300" baseline="0" dirty="0">
                <a:solidFill>
                  <a:schemeClr val="bg1"/>
                </a:solidFill>
                <a:latin typeface="+mj-lt"/>
                <a:ea typeface="+mn-ea"/>
                <a:cs typeface="+mn-cs"/>
              </a:defRPr>
            </a:lvl1pPr>
          </a:lstStyle>
          <a:p>
            <a:r>
              <a:rPr lang="en-US"/>
              <a:t>Click to edit</a:t>
            </a:r>
          </a:p>
        </p:txBody>
      </p:sp>
      <p:sp>
        <p:nvSpPr>
          <p:cNvPr id="19" name="Text Placeholder 20">
            <a:extLst>
              <a:ext uri="{FF2B5EF4-FFF2-40B4-BE49-F238E27FC236}">
                <a16:creationId xmlns:a16="http://schemas.microsoft.com/office/drawing/2014/main" id="{3F44FA1B-2A7C-9634-9966-2F9AB16411F4}"/>
              </a:ext>
            </a:extLst>
          </p:cNvPr>
          <p:cNvSpPr>
            <a:spLocks noGrp="1"/>
          </p:cNvSpPr>
          <p:nvPr userDrawn="1">
            <p:ph type="body" sz="quarter" idx="13"/>
          </p:nvPr>
        </p:nvSpPr>
        <p:spPr>
          <a:xfrm>
            <a:off x="304796" y="4632252"/>
            <a:ext cx="4343401" cy="304800"/>
          </a:xfrm>
          <a:prstGeom prst="rect">
            <a:avLst/>
          </a:prstGeom>
        </p:spPr>
        <p:txBody>
          <a:bodyPr/>
          <a:lstStyle>
            <a:lvl1pPr marL="0" indent="0" algn="l">
              <a:buNone/>
              <a:defRPr sz="2000" b="0" cap="none" baseline="0">
                <a:solidFill>
                  <a:schemeClr val="bg1"/>
                </a:solidFill>
              </a:defRPr>
            </a:lvl1pPr>
          </a:lstStyle>
          <a:p>
            <a:pPr lvl="0"/>
            <a:r>
              <a:rPr lang="en-US"/>
              <a:t>Click to edit Master text styles</a:t>
            </a:r>
          </a:p>
        </p:txBody>
      </p:sp>
      <p:sp>
        <p:nvSpPr>
          <p:cNvPr id="21" name="Text Placeholder 20">
            <a:extLst>
              <a:ext uri="{FF2B5EF4-FFF2-40B4-BE49-F238E27FC236}">
                <a16:creationId xmlns:a16="http://schemas.microsoft.com/office/drawing/2014/main" id="{0D36F5F2-5C7F-D7FB-4050-3DDDD97C86F0}"/>
              </a:ext>
            </a:extLst>
          </p:cNvPr>
          <p:cNvSpPr>
            <a:spLocks noGrp="1"/>
          </p:cNvSpPr>
          <p:nvPr userDrawn="1">
            <p:ph type="body" sz="quarter" idx="14" hasCustomPrompt="1"/>
          </p:nvPr>
        </p:nvSpPr>
        <p:spPr>
          <a:xfrm>
            <a:off x="5753100" y="1155700"/>
            <a:ext cx="6134100" cy="4597400"/>
          </a:xfrm>
        </p:spPr>
        <p:txBody>
          <a:bodyPr/>
          <a:lstStyle>
            <a:lvl1pPr marL="274320" indent="-274320" algn="l" defTabSz="457200" rtl="0" eaLnBrk="1" latinLnBrk="0" hangingPunct="1">
              <a:spcBef>
                <a:spcPts val="0"/>
              </a:spcBef>
              <a:spcAft>
                <a:spcPts val="600"/>
              </a:spcAft>
              <a:buFont typeface="Arial" panose="020B0604020202020204" pitchFamily="34" charset="0"/>
              <a:buChar char="•"/>
              <a:defRPr lang="en-US" sz="2400" kern="1200" dirty="0">
                <a:solidFill>
                  <a:srgbClr val="3D454E"/>
                </a:solidFill>
                <a:latin typeface="+mn-lt"/>
                <a:ea typeface="+mn-ea"/>
                <a:cs typeface="+mn-cs"/>
              </a:defRPr>
            </a:lvl1pPr>
          </a:lstStyle>
          <a:p>
            <a:pPr lvl="0"/>
            <a:r>
              <a:rPr lang="en-US" dirty="0"/>
              <a:t>Bullet 1</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Bullet 2</a:t>
            </a:r>
          </a:p>
          <a:p>
            <a:pPr marL="285750"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dirty="0"/>
              <a:t>Bullet 3</a:t>
            </a:r>
          </a:p>
          <a:p>
            <a:pPr lvl="0"/>
            <a:endParaRPr lang="en-US" dirty="0"/>
          </a:p>
        </p:txBody>
      </p:sp>
    </p:spTree>
    <p:extLst>
      <p:ext uri="{BB962C8B-B14F-4D97-AF65-F5344CB8AC3E}">
        <p14:creationId xmlns:p14="http://schemas.microsoft.com/office/powerpoint/2010/main" val="360490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160A-E11F-13E4-3D42-D17935DB2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749DE0-4E5E-6B79-2F81-16D8124C1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8C8B6-F085-2108-80A4-207DDC11F90C}"/>
              </a:ext>
            </a:extLst>
          </p:cNvPr>
          <p:cNvSpPr>
            <a:spLocks noGrp="1"/>
          </p:cNvSpPr>
          <p:nvPr>
            <p:ph type="dt" sz="half" idx="10"/>
          </p:nvPr>
        </p:nvSpPr>
        <p:spPr/>
        <p:txBody>
          <a:bodyPr/>
          <a:lstStyle/>
          <a:p>
            <a:fld id="{EDD94072-9F73-4570-A0C2-7F847A65F16A}" type="datetimeFigureOut">
              <a:rPr lang="en-US" smtClean="0"/>
              <a:t>3/14/2025</a:t>
            </a:fld>
            <a:endParaRPr lang="en-US"/>
          </a:p>
        </p:txBody>
      </p:sp>
      <p:sp>
        <p:nvSpPr>
          <p:cNvPr id="5" name="Footer Placeholder 4">
            <a:extLst>
              <a:ext uri="{FF2B5EF4-FFF2-40B4-BE49-F238E27FC236}">
                <a16:creationId xmlns:a16="http://schemas.microsoft.com/office/drawing/2014/main" id="{06B35159-BFA2-2B4E-24AD-F66118FD6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859A0-725D-AFFA-AF07-482B2FC7605C}"/>
              </a:ext>
            </a:extLst>
          </p:cNvPr>
          <p:cNvSpPr>
            <a:spLocks noGrp="1"/>
          </p:cNvSpPr>
          <p:nvPr>
            <p:ph type="sldNum" sz="quarter" idx="12"/>
          </p:nvPr>
        </p:nvSpPr>
        <p:spPr/>
        <p:txBody>
          <a:bodyPr/>
          <a:lstStyle/>
          <a:p>
            <a:fld id="{513963A4-59F8-4AF6-AA3D-DC998F10AFBF}" type="slidenum">
              <a:rPr lang="en-US" smtClean="0"/>
              <a:t>‹#›</a:t>
            </a:fld>
            <a:endParaRPr lang="en-US"/>
          </a:p>
        </p:txBody>
      </p:sp>
    </p:spTree>
    <p:extLst>
      <p:ext uri="{BB962C8B-B14F-4D97-AF65-F5344CB8AC3E}">
        <p14:creationId xmlns:p14="http://schemas.microsoft.com/office/powerpoint/2010/main" val="321627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vider- Organic 1">
    <p:bg>
      <p:bgPr>
        <a:solidFill>
          <a:schemeClr val="accent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3CC9568-F916-E67B-3813-C778C6E579E8}"/>
              </a:ext>
            </a:extLst>
          </p:cNvPr>
          <p:cNvSpPr/>
          <p:nvPr/>
        </p:nvSpPr>
        <p:spPr>
          <a:xfrm>
            <a:off x="228449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 name="Freeform: Shape 2">
            <a:extLst>
              <a:ext uri="{FF2B5EF4-FFF2-40B4-BE49-F238E27FC236}">
                <a16:creationId xmlns:a16="http://schemas.microsoft.com/office/drawing/2014/main" id="{F23F5E04-9115-813A-66DD-B37682436DD9}"/>
              </a:ext>
            </a:extLst>
          </p:cNvPr>
          <p:cNvSpPr/>
          <p:nvPr/>
        </p:nvSpPr>
        <p:spPr>
          <a:xfrm>
            <a:off x="678343"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5" name="Freeform: Shape 4">
            <a:extLst>
              <a:ext uri="{FF2B5EF4-FFF2-40B4-BE49-F238E27FC236}">
                <a16:creationId xmlns:a16="http://schemas.microsoft.com/office/drawing/2014/main" id="{D0DC8283-23EC-84D7-435C-F0B678CC5096}"/>
              </a:ext>
            </a:extLst>
          </p:cNvPr>
          <p:cNvSpPr/>
          <p:nvPr/>
        </p:nvSpPr>
        <p:spPr>
          <a:xfrm>
            <a:off x="118541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6" name="Freeform: Shape 5">
            <a:extLst>
              <a:ext uri="{FF2B5EF4-FFF2-40B4-BE49-F238E27FC236}">
                <a16:creationId xmlns:a16="http://schemas.microsoft.com/office/drawing/2014/main" id="{874B1F65-236A-5B9D-91F1-5DC113A5AA4F}"/>
              </a:ext>
            </a:extLst>
          </p:cNvPr>
          <p:cNvSpPr/>
          <p:nvPr/>
        </p:nvSpPr>
        <p:spPr>
          <a:xfrm>
            <a:off x="1552042"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Freeform: Shape 6">
            <a:extLst>
              <a:ext uri="{FF2B5EF4-FFF2-40B4-BE49-F238E27FC236}">
                <a16:creationId xmlns:a16="http://schemas.microsoft.com/office/drawing/2014/main" id="{0BC9B909-6D84-C472-51A1-D994FAC65D4B}"/>
              </a:ext>
            </a:extLst>
          </p:cNvPr>
          <p:cNvSpPr/>
          <p:nvPr/>
        </p:nvSpPr>
        <p:spPr>
          <a:xfrm>
            <a:off x="186277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8" name="Freeform: Shape 7">
            <a:extLst>
              <a:ext uri="{FF2B5EF4-FFF2-40B4-BE49-F238E27FC236}">
                <a16:creationId xmlns:a16="http://schemas.microsoft.com/office/drawing/2014/main" id="{3640A375-A4FD-0D86-00F6-57714E68DD11}"/>
              </a:ext>
            </a:extLst>
          </p:cNvPr>
          <p:cNvSpPr/>
          <p:nvPr/>
        </p:nvSpPr>
        <p:spPr>
          <a:xfrm>
            <a:off x="209469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0" name="Freeform: Shape 9">
            <a:extLst>
              <a:ext uri="{FF2B5EF4-FFF2-40B4-BE49-F238E27FC236}">
                <a16:creationId xmlns:a16="http://schemas.microsoft.com/office/drawing/2014/main" id="{ADE499BB-299E-ED16-07F8-389B1653DD8C}"/>
              </a:ext>
            </a:extLst>
          </p:cNvPr>
          <p:cNvSpPr/>
          <p:nvPr userDrawn="1"/>
        </p:nvSpPr>
        <p:spPr>
          <a:xfrm>
            <a:off x="0"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2" name="Freeform: Shape 21">
            <a:extLst>
              <a:ext uri="{FF2B5EF4-FFF2-40B4-BE49-F238E27FC236}">
                <a16:creationId xmlns:a16="http://schemas.microsoft.com/office/drawing/2014/main" id="{5479D3A7-83F7-AC3A-B474-F707498EB08C}"/>
              </a:ext>
            </a:extLst>
          </p:cNvPr>
          <p:cNvSpPr/>
          <p:nvPr userDrawn="1"/>
        </p:nvSpPr>
        <p:spPr>
          <a:xfrm>
            <a:off x="0" y="8"/>
            <a:ext cx="2204985" cy="6857993"/>
          </a:xfrm>
          <a:custGeom>
            <a:avLst/>
            <a:gdLst>
              <a:gd name="connsiteX0" fmla="*/ 241805 w 2204985"/>
              <a:gd name="connsiteY0" fmla="*/ 0 h 6857993"/>
              <a:gd name="connsiteX1" fmla="*/ 267206 w 2204985"/>
              <a:gd name="connsiteY1" fmla="*/ 0 h 6857993"/>
              <a:gd name="connsiteX2" fmla="*/ 277946 w 2204985"/>
              <a:gd name="connsiteY2" fmla="*/ 147603 h 6857993"/>
              <a:gd name="connsiteX3" fmla="*/ 1971616 w 2204985"/>
              <a:gd name="connsiteY3" fmla="*/ 4317999 h 6857993"/>
              <a:gd name="connsiteX4" fmla="*/ 1215840 w 2204985"/>
              <a:gd name="connsiteY4" fmla="*/ 6749032 h 6857993"/>
              <a:gd name="connsiteX5" fmla="*/ 1185730 w 2204985"/>
              <a:gd name="connsiteY5" fmla="*/ 6857992 h 6857993"/>
              <a:gd name="connsiteX6" fmla="*/ 2204985 w 2204985"/>
              <a:gd name="connsiteY6" fmla="*/ 6857992 h 6857993"/>
              <a:gd name="connsiteX7" fmla="*/ 2204985 w 2204985"/>
              <a:gd name="connsiteY7" fmla="*/ 6857993 h 6857993"/>
              <a:gd name="connsiteX8" fmla="*/ 0 w 2204985"/>
              <a:gd name="connsiteY8" fmla="*/ 6857993 h 6857993"/>
              <a:gd name="connsiteX9" fmla="*/ 0 w 2204985"/>
              <a:gd name="connsiteY9" fmla="*/ 6857991 h 6857993"/>
              <a:gd name="connsiteX10" fmla="*/ 1160329 w 2204985"/>
              <a:gd name="connsiteY10" fmla="*/ 6857991 h 6857993"/>
              <a:gd name="connsiteX11" fmla="*/ 1190439 w 2204985"/>
              <a:gd name="connsiteY11" fmla="*/ 6749031 h 6857993"/>
              <a:gd name="connsiteX12" fmla="*/ 1946215 w 2204985"/>
              <a:gd name="connsiteY12" fmla="*/ 4317998 h 6857993"/>
              <a:gd name="connsiteX13" fmla="*/ 252545 w 2204985"/>
              <a:gd name="connsiteY13" fmla="*/ 147602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4985" h="6857993">
                <a:moveTo>
                  <a:pt x="241805" y="0"/>
                </a:moveTo>
                <a:lnTo>
                  <a:pt x="267206" y="0"/>
                </a:lnTo>
                <a:lnTo>
                  <a:pt x="277946" y="147603"/>
                </a:lnTo>
                <a:cubicBezTo>
                  <a:pt x="454313" y="1983754"/>
                  <a:pt x="1838043" y="3161108"/>
                  <a:pt x="1971616" y="4317999"/>
                </a:cubicBezTo>
                <a:cubicBezTo>
                  <a:pt x="2096284" y="5397764"/>
                  <a:pt x="1503241" y="5830920"/>
                  <a:pt x="1215840" y="6749032"/>
                </a:cubicBezTo>
                <a:lnTo>
                  <a:pt x="1185730" y="6857992"/>
                </a:lnTo>
                <a:lnTo>
                  <a:pt x="2204985" y="6857992"/>
                </a:lnTo>
                <a:lnTo>
                  <a:pt x="2204985" y="6857993"/>
                </a:lnTo>
                <a:lnTo>
                  <a:pt x="0" y="6857993"/>
                </a:lnTo>
                <a:lnTo>
                  <a:pt x="0" y="6857991"/>
                </a:lnTo>
                <a:lnTo>
                  <a:pt x="1160329" y="6857991"/>
                </a:lnTo>
                <a:lnTo>
                  <a:pt x="1190439" y="6749031"/>
                </a:lnTo>
                <a:cubicBezTo>
                  <a:pt x="1477840" y="5830919"/>
                  <a:pt x="2070883" y="5397763"/>
                  <a:pt x="1946215" y="4317998"/>
                </a:cubicBezTo>
                <a:cubicBezTo>
                  <a:pt x="1812642" y="3161107"/>
                  <a:pt x="428912" y="1983753"/>
                  <a:pt x="252545" y="147602"/>
                </a:cubicBez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3" name="Freeform: Shape 22">
            <a:extLst>
              <a:ext uri="{FF2B5EF4-FFF2-40B4-BE49-F238E27FC236}">
                <a16:creationId xmlns:a16="http://schemas.microsoft.com/office/drawing/2014/main" id="{E7E19ABB-7F0E-DD07-8E3F-851C4300A573}"/>
              </a:ext>
            </a:extLst>
          </p:cNvPr>
          <p:cNvSpPr/>
          <p:nvPr userDrawn="1"/>
        </p:nvSpPr>
        <p:spPr>
          <a:xfrm>
            <a:off x="0" y="2234832"/>
            <a:ext cx="1202909" cy="4623169"/>
          </a:xfrm>
          <a:custGeom>
            <a:avLst/>
            <a:gdLst>
              <a:gd name="connsiteX0" fmla="*/ 0 w 1202909"/>
              <a:gd name="connsiteY0" fmla="*/ 0 h 4623169"/>
              <a:gd name="connsiteX1" fmla="*/ 138753 w 1202909"/>
              <a:gd name="connsiteY1" fmla="*/ 252700 h 4623169"/>
              <a:gd name="connsiteX2" fmla="*/ 969540 w 1202909"/>
              <a:gd name="connsiteY2" fmla="*/ 2083175 h 4623169"/>
              <a:gd name="connsiteX3" fmla="*/ 213764 w 1202909"/>
              <a:gd name="connsiteY3" fmla="*/ 4514208 h 4623169"/>
              <a:gd name="connsiteX4" fmla="*/ 183654 w 1202909"/>
              <a:gd name="connsiteY4" fmla="*/ 4623168 h 4623169"/>
              <a:gd name="connsiteX5" fmla="*/ 1202909 w 1202909"/>
              <a:gd name="connsiteY5" fmla="*/ 4623168 h 4623169"/>
              <a:gd name="connsiteX6" fmla="*/ 1202909 w 1202909"/>
              <a:gd name="connsiteY6" fmla="*/ 4623169 h 4623169"/>
              <a:gd name="connsiteX7" fmla="*/ 0 w 1202909"/>
              <a:gd name="connsiteY7" fmla="*/ 4623169 h 4623169"/>
              <a:gd name="connsiteX8" fmla="*/ 0 w 1202909"/>
              <a:gd name="connsiteY8" fmla="*/ 4623167 h 4623169"/>
              <a:gd name="connsiteX9" fmla="*/ 158253 w 1202909"/>
              <a:gd name="connsiteY9" fmla="*/ 4623167 h 4623169"/>
              <a:gd name="connsiteX10" fmla="*/ 188363 w 1202909"/>
              <a:gd name="connsiteY10" fmla="*/ 4514207 h 4623169"/>
              <a:gd name="connsiteX11" fmla="*/ 944139 w 1202909"/>
              <a:gd name="connsiteY11" fmla="*/ 2083174 h 4623169"/>
              <a:gd name="connsiteX12" fmla="*/ 113352 w 1202909"/>
              <a:gd name="connsiteY12" fmla="*/ 252699 h 4623169"/>
              <a:gd name="connsiteX13" fmla="*/ 0 w 1202909"/>
              <a:gd name="connsiteY13" fmla="*/ 46260 h 46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2909" h="4623169">
                <a:moveTo>
                  <a:pt x="0" y="0"/>
                </a:moveTo>
                <a:lnTo>
                  <a:pt x="138753" y="252700"/>
                </a:lnTo>
                <a:cubicBezTo>
                  <a:pt x="523428" y="921169"/>
                  <a:pt x="902754" y="1504730"/>
                  <a:pt x="969540" y="2083175"/>
                </a:cubicBezTo>
                <a:cubicBezTo>
                  <a:pt x="1094208" y="3162940"/>
                  <a:pt x="501165" y="3596096"/>
                  <a:pt x="213764" y="4514208"/>
                </a:cubicBezTo>
                <a:lnTo>
                  <a:pt x="183654" y="4623168"/>
                </a:lnTo>
                <a:lnTo>
                  <a:pt x="1202909" y="4623168"/>
                </a:lnTo>
                <a:lnTo>
                  <a:pt x="1202909" y="4623169"/>
                </a:lnTo>
                <a:lnTo>
                  <a:pt x="0" y="4623169"/>
                </a:lnTo>
                <a:lnTo>
                  <a:pt x="0" y="4623167"/>
                </a:lnTo>
                <a:lnTo>
                  <a:pt x="158253" y="4623167"/>
                </a:lnTo>
                <a:lnTo>
                  <a:pt x="188363" y="4514207"/>
                </a:lnTo>
                <a:cubicBezTo>
                  <a:pt x="475764" y="3596095"/>
                  <a:pt x="1068807" y="3162939"/>
                  <a:pt x="944139" y="2083174"/>
                </a:cubicBezTo>
                <a:cubicBezTo>
                  <a:pt x="877353" y="1504729"/>
                  <a:pt x="498027" y="921167"/>
                  <a:pt x="113352" y="252699"/>
                </a:cubicBezTo>
                <a:lnTo>
                  <a:pt x="0" y="4626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7" name="Text Placeholder 20">
            <a:extLst>
              <a:ext uri="{FF2B5EF4-FFF2-40B4-BE49-F238E27FC236}">
                <a16:creationId xmlns:a16="http://schemas.microsoft.com/office/drawing/2014/main" id="{8A0BD859-CBD1-CDCE-D9D4-2BD2D7A95CBF}"/>
              </a:ext>
            </a:extLst>
          </p:cNvPr>
          <p:cNvSpPr>
            <a:spLocks noGrp="1"/>
          </p:cNvSpPr>
          <p:nvPr>
            <p:ph type="body" sz="quarter" idx="12" hasCustomPrompt="1"/>
          </p:nvPr>
        </p:nvSpPr>
        <p:spPr>
          <a:xfrm>
            <a:off x="5927271" y="3148757"/>
            <a:ext cx="5959929" cy="1477328"/>
          </a:xfrm>
          <a:prstGeom prst="rect">
            <a:avLst/>
          </a:prstGeom>
        </p:spPr>
        <p:txBody>
          <a:bodyPr anchor="b">
            <a:noAutofit/>
          </a:bodyPr>
          <a:lstStyle>
            <a:lvl1pPr marL="0" indent="0" algn="l" defTabSz="914400" rtl="0" eaLnBrk="1" latinLnBrk="0" hangingPunct="1">
              <a:lnSpc>
                <a:spcPct val="90000"/>
              </a:lnSpc>
              <a:spcBef>
                <a:spcPct val="0"/>
              </a:spcBef>
              <a:buNone/>
              <a:defRPr lang="en-US" sz="3600" b="0" kern="1200" cap="all" spc="300" baseline="0" dirty="0">
                <a:solidFill>
                  <a:schemeClr val="bg1"/>
                </a:solidFill>
                <a:latin typeface="+mj-lt"/>
                <a:ea typeface="+mj-ea"/>
                <a:cs typeface="+mj-cs"/>
              </a:defRPr>
            </a:lvl1pPr>
          </a:lstStyle>
          <a:p>
            <a:pPr lvl="0"/>
            <a:r>
              <a:rPr lang="en-US" dirty="0"/>
              <a:t>Divider Slide</a:t>
            </a:r>
          </a:p>
        </p:txBody>
      </p:sp>
      <p:sp>
        <p:nvSpPr>
          <p:cNvPr id="28" name="Text Placeholder 20">
            <a:extLst>
              <a:ext uri="{FF2B5EF4-FFF2-40B4-BE49-F238E27FC236}">
                <a16:creationId xmlns:a16="http://schemas.microsoft.com/office/drawing/2014/main" id="{33F909D8-1837-25C4-0229-A90CF983C15D}"/>
              </a:ext>
            </a:extLst>
          </p:cNvPr>
          <p:cNvSpPr>
            <a:spLocks noGrp="1"/>
          </p:cNvSpPr>
          <p:nvPr>
            <p:ph type="body" sz="quarter" idx="13"/>
          </p:nvPr>
        </p:nvSpPr>
        <p:spPr>
          <a:xfrm>
            <a:off x="5927271" y="5144564"/>
            <a:ext cx="5959929" cy="304800"/>
          </a:xfrm>
          <a:prstGeom prst="rect">
            <a:avLst/>
          </a:prstGeom>
        </p:spPr>
        <p:txBody>
          <a:bodyPr/>
          <a:lstStyle>
            <a:lvl1pPr marL="0" indent="0" algn="l">
              <a:buNone/>
              <a:defRPr sz="1600" b="0" cap="none" baseline="0">
                <a:solidFill>
                  <a:schemeClr val="bg1"/>
                </a:solidFill>
              </a:defRPr>
            </a:lvl1pPr>
          </a:lstStyle>
          <a:p>
            <a:pPr lvl="0"/>
            <a:r>
              <a:rPr lang="en-US"/>
              <a:t>Click to edit Master text styles</a:t>
            </a:r>
          </a:p>
        </p:txBody>
      </p:sp>
      <p:cxnSp>
        <p:nvCxnSpPr>
          <p:cNvPr id="29" name="Straight Connector 28">
            <a:extLst>
              <a:ext uri="{FF2B5EF4-FFF2-40B4-BE49-F238E27FC236}">
                <a16:creationId xmlns:a16="http://schemas.microsoft.com/office/drawing/2014/main" id="{A126515D-24C0-8BCB-843E-B8FA54761599}"/>
              </a:ext>
            </a:extLst>
          </p:cNvPr>
          <p:cNvCxnSpPr>
            <a:cxnSpLocks/>
          </p:cNvCxnSpPr>
          <p:nvPr/>
        </p:nvCxnSpPr>
        <p:spPr>
          <a:xfrm>
            <a:off x="5927272" y="4885325"/>
            <a:ext cx="5959928" cy="0"/>
          </a:xfrm>
          <a:prstGeom prst="line">
            <a:avLst/>
          </a:prstGeom>
          <a:ln>
            <a:gradFill flip="none" rotWithShape="1">
              <a:gsLst>
                <a:gs pos="0">
                  <a:schemeClr val="bg1"/>
                </a:gs>
                <a:gs pos="8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FD7A3C4E-935E-E60E-EA4C-C4EAF669E9B5}"/>
              </a:ext>
            </a:extLst>
          </p:cNvPr>
          <p:cNvSpPr/>
          <p:nvPr/>
        </p:nvSpPr>
        <p:spPr>
          <a:xfrm>
            <a:off x="228449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2" name="Freeform: Shape 11">
            <a:extLst>
              <a:ext uri="{FF2B5EF4-FFF2-40B4-BE49-F238E27FC236}">
                <a16:creationId xmlns:a16="http://schemas.microsoft.com/office/drawing/2014/main" id="{4B95BCB4-E6CF-172F-9FB6-234C37FE866A}"/>
              </a:ext>
            </a:extLst>
          </p:cNvPr>
          <p:cNvSpPr/>
          <p:nvPr/>
        </p:nvSpPr>
        <p:spPr>
          <a:xfrm>
            <a:off x="678343"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3" name="Freeform: Shape 12">
            <a:extLst>
              <a:ext uri="{FF2B5EF4-FFF2-40B4-BE49-F238E27FC236}">
                <a16:creationId xmlns:a16="http://schemas.microsoft.com/office/drawing/2014/main" id="{CD068647-E14F-84B9-AE41-227AE059DCD0}"/>
              </a:ext>
            </a:extLst>
          </p:cNvPr>
          <p:cNvSpPr/>
          <p:nvPr/>
        </p:nvSpPr>
        <p:spPr>
          <a:xfrm>
            <a:off x="118541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4" name="Freeform: Shape 13">
            <a:extLst>
              <a:ext uri="{FF2B5EF4-FFF2-40B4-BE49-F238E27FC236}">
                <a16:creationId xmlns:a16="http://schemas.microsoft.com/office/drawing/2014/main" id="{CD8C4669-AB5C-D005-3E63-40A2F826BAE7}"/>
              </a:ext>
            </a:extLst>
          </p:cNvPr>
          <p:cNvSpPr/>
          <p:nvPr/>
        </p:nvSpPr>
        <p:spPr>
          <a:xfrm>
            <a:off x="1552042"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5" name="Freeform: Shape 14">
            <a:extLst>
              <a:ext uri="{FF2B5EF4-FFF2-40B4-BE49-F238E27FC236}">
                <a16:creationId xmlns:a16="http://schemas.microsoft.com/office/drawing/2014/main" id="{51F92418-E728-C73C-95E9-352AD227876B}"/>
              </a:ext>
            </a:extLst>
          </p:cNvPr>
          <p:cNvSpPr/>
          <p:nvPr/>
        </p:nvSpPr>
        <p:spPr>
          <a:xfrm>
            <a:off x="186277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6" name="Freeform: Shape 15">
            <a:extLst>
              <a:ext uri="{FF2B5EF4-FFF2-40B4-BE49-F238E27FC236}">
                <a16:creationId xmlns:a16="http://schemas.microsoft.com/office/drawing/2014/main" id="{6235266D-E98D-15F4-3A77-5A952FE29FBF}"/>
              </a:ext>
            </a:extLst>
          </p:cNvPr>
          <p:cNvSpPr/>
          <p:nvPr/>
        </p:nvSpPr>
        <p:spPr>
          <a:xfrm>
            <a:off x="209469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7" name="Freeform: Shape 16">
            <a:extLst>
              <a:ext uri="{FF2B5EF4-FFF2-40B4-BE49-F238E27FC236}">
                <a16:creationId xmlns:a16="http://schemas.microsoft.com/office/drawing/2014/main" id="{67EA1899-2A71-73C1-62EB-C145A2BECCA5}"/>
              </a:ext>
            </a:extLst>
          </p:cNvPr>
          <p:cNvSpPr/>
          <p:nvPr userDrawn="1"/>
        </p:nvSpPr>
        <p:spPr>
          <a:xfrm>
            <a:off x="0"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8" name="Freeform: Shape 17">
            <a:extLst>
              <a:ext uri="{FF2B5EF4-FFF2-40B4-BE49-F238E27FC236}">
                <a16:creationId xmlns:a16="http://schemas.microsoft.com/office/drawing/2014/main" id="{6556650F-B2C9-A28A-252A-166D73487F94}"/>
              </a:ext>
            </a:extLst>
          </p:cNvPr>
          <p:cNvSpPr/>
          <p:nvPr userDrawn="1"/>
        </p:nvSpPr>
        <p:spPr>
          <a:xfrm>
            <a:off x="0" y="8"/>
            <a:ext cx="2204985" cy="6857993"/>
          </a:xfrm>
          <a:custGeom>
            <a:avLst/>
            <a:gdLst>
              <a:gd name="connsiteX0" fmla="*/ 241805 w 2204985"/>
              <a:gd name="connsiteY0" fmla="*/ 0 h 6857993"/>
              <a:gd name="connsiteX1" fmla="*/ 267206 w 2204985"/>
              <a:gd name="connsiteY1" fmla="*/ 0 h 6857993"/>
              <a:gd name="connsiteX2" fmla="*/ 277946 w 2204985"/>
              <a:gd name="connsiteY2" fmla="*/ 147603 h 6857993"/>
              <a:gd name="connsiteX3" fmla="*/ 1971616 w 2204985"/>
              <a:gd name="connsiteY3" fmla="*/ 4317999 h 6857993"/>
              <a:gd name="connsiteX4" fmla="*/ 1215840 w 2204985"/>
              <a:gd name="connsiteY4" fmla="*/ 6749032 h 6857993"/>
              <a:gd name="connsiteX5" fmla="*/ 1185730 w 2204985"/>
              <a:gd name="connsiteY5" fmla="*/ 6857992 h 6857993"/>
              <a:gd name="connsiteX6" fmla="*/ 2204985 w 2204985"/>
              <a:gd name="connsiteY6" fmla="*/ 6857992 h 6857993"/>
              <a:gd name="connsiteX7" fmla="*/ 2204985 w 2204985"/>
              <a:gd name="connsiteY7" fmla="*/ 6857993 h 6857993"/>
              <a:gd name="connsiteX8" fmla="*/ 0 w 2204985"/>
              <a:gd name="connsiteY8" fmla="*/ 6857993 h 6857993"/>
              <a:gd name="connsiteX9" fmla="*/ 0 w 2204985"/>
              <a:gd name="connsiteY9" fmla="*/ 6857991 h 6857993"/>
              <a:gd name="connsiteX10" fmla="*/ 1160329 w 2204985"/>
              <a:gd name="connsiteY10" fmla="*/ 6857991 h 6857993"/>
              <a:gd name="connsiteX11" fmla="*/ 1190439 w 2204985"/>
              <a:gd name="connsiteY11" fmla="*/ 6749031 h 6857993"/>
              <a:gd name="connsiteX12" fmla="*/ 1946215 w 2204985"/>
              <a:gd name="connsiteY12" fmla="*/ 4317998 h 6857993"/>
              <a:gd name="connsiteX13" fmla="*/ 252545 w 2204985"/>
              <a:gd name="connsiteY13" fmla="*/ 147602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4985" h="6857993">
                <a:moveTo>
                  <a:pt x="241805" y="0"/>
                </a:moveTo>
                <a:lnTo>
                  <a:pt x="267206" y="0"/>
                </a:lnTo>
                <a:lnTo>
                  <a:pt x="277946" y="147603"/>
                </a:lnTo>
                <a:cubicBezTo>
                  <a:pt x="454313" y="1983754"/>
                  <a:pt x="1838043" y="3161108"/>
                  <a:pt x="1971616" y="4317999"/>
                </a:cubicBezTo>
                <a:cubicBezTo>
                  <a:pt x="2096284" y="5397764"/>
                  <a:pt x="1503241" y="5830920"/>
                  <a:pt x="1215840" y="6749032"/>
                </a:cubicBezTo>
                <a:lnTo>
                  <a:pt x="1185730" y="6857992"/>
                </a:lnTo>
                <a:lnTo>
                  <a:pt x="2204985" y="6857992"/>
                </a:lnTo>
                <a:lnTo>
                  <a:pt x="2204985" y="6857993"/>
                </a:lnTo>
                <a:lnTo>
                  <a:pt x="0" y="6857993"/>
                </a:lnTo>
                <a:lnTo>
                  <a:pt x="0" y="6857991"/>
                </a:lnTo>
                <a:lnTo>
                  <a:pt x="1160329" y="6857991"/>
                </a:lnTo>
                <a:lnTo>
                  <a:pt x="1190439" y="6749031"/>
                </a:lnTo>
                <a:cubicBezTo>
                  <a:pt x="1477840" y="5830919"/>
                  <a:pt x="2070883" y="5397763"/>
                  <a:pt x="1946215" y="4317998"/>
                </a:cubicBezTo>
                <a:cubicBezTo>
                  <a:pt x="1812642" y="3161107"/>
                  <a:pt x="428912" y="1983753"/>
                  <a:pt x="252545" y="147602"/>
                </a:cubicBez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9" name="Freeform: Shape 18">
            <a:extLst>
              <a:ext uri="{FF2B5EF4-FFF2-40B4-BE49-F238E27FC236}">
                <a16:creationId xmlns:a16="http://schemas.microsoft.com/office/drawing/2014/main" id="{0AEB20C7-C874-7CDE-B0C4-3E5A0B7C2928}"/>
              </a:ext>
            </a:extLst>
          </p:cNvPr>
          <p:cNvSpPr/>
          <p:nvPr userDrawn="1"/>
        </p:nvSpPr>
        <p:spPr>
          <a:xfrm>
            <a:off x="0" y="2234832"/>
            <a:ext cx="1202909" cy="4623169"/>
          </a:xfrm>
          <a:custGeom>
            <a:avLst/>
            <a:gdLst>
              <a:gd name="connsiteX0" fmla="*/ 0 w 1202909"/>
              <a:gd name="connsiteY0" fmla="*/ 0 h 4623169"/>
              <a:gd name="connsiteX1" fmla="*/ 138753 w 1202909"/>
              <a:gd name="connsiteY1" fmla="*/ 252700 h 4623169"/>
              <a:gd name="connsiteX2" fmla="*/ 969540 w 1202909"/>
              <a:gd name="connsiteY2" fmla="*/ 2083175 h 4623169"/>
              <a:gd name="connsiteX3" fmla="*/ 213764 w 1202909"/>
              <a:gd name="connsiteY3" fmla="*/ 4514208 h 4623169"/>
              <a:gd name="connsiteX4" fmla="*/ 183654 w 1202909"/>
              <a:gd name="connsiteY4" fmla="*/ 4623168 h 4623169"/>
              <a:gd name="connsiteX5" fmla="*/ 1202909 w 1202909"/>
              <a:gd name="connsiteY5" fmla="*/ 4623168 h 4623169"/>
              <a:gd name="connsiteX6" fmla="*/ 1202909 w 1202909"/>
              <a:gd name="connsiteY6" fmla="*/ 4623169 h 4623169"/>
              <a:gd name="connsiteX7" fmla="*/ 0 w 1202909"/>
              <a:gd name="connsiteY7" fmla="*/ 4623169 h 4623169"/>
              <a:gd name="connsiteX8" fmla="*/ 0 w 1202909"/>
              <a:gd name="connsiteY8" fmla="*/ 4623167 h 4623169"/>
              <a:gd name="connsiteX9" fmla="*/ 158253 w 1202909"/>
              <a:gd name="connsiteY9" fmla="*/ 4623167 h 4623169"/>
              <a:gd name="connsiteX10" fmla="*/ 188363 w 1202909"/>
              <a:gd name="connsiteY10" fmla="*/ 4514207 h 4623169"/>
              <a:gd name="connsiteX11" fmla="*/ 944139 w 1202909"/>
              <a:gd name="connsiteY11" fmla="*/ 2083174 h 4623169"/>
              <a:gd name="connsiteX12" fmla="*/ 113352 w 1202909"/>
              <a:gd name="connsiteY12" fmla="*/ 252699 h 4623169"/>
              <a:gd name="connsiteX13" fmla="*/ 0 w 1202909"/>
              <a:gd name="connsiteY13" fmla="*/ 46260 h 46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2909" h="4623169">
                <a:moveTo>
                  <a:pt x="0" y="0"/>
                </a:moveTo>
                <a:lnTo>
                  <a:pt x="138753" y="252700"/>
                </a:lnTo>
                <a:cubicBezTo>
                  <a:pt x="523428" y="921169"/>
                  <a:pt x="902754" y="1504730"/>
                  <a:pt x="969540" y="2083175"/>
                </a:cubicBezTo>
                <a:cubicBezTo>
                  <a:pt x="1094208" y="3162940"/>
                  <a:pt x="501165" y="3596096"/>
                  <a:pt x="213764" y="4514208"/>
                </a:cubicBezTo>
                <a:lnTo>
                  <a:pt x="183654" y="4623168"/>
                </a:lnTo>
                <a:lnTo>
                  <a:pt x="1202909" y="4623168"/>
                </a:lnTo>
                <a:lnTo>
                  <a:pt x="1202909" y="4623169"/>
                </a:lnTo>
                <a:lnTo>
                  <a:pt x="0" y="4623169"/>
                </a:lnTo>
                <a:lnTo>
                  <a:pt x="0" y="4623167"/>
                </a:lnTo>
                <a:lnTo>
                  <a:pt x="158253" y="4623167"/>
                </a:lnTo>
                <a:lnTo>
                  <a:pt x="188363" y="4514207"/>
                </a:lnTo>
                <a:cubicBezTo>
                  <a:pt x="475764" y="3596095"/>
                  <a:pt x="1068807" y="3162939"/>
                  <a:pt x="944139" y="2083174"/>
                </a:cubicBezTo>
                <a:cubicBezTo>
                  <a:pt x="877353" y="1504729"/>
                  <a:pt x="498027" y="921167"/>
                  <a:pt x="113352" y="252699"/>
                </a:cubicBezTo>
                <a:lnTo>
                  <a:pt x="0" y="4626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cxnSp>
        <p:nvCxnSpPr>
          <p:cNvPr id="20" name="Straight Connector 19">
            <a:extLst>
              <a:ext uri="{FF2B5EF4-FFF2-40B4-BE49-F238E27FC236}">
                <a16:creationId xmlns:a16="http://schemas.microsoft.com/office/drawing/2014/main" id="{C42E17DD-F72E-74E9-0EFA-94440904DD88}"/>
              </a:ext>
            </a:extLst>
          </p:cNvPr>
          <p:cNvCxnSpPr>
            <a:cxnSpLocks/>
          </p:cNvCxnSpPr>
          <p:nvPr/>
        </p:nvCxnSpPr>
        <p:spPr>
          <a:xfrm>
            <a:off x="5927272" y="4885325"/>
            <a:ext cx="5959928" cy="0"/>
          </a:xfrm>
          <a:prstGeom prst="line">
            <a:avLst/>
          </a:prstGeom>
          <a:ln>
            <a:gradFill flip="none" rotWithShape="1">
              <a:gsLst>
                <a:gs pos="0">
                  <a:schemeClr val="bg1"/>
                </a:gs>
                <a:gs pos="8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996D638A-555D-5029-E724-97BDEF4BC75A}"/>
              </a:ext>
            </a:extLst>
          </p:cNvPr>
          <p:cNvSpPr/>
          <p:nvPr userDrawn="1"/>
        </p:nvSpPr>
        <p:spPr>
          <a:xfrm>
            <a:off x="228449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5" name="Freeform: Shape 24">
            <a:extLst>
              <a:ext uri="{FF2B5EF4-FFF2-40B4-BE49-F238E27FC236}">
                <a16:creationId xmlns:a16="http://schemas.microsoft.com/office/drawing/2014/main" id="{BC01FF4E-8AA0-78BF-1C7B-CABDA64E234C}"/>
              </a:ext>
            </a:extLst>
          </p:cNvPr>
          <p:cNvSpPr/>
          <p:nvPr userDrawn="1"/>
        </p:nvSpPr>
        <p:spPr>
          <a:xfrm>
            <a:off x="678343"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6" name="Freeform: Shape 25">
            <a:extLst>
              <a:ext uri="{FF2B5EF4-FFF2-40B4-BE49-F238E27FC236}">
                <a16:creationId xmlns:a16="http://schemas.microsoft.com/office/drawing/2014/main" id="{89E03607-73C5-D6AA-F50F-AD24981204F9}"/>
              </a:ext>
            </a:extLst>
          </p:cNvPr>
          <p:cNvSpPr/>
          <p:nvPr userDrawn="1"/>
        </p:nvSpPr>
        <p:spPr>
          <a:xfrm>
            <a:off x="118541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0" name="Freeform: Shape 29">
            <a:extLst>
              <a:ext uri="{FF2B5EF4-FFF2-40B4-BE49-F238E27FC236}">
                <a16:creationId xmlns:a16="http://schemas.microsoft.com/office/drawing/2014/main" id="{63DF04B6-AA59-448E-F04D-2C93BB03F5D9}"/>
              </a:ext>
            </a:extLst>
          </p:cNvPr>
          <p:cNvSpPr/>
          <p:nvPr userDrawn="1"/>
        </p:nvSpPr>
        <p:spPr>
          <a:xfrm>
            <a:off x="1552042"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1" name="Freeform: Shape 30">
            <a:extLst>
              <a:ext uri="{FF2B5EF4-FFF2-40B4-BE49-F238E27FC236}">
                <a16:creationId xmlns:a16="http://schemas.microsoft.com/office/drawing/2014/main" id="{D9DC7CF5-7E37-111E-DA71-2D83210246A2}"/>
              </a:ext>
            </a:extLst>
          </p:cNvPr>
          <p:cNvSpPr/>
          <p:nvPr userDrawn="1"/>
        </p:nvSpPr>
        <p:spPr>
          <a:xfrm>
            <a:off x="1862771"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2" name="Freeform: Shape 31">
            <a:extLst>
              <a:ext uri="{FF2B5EF4-FFF2-40B4-BE49-F238E27FC236}">
                <a16:creationId xmlns:a16="http://schemas.microsoft.com/office/drawing/2014/main" id="{A038926F-4F55-C3CE-7D63-76B043116C99}"/>
              </a:ext>
            </a:extLst>
          </p:cNvPr>
          <p:cNvSpPr/>
          <p:nvPr userDrawn="1"/>
        </p:nvSpPr>
        <p:spPr>
          <a:xfrm>
            <a:off x="2094695"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3" name="Freeform: Shape 32">
            <a:extLst>
              <a:ext uri="{FF2B5EF4-FFF2-40B4-BE49-F238E27FC236}">
                <a16:creationId xmlns:a16="http://schemas.microsoft.com/office/drawing/2014/main" id="{DC083A6C-FB92-779B-C558-A0C194A4C80C}"/>
              </a:ext>
            </a:extLst>
          </p:cNvPr>
          <p:cNvSpPr/>
          <p:nvPr userDrawn="1"/>
        </p:nvSpPr>
        <p:spPr>
          <a:xfrm>
            <a:off x="0" y="8"/>
            <a:ext cx="3124200" cy="6857993"/>
          </a:xfrm>
          <a:custGeom>
            <a:avLst/>
            <a:gdLst>
              <a:gd name="connsiteX0" fmla="*/ 1161020 w 3124200"/>
              <a:gd name="connsiteY0" fmla="*/ 0 h 6857993"/>
              <a:gd name="connsiteX1" fmla="*/ 1186421 w 3124200"/>
              <a:gd name="connsiteY1" fmla="*/ 0 h 6857993"/>
              <a:gd name="connsiteX2" fmla="*/ 1197161 w 3124200"/>
              <a:gd name="connsiteY2" fmla="*/ 147603 h 6857993"/>
              <a:gd name="connsiteX3" fmla="*/ 2890831 w 3124200"/>
              <a:gd name="connsiteY3" fmla="*/ 4317999 h 6857993"/>
              <a:gd name="connsiteX4" fmla="*/ 2135055 w 3124200"/>
              <a:gd name="connsiteY4" fmla="*/ 6749032 h 6857993"/>
              <a:gd name="connsiteX5" fmla="*/ 2104945 w 3124200"/>
              <a:gd name="connsiteY5" fmla="*/ 6857992 h 6857993"/>
              <a:gd name="connsiteX6" fmla="*/ 3124200 w 3124200"/>
              <a:gd name="connsiteY6" fmla="*/ 6857992 h 6857993"/>
              <a:gd name="connsiteX7" fmla="*/ 3124200 w 3124200"/>
              <a:gd name="connsiteY7" fmla="*/ 6857993 h 6857993"/>
              <a:gd name="connsiteX8" fmla="*/ 0 w 3124200"/>
              <a:gd name="connsiteY8" fmla="*/ 6857993 h 6857993"/>
              <a:gd name="connsiteX9" fmla="*/ 0 w 3124200"/>
              <a:gd name="connsiteY9" fmla="*/ 6857991 h 6857993"/>
              <a:gd name="connsiteX10" fmla="*/ 2079544 w 3124200"/>
              <a:gd name="connsiteY10" fmla="*/ 6857991 h 6857993"/>
              <a:gd name="connsiteX11" fmla="*/ 2109654 w 3124200"/>
              <a:gd name="connsiteY11" fmla="*/ 6749031 h 6857993"/>
              <a:gd name="connsiteX12" fmla="*/ 2865430 w 3124200"/>
              <a:gd name="connsiteY12" fmla="*/ 4317998 h 6857993"/>
              <a:gd name="connsiteX13" fmla="*/ 1171760 w 3124200"/>
              <a:gd name="connsiteY13" fmla="*/ 147602 h 6857993"/>
              <a:gd name="connsiteX14" fmla="*/ 1161020 w 3124200"/>
              <a:gd name="connsiteY14" fmla="*/ 0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24200" h="6857993">
                <a:moveTo>
                  <a:pt x="1161020" y="0"/>
                </a:moveTo>
                <a:lnTo>
                  <a:pt x="1186421" y="0"/>
                </a:lnTo>
                <a:lnTo>
                  <a:pt x="1197161" y="147603"/>
                </a:lnTo>
                <a:cubicBezTo>
                  <a:pt x="1373528" y="1983754"/>
                  <a:pt x="2757258" y="3161108"/>
                  <a:pt x="2890831" y="4317999"/>
                </a:cubicBezTo>
                <a:cubicBezTo>
                  <a:pt x="3015499" y="5397764"/>
                  <a:pt x="2422456" y="5830920"/>
                  <a:pt x="2135055" y="6749032"/>
                </a:cubicBezTo>
                <a:lnTo>
                  <a:pt x="2104945" y="6857992"/>
                </a:lnTo>
                <a:lnTo>
                  <a:pt x="3124200" y="6857992"/>
                </a:lnTo>
                <a:lnTo>
                  <a:pt x="3124200" y="6857993"/>
                </a:lnTo>
                <a:lnTo>
                  <a:pt x="0" y="6857993"/>
                </a:lnTo>
                <a:lnTo>
                  <a:pt x="0" y="6857991"/>
                </a:lnTo>
                <a:lnTo>
                  <a:pt x="2079544" y="6857991"/>
                </a:lnTo>
                <a:lnTo>
                  <a:pt x="2109654" y="6749031"/>
                </a:lnTo>
                <a:cubicBezTo>
                  <a:pt x="2397055" y="5830919"/>
                  <a:pt x="2990098" y="5397763"/>
                  <a:pt x="2865430" y="4317998"/>
                </a:cubicBezTo>
                <a:cubicBezTo>
                  <a:pt x="2731857" y="3161107"/>
                  <a:pt x="1348127" y="1983753"/>
                  <a:pt x="1171760" y="147602"/>
                </a:cubicBezTo>
                <a:lnTo>
                  <a:pt x="1161020" y="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4" name="Freeform: Shape 33">
            <a:extLst>
              <a:ext uri="{FF2B5EF4-FFF2-40B4-BE49-F238E27FC236}">
                <a16:creationId xmlns:a16="http://schemas.microsoft.com/office/drawing/2014/main" id="{A28F6BFE-D393-E567-CE4B-3E4B7548FDFE}"/>
              </a:ext>
            </a:extLst>
          </p:cNvPr>
          <p:cNvSpPr/>
          <p:nvPr userDrawn="1"/>
        </p:nvSpPr>
        <p:spPr>
          <a:xfrm>
            <a:off x="0" y="8"/>
            <a:ext cx="2204985" cy="6857993"/>
          </a:xfrm>
          <a:custGeom>
            <a:avLst/>
            <a:gdLst>
              <a:gd name="connsiteX0" fmla="*/ 241805 w 2204985"/>
              <a:gd name="connsiteY0" fmla="*/ 0 h 6857993"/>
              <a:gd name="connsiteX1" fmla="*/ 267206 w 2204985"/>
              <a:gd name="connsiteY1" fmla="*/ 0 h 6857993"/>
              <a:gd name="connsiteX2" fmla="*/ 277946 w 2204985"/>
              <a:gd name="connsiteY2" fmla="*/ 147603 h 6857993"/>
              <a:gd name="connsiteX3" fmla="*/ 1971616 w 2204985"/>
              <a:gd name="connsiteY3" fmla="*/ 4317999 h 6857993"/>
              <a:gd name="connsiteX4" fmla="*/ 1215840 w 2204985"/>
              <a:gd name="connsiteY4" fmla="*/ 6749032 h 6857993"/>
              <a:gd name="connsiteX5" fmla="*/ 1185730 w 2204985"/>
              <a:gd name="connsiteY5" fmla="*/ 6857992 h 6857993"/>
              <a:gd name="connsiteX6" fmla="*/ 2204985 w 2204985"/>
              <a:gd name="connsiteY6" fmla="*/ 6857992 h 6857993"/>
              <a:gd name="connsiteX7" fmla="*/ 2204985 w 2204985"/>
              <a:gd name="connsiteY7" fmla="*/ 6857993 h 6857993"/>
              <a:gd name="connsiteX8" fmla="*/ 0 w 2204985"/>
              <a:gd name="connsiteY8" fmla="*/ 6857993 h 6857993"/>
              <a:gd name="connsiteX9" fmla="*/ 0 w 2204985"/>
              <a:gd name="connsiteY9" fmla="*/ 6857991 h 6857993"/>
              <a:gd name="connsiteX10" fmla="*/ 1160329 w 2204985"/>
              <a:gd name="connsiteY10" fmla="*/ 6857991 h 6857993"/>
              <a:gd name="connsiteX11" fmla="*/ 1190439 w 2204985"/>
              <a:gd name="connsiteY11" fmla="*/ 6749031 h 6857993"/>
              <a:gd name="connsiteX12" fmla="*/ 1946215 w 2204985"/>
              <a:gd name="connsiteY12" fmla="*/ 4317998 h 6857993"/>
              <a:gd name="connsiteX13" fmla="*/ 252545 w 2204985"/>
              <a:gd name="connsiteY13" fmla="*/ 147602 h 6857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4985" h="6857993">
                <a:moveTo>
                  <a:pt x="241805" y="0"/>
                </a:moveTo>
                <a:lnTo>
                  <a:pt x="267206" y="0"/>
                </a:lnTo>
                <a:lnTo>
                  <a:pt x="277946" y="147603"/>
                </a:lnTo>
                <a:cubicBezTo>
                  <a:pt x="454313" y="1983754"/>
                  <a:pt x="1838043" y="3161108"/>
                  <a:pt x="1971616" y="4317999"/>
                </a:cubicBezTo>
                <a:cubicBezTo>
                  <a:pt x="2096284" y="5397764"/>
                  <a:pt x="1503241" y="5830920"/>
                  <a:pt x="1215840" y="6749032"/>
                </a:cubicBezTo>
                <a:lnTo>
                  <a:pt x="1185730" y="6857992"/>
                </a:lnTo>
                <a:lnTo>
                  <a:pt x="2204985" y="6857992"/>
                </a:lnTo>
                <a:lnTo>
                  <a:pt x="2204985" y="6857993"/>
                </a:lnTo>
                <a:lnTo>
                  <a:pt x="0" y="6857993"/>
                </a:lnTo>
                <a:lnTo>
                  <a:pt x="0" y="6857991"/>
                </a:lnTo>
                <a:lnTo>
                  <a:pt x="1160329" y="6857991"/>
                </a:lnTo>
                <a:lnTo>
                  <a:pt x="1190439" y="6749031"/>
                </a:lnTo>
                <a:cubicBezTo>
                  <a:pt x="1477840" y="5830919"/>
                  <a:pt x="2070883" y="5397763"/>
                  <a:pt x="1946215" y="4317998"/>
                </a:cubicBezTo>
                <a:cubicBezTo>
                  <a:pt x="1812642" y="3161107"/>
                  <a:pt x="428912" y="1983753"/>
                  <a:pt x="252545" y="147602"/>
                </a:cubicBez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35" name="Freeform: Shape 34">
            <a:extLst>
              <a:ext uri="{FF2B5EF4-FFF2-40B4-BE49-F238E27FC236}">
                <a16:creationId xmlns:a16="http://schemas.microsoft.com/office/drawing/2014/main" id="{BB3BCD76-D9C8-2C54-E0A3-DDBA388964AF}"/>
              </a:ext>
            </a:extLst>
          </p:cNvPr>
          <p:cNvSpPr/>
          <p:nvPr userDrawn="1"/>
        </p:nvSpPr>
        <p:spPr>
          <a:xfrm>
            <a:off x="0" y="2234832"/>
            <a:ext cx="1202909" cy="4623169"/>
          </a:xfrm>
          <a:custGeom>
            <a:avLst/>
            <a:gdLst>
              <a:gd name="connsiteX0" fmla="*/ 0 w 1202909"/>
              <a:gd name="connsiteY0" fmla="*/ 0 h 4623169"/>
              <a:gd name="connsiteX1" fmla="*/ 138753 w 1202909"/>
              <a:gd name="connsiteY1" fmla="*/ 252700 h 4623169"/>
              <a:gd name="connsiteX2" fmla="*/ 969540 w 1202909"/>
              <a:gd name="connsiteY2" fmla="*/ 2083175 h 4623169"/>
              <a:gd name="connsiteX3" fmla="*/ 213764 w 1202909"/>
              <a:gd name="connsiteY3" fmla="*/ 4514208 h 4623169"/>
              <a:gd name="connsiteX4" fmla="*/ 183654 w 1202909"/>
              <a:gd name="connsiteY4" fmla="*/ 4623168 h 4623169"/>
              <a:gd name="connsiteX5" fmla="*/ 1202909 w 1202909"/>
              <a:gd name="connsiteY5" fmla="*/ 4623168 h 4623169"/>
              <a:gd name="connsiteX6" fmla="*/ 1202909 w 1202909"/>
              <a:gd name="connsiteY6" fmla="*/ 4623169 h 4623169"/>
              <a:gd name="connsiteX7" fmla="*/ 0 w 1202909"/>
              <a:gd name="connsiteY7" fmla="*/ 4623169 h 4623169"/>
              <a:gd name="connsiteX8" fmla="*/ 0 w 1202909"/>
              <a:gd name="connsiteY8" fmla="*/ 4623167 h 4623169"/>
              <a:gd name="connsiteX9" fmla="*/ 158253 w 1202909"/>
              <a:gd name="connsiteY9" fmla="*/ 4623167 h 4623169"/>
              <a:gd name="connsiteX10" fmla="*/ 188363 w 1202909"/>
              <a:gd name="connsiteY10" fmla="*/ 4514207 h 4623169"/>
              <a:gd name="connsiteX11" fmla="*/ 944139 w 1202909"/>
              <a:gd name="connsiteY11" fmla="*/ 2083174 h 4623169"/>
              <a:gd name="connsiteX12" fmla="*/ 113352 w 1202909"/>
              <a:gd name="connsiteY12" fmla="*/ 252699 h 4623169"/>
              <a:gd name="connsiteX13" fmla="*/ 0 w 1202909"/>
              <a:gd name="connsiteY13" fmla="*/ 46260 h 462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02909" h="4623169">
                <a:moveTo>
                  <a:pt x="0" y="0"/>
                </a:moveTo>
                <a:lnTo>
                  <a:pt x="138753" y="252700"/>
                </a:lnTo>
                <a:cubicBezTo>
                  <a:pt x="523428" y="921169"/>
                  <a:pt x="902754" y="1504730"/>
                  <a:pt x="969540" y="2083175"/>
                </a:cubicBezTo>
                <a:cubicBezTo>
                  <a:pt x="1094208" y="3162940"/>
                  <a:pt x="501165" y="3596096"/>
                  <a:pt x="213764" y="4514208"/>
                </a:cubicBezTo>
                <a:lnTo>
                  <a:pt x="183654" y="4623168"/>
                </a:lnTo>
                <a:lnTo>
                  <a:pt x="1202909" y="4623168"/>
                </a:lnTo>
                <a:lnTo>
                  <a:pt x="1202909" y="4623169"/>
                </a:lnTo>
                <a:lnTo>
                  <a:pt x="0" y="4623169"/>
                </a:lnTo>
                <a:lnTo>
                  <a:pt x="0" y="4623167"/>
                </a:lnTo>
                <a:lnTo>
                  <a:pt x="158253" y="4623167"/>
                </a:lnTo>
                <a:lnTo>
                  <a:pt x="188363" y="4514207"/>
                </a:lnTo>
                <a:cubicBezTo>
                  <a:pt x="475764" y="3596095"/>
                  <a:pt x="1068807" y="3162939"/>
                  <a:pt x="944139" y="2083174"/>
                </a:cubicBezTo>
                <a:cubicBezTo>
                  <a:pt x="877353" y="1504729"/>
                  <a:pt x="498027" y="921167"/>
                  <a:pt x="113352" y="252699"/>
                </a:cubicBezTo>
                <a:lnTo>
                  <a:pt x="0" y="46260"/>
                </a:lnTo>
                <a:close/>
              </a:path>
            </a:pathLst>
          </a:custGeom>
          <a:solidFill>
            <a:srgbClr val="277FBB"/>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cxnSp>
        <p:nvCxnSpPr>
          <p:cNvPr id="36" name="Straight Connector 35">
            <a:extLst>
              <a:ext uri="{FF2B5EF4-FFF2-40B4-BE49-F238E27FC236}">
                <a16:creationId xmlns:a16="http://schemas.microsoft.com/office/drawing/2014/main" id="{B7668140-BFD0-54DA-F021-3F3C50D5E502}"/>
              </a:ext>
            </a:extLst>
          </p:cNvPr>
          <p:cNvCxnSpPr>
            <a:cxnSpLocks/>
          </p:cNvCxnSpPr>
          <p:nvPr userDrawn="1"/>
        </p:nvCxnSpPr>
        <p:spPr>
          <a:xfrm>
            <a:off x="5927272" y="4885325"/>
            <a:ext cx="5959928" cy="0"/>
          </a:xfrm>
          <a:prstGeom prst="line">
            <a:avLst/>
          </a:prstGeom>
          <a:ln>
            <a:gradFill flip="none" rotWithShape="1">
              <a:gsLst>
                <a:gs pos="0">
                  <a:schemeClr val="bg1"/>
                </a:gs>
                <a:gs pos="8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21" name="Picture 20" descr="A blue and black letter on a white background&#10;&#10;Description automatically generated">
            <a:extLst>
              <a:ext uri="{FF2B5EF4-FFF2-40B4-BE49-F238E27FC236}">
                <a16:creationId xmlns:a16="http://schemas.microsoft.com/office/drawing/2014/main" id="{18A36B83-C704-6ACD-DC76-C1610FC0C0EA}"/>
              </a:ext>
            </a:extLst>
          </p:cNvPr>
          <p:cNvPicPr>
            <a:picLocks noChangeAspect="1"/>
          </p:cNvPicPr>
          <p:nvPr userDrawn="1"/>
        </p:nvPicPr>
        <p:blipFill>
          <a:blip r:embed="rId2"/>
          <a:stretch>
            <a:fillRect/>
          </a:stretch>
        </p:blipFill>
        <p:spPr>
          <a:xfrm>
            <a:off x="5919033" y="1122123"/>
            <a:ext cx="1411227" cy="573025"/>
          </a:xfrm>
          <a:prstGeom prst="rect">
            <a:avLst/>
          </a:prstGeom>
        </p:spPr>
      </p:pic>
    </p:spTree>
    <p:extLst>
      <p:ext uri="{BB962C8B-B14F-4D97-AF65-F5344CB8AC3E}">
        <p14:creationId xmlns:p14="http://schemas.microsoft.com/office/powerpoint/2010/main" val="112413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1A30F7-982D-44C8-8697-03EE0B2E0FBB}"/>
              </a:ext>
            </a:extLst>
          </p:cNvPr>
          <p:cNvSpPr>
            <a:spLocks noGrp="1"/>
          </p:cNvSpPr>
          <p:nvPr>
            <p:ph type="ftr" sz="quarter" idx="11"/>
          </p:nvPr>
        </p:nvSpPr>
        <p:spPr/>
        <p:txBody>
          <a:bodyPr/>
          <a:lstStyle/>
          <a:p>
            <a:endParaRPr lang="en-US" dirty="0"/>
          </a:p>
        </p:txBody>
      </p:sp>
      <p:sp>
        <p:nvSpPr>
          <p:cNvPr id="5" name="Content Placeholder 6">
            <a:extLst>
              <a:ext uri="{FF2B5EF4-FFF2-40B4-BE49-F238E27FC236}">
                <a16:creationId xmlns:a16="http://schemas.microsoft.com/office/drawing/2014/main" id="{23FC9730-F440-4626-AED9-C9981800E119}"/>
              </a:ext>
            </a:extLst>
          </p:cNvPr>
          <p:cNvSpPr>
            <a:spLocks noGrp="1"/>
          </p:cNvSpPr>
          <p:nvPr>
            <p:ph sz="quarter" idx="12"/>
          </p:nvPr>
        </p:nvSpPr>
        <p:spPr>
          <a:xfrm>
            <a:off x="304800" y="1143000"/>
            <a:ext cx="11582400" cy="4597400"/>
          </a:xfrm>
        </p:spPr>
        <p:txBody>
          <a:bodyPr/>
          <a:lstStyle>
            <a:lvl1pPr>
              <a:defRPr>
                <a:solidFill>
                  <a:srgbClr val="3D454E"/>
                </a:solidFill>
              </a:defRPr>
            </a:lvl1pPr>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7808E02-9553-12B3-BB3B-4B2889BC3411}"/>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Tree>
    <p:extLst>
      <p:ext uri="{BB962C8B-B14F-4D97-AF65-F5344CB8AC3E}">
        <p14:creationId xmlns:p14="http://schemas.microsoft.com/office/powerpoint/2010/main" val="96112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mplate + Subtitl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9AA7C169-86D5-4825-A629-FE123F71D43B}"/>
              </a:ext>
            </a:extLst>
          </p:cNvPr>
          <p:cNvSpPr>
            <a:spLocks noGrp="1"/>
          </p:cNvSpPr>
          <p:nvPr>
            <p:ph type="ftr" sz="quarter" idx="12"/>
          </p:nvPr>
        </p:nvSpPr>
        <p:spPr/>
        <p:txBody>
          <a:bodyPr/>
          <a:lstStyle>
            <a:lvl1pPr>
              <a:defRPr>
                <a:solidFill>
                  <a:srgbClr val="999FA4"/>
                </a:solidFill>
              </a:defRPr>
            </a:lvl1pPr>
          </a:lstStyle>
          <a:p>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dirty="0"/>
              <a:t>Subtitle</a:t>
            </a:r>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93493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C18219-54B1-4D59-A8A1-7645862411ED}"/>
              </a:ext>
            </a:extLst>
          </p:cNvPr>
          <p:cNvSpPr>
            <a:spLocks noGrp="1"/>
          </p:cNvSpPr>
          <p:nvPr>
            <p:ph type="ftr" sz="quarter" idx="13"/>
          </p:nvPr>
        </p:nvSpPr>
        <p:spPr/>
        <p:txBody>
          <a:bodyPr/>
          <a:lstStyle/>
          <a:p>
            <a:endParaRPr lang="en-US"/>
          </a:p>
        </p:txBody>
      </p:sp>
      <p:sp>
        <p:nvSpPr>
          <p:cNvPr id="9" name="Content Placeholder 6">
            <a:extLst>
              <a:ext uri="{FF2B5EF4-FFF2-40B4-BE49-F238E27FC236}">
                <a16:creationId xmlns:a16="http://schemas.microsoft.com/office/drawing/2014/main" id="{DF1629FC-80E8-4151-B5A0-B0523AE8696B}"/>
              </a:ext>
            </a:extLst>
          </p:cNvPr>
          <p:cNvSpPr>
            <a:spLocks noGrp="1"/>
          </p:cNvSpPr>
          <p:nvPr>
            <p:ph sz="quarter" idx="12"/>
          </p:nvPr>
        </p:nvSpPr>
        <p:spPr>
          <a:xfrm>
            <a:off x="304800" y="1447800"/>
            <a:ext cx="11582400" cy="4305300"/>
          </a:xfrm>
        </p:spPr>
        <p:txBody>
          <a:bodyPr/>
          <a:lstStyle>
            <a:lvl1pPr>
              <a:defRPr>
                <a:solidFill>
                  <a:srgbClr val="3D454E"/>
                </a:solidFill>
              </a:defRPr>
            </a:lvl1pPr>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a:extLst>
              <a:ext uri="{FF2B5EF4-FFF2-40B4-BE49-F238E27FC236}">
                <a16:creationId xmlns:a16="http://schemas.microsoft.com/office/drawing/2014/main" id="{66E9533C-8264-469A-B242-52DA8C2A070D}"/>
              </a:ext>
            </a:extLst>
          </p:cNvPr>
          <p:cNvSpPr>
            <a:spLocks noGrp="1"/>
          </p:cNvSpPr>
          <p:nvPr>
            <p:ph type="body" sz="quarter" idx="11" hasCustomPrompt="1"/>
          </p:nvPr>
        </p:nvSpPr>
        <p:spPr>
          <a:xfrm>
            <a:off x="304800" y="1029608"/>
            <a:ext cx="11582401" cy="316592"/>
          </a:xfrm>
        </p:spPr>
        <p:txBody>
          <a:bodyPr>
            <a:noAutofit/>
          </a:bodyPr>
          <a:lstStyle>
            <a:lvl1pPr marL="0" indent="0">
              <a:lnSpc>
                <a:spcPct val="90000"/>
              </a:lnSpc>
              <a:spcBef>
                <a:spcPts val="0"/>
              </a:spcBef>
              <a:buNone/>
              <a:defRPr sz="1800">
                <a:solidFill>
                  <a:srgbClr val="3D454E"/>
                </a:solidFill>
              </a:defRPr>
            </a:lvl1pPr>
          </a:lstStyle>
          <a:p>
            <a:pPr lvl="0"/>
            <a:r>
              <a:rPr lang="en-US" dirty="0"/>
              <a:t>Subtitle</a:t>
            </a:r>
          </a:p>
        </p:txBody>
      </p:sp>
      <p:sp>
        <p:nvSpPr>
          <p:cNvPr id="2" name="Title 1">
            <a:extLst>
              <a:ext uri="{FF2B5EF4-FFF2-40B4-BE49-F238E27FC236}">
                <a16:creationId xmlns:a16="http://schemas.microsoft.com/office/drawing/2014/main" id="{63BBB9C4-E219-B142-3788-4F3E8E1E7FF0}"/>
              </a:ext>
            </a:extLst>
          </p:cNvPr>
          <p:cNvSpPr>
            <a:spLocks noGrp="1"/>
          </p:cNvSpPr>
          <p:nvPr>
            <p:ph type="title"/>
          </p:nvPr>
        </p:nvSpPr>
        <p:spPr/>
        <p:txBody>
          <a:bodyPr/>
          <a:lstStyle>
            <a:lvl1pPr>
              <a:defRPr>
                <a:solidFill>
                  <a:srgbClr val="3D454E"/>
                </a:solidFill>
              </a:defRPr>
            </a:lvl1pPr>
          </a:lstStyle>
          <a:p>
            <a:r>
              <a:rPr lang="en-US"/>
              <a:t>Click to edit Master title style</a:t>
            </a:r>
          </a:p>
        </p:txBody>
      </p:sp>
    </p:spTree>
    <p:extLst>
      <p:ext uri="{BB962C8B-B14F-4D97-AF65-F5344CB8AC3E}">
        <p14:creationId xmlns:p14="http://schemas.microsoft.com/office/powerpoint/2010/main" val="73802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ustry or Topic Qualification Templat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F4060FA-DFB8-E2DB-D392-512E760243BE}"/>
              </a:ext>
            </a:extLst>
          </p:cNvPr>
          <p:cNvSpPr>
            <a:spLocks noGrp="1"/>
          </p:cNvSpPr>
          <p:nvPr>
            <p:ph type="pic" sz="quarter" idx="12" hasCustomPrompt="1"/>
          </p:nvPr>
        </p:nvSpPr>
        <p:spPr>
          <a:xfrm>
            <a:off x="4863103" y="751628"/>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39" name="Picture Placeholder 37">
            <a:extLst>
              <a:ext uri="{FF2B5EF4-FFF2-40B4-BE49-F238E27FC236}">
                <a16:creationId xmlns:a16="http://schemas.microsoft.com/office/drawing/2014/main" id="{9A7F348C-0D2F-1C23-C780-F7D959302EAF}"/>
              </a:ext>
            </a:extLst>
          </p:cNvPr>
          <p:cNvSpPr>
            <a:spLocks noGrp="1"/>
          </p:cNvSpPr>
          <p:nvPr>
            <p:ph type="pic" sz="quarter" idx="13" hasCustomPrompt="1"/>
          </p:nvPr>
        </p:nvSpPr>
        <p:spPr>
          <a:xfrm>
            <a:off x="7126281" y="751628"/>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40" name="Picture Placeholder 37">
            <a:extLst>
              <a:ext uri="{FF2B5EF4-FFF2-40B4-BE49-F238E27FC236}">
                <a16:creationId xmlns:a16="http://schemas.microsoft.com/office/drawing/2014/main" id="{4E0C6B0F-5E92-7A14-E026-B0FC1DFA2B02}"/>
              </a:ext>
            </a:extLst>
          </p:cNvPr>
          <p:cNvSpPr>
            <a:spLocks noGrp="1"/>
          </p:cNvSpPr>
          <p:nvPr>
            <p:ph type="pic" sz="quarter" idx="14" hasCustomPrompt="1"/>
          </p:nvPr>
        </p:nvSpPr>
        <p:spPr>
          <a:xfrm>
            <a:off x="9389457" y="751628"/>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1" name="Picture Placeholder 37">
            <a:extLst>
              <a:ext uri="{FF2B5EF4-FFF2-40B4-BE49-F238E27FC236}">
                <a16:creationId xmlns:a16="http://schemas.microsoft.com/office/drawing/2014/main" id="{AC957252-24C6-6DFF-D6F4-71BB2AED28A9}"/>
              </a:ext>
            </a:extLst>
          </p:cNvPr>
          <p:cNvSpPr>
            <a:spLocks noGrp="1"/>
          </p:cNvSpPr>
          <p:nvPr>
            <p:ph type="pic" sz="quarter" idx="15" hasCustomPrompt="1"/>
          </p:nvPr>
        </p:nvSpPr>
        <p:spPr>
          <a:xfrm>
            <a:off x="4863103" y="1864045"/>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2" name="Picture Placeholder 37">
            <a:extLst>
              <a:ext uri="{FF2B5EF4-FFF2-40B4-BE49-F238E27FC236}">
                <a16:creationId xmlns:a16="http://schemas.microsoft.com/office/drawing/2014/main" id="{2C836BB4-48D9-DCEE-18BD-8A3940A3A0F5}"/>
              </a:ext>
            </a:extLst>
          </p:cNvPr>
          <p:cNvSpPr>
            <a:spLocks noGrp="1"/>
          </p:cNvSpPr>
          <p:nvPr>
            <p:ph type="pic" sz="quarter" idx="16" hasCustomPrompt="1"/>
          </p:nvPr>
        </p:nvSpPr>
        <p:spPr>
          <a:xfrm>
            <a:off x="7126281" y="1864045"/>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3" name="Picture Placeholder 37">
            <a:extLst>
              <a:ext uri="{FF2B5EF4-FFF2-40B4-BE49-F238E27FC236}">
                <a16:creationId xmlns:a16="http://schemas.microsoft.com/office/drawing/2014/main" id="{E4189011-B3CE-3E11-A4E3-87B7B6CDA18F}"/>
              </a:ext>
            </a:extLst>
          </p:cNvPr>
          <p:cNvSpPr>
            <a:spLocks noGrp="1"/>
          </p:cNvSpPr>
          <p:nvPr>
            <p:ph type="pic" sz="quarter" idx="17" hasCustomPrompt="1"/>
          </p:nvPr>
        </p:nvSpPr>
        <p:spPr>
          <a:xfrm>
            <a:off x="9389457" y="1864045"/>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4" name="Picture Placeholder 37">
            <a:extLst>
              <a:ext uri="{FF2B5EF4-FFF2-40B4-BE49-F238E27FC236}">
                <a16:creationId xmlns:a16="http://schemas.microsoft.com/office/drawing/2014/main" id="{D4BF859B-A4D1-3C93-60BA-15299ABDEAFE}"/>
              </a:ext>
            </a:extLst>
          </p:cNvPr>
          <p:cNvSpPr>
            <a:spLocks noGrp="1"/>
          </p:cNvSpPr>
          <p:nvPr>
            <p:ph type="pic" sz="quarter" idx="18" hasCustomPrompt="1"/>
          </p:nvPr>
        </p:nvSpPr>
        <p:spPr>
          <a:xfrm>
            <a:off x="4863103" y="2976462"/>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b="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5" name="Picture Placeholder 37">
            <a:extLst>
              <a:ext uri="{FF2B5EF4-FFF2-40B4-BE49-F238E27FC236}">
                <a16:creationId xmlns:a16="http://schemas.microsoft.com/office/drawing/2014/main" id="{3FC2276A-088D-2273-D826-D3CFED37BDF9}"/>
              </a:ext>
            </a:extLst>
          </p:cNvPr>
          <p:cNvSpPr>
            <a:spLocks noGrp="1"/>
          </p:cNvSpPr>
          <p:nvPr>
            <p:ph type="pic" sz="quarter" idx="19" hasCustomPrompt="1"/>
          </p:nvPr>
        </p:nvSpPr>
        <p:spPr>
          <a:xfrm>
            <a:off x="7126281" y="2976462"/>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Logo Place Here</a:t>
            </a:r>
          </a:p>
        </p:txBody>
      </p:sp>
      <p:sp>
        <p:nvSpPr>
          <p:cNvPr id="46" name="Picture Placeholder 37">
            <a:extLst>
              <a:ext uri="{FF2B5EF4-FFF2-40B4-BE49-F238E27FC236}">
                <a16:creationId xmlns:a16="http://schemas.microsoft.com/office/drawing/2014/main" id="{6F36006E-1695-3949-B284-307382591E57}"/>
              </a:ext>
            </a:extLst>
          </p:cNvPr>
          <p:cNvSpPr>
            <a:spLocks noGrp="1"/>
          </p:cNvSpPr>
          <p:nvPr>
            <p:ph type="pic" sz="quarter" idx="20" hasCustomPrompt="1"/>
          </p:nvPr>
        </p:nvSpPr>
        <p:spPr>
          <a:xfrm>
            <a:off x="9389457" y="2976462"/>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47" name="Picture Placeholder 37">
            <a:extLst>
              <a:ext uri="{FF2B5EF4-FFF2-40B4-BE49-F238E27FC236}">
                <a16:creationId xmlns:a16="http://schemas.microsoft.com/office/drawing/2014/main" id="{E531406B-57DA-7D89-349F-A9F0460E013A}"/>
              </a:ext>
            </a:extLst>
          </p:cNvPr>
          <p:cNvSpPr>
            <a:spLocks noGrp="1"/>
          </p:cNvSpPr>
          <p:nvPr>
            <p:ph type="pic" sz="quarter" idx="21" hasCustomPrompt="1"/>
          </p:nvPr>
        </p:nvSpPr>
        <p:spPr>
          <a:xfrm>
            <a:off x="4863103" y="4088879"/>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48" name="Picture Placeholder 37">
            <a:extLst>
              <a:ext uri="{FF2B5EF4-FFF2-40B4-BE49-F238E27FC236}">
                <a16:creationId xmlns:a16="http://schemas.microsoft.com/office/drawing/2014/main" id="{D64C4275-FEBC-4CC5-694C-9A8C351B84F5}"/>
              </a:ext>
            </a:extLst>
          </p:cNvPr>
          <p:cNvSpPr>
            <a:spLocks noGrp="1"/>
          </p:cNvSpPr>
          <p:nvPr>
            <p:ph type="pic" sz="quarter" idx="22" hasCustomPrompt="1"/>
          </p:nvPr>
        </p:nvSpPr>
        <p:spPr>
          <a:xfrm>
            <a:off x="7126281" y="4088879"/>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b="0">
                <a:solidFill>
                  <a:schemeClr val="tx1"/>
                </a:solidFill>
              </a:defRPr>
            </a:lvl1pPr>
          </a:lstStyle>
          <a:p>
            <a:pPr lvl="0" algn="ctr"/>
            <a:r>
              <a:rPr lang="en-US"/>
              <a:t>Logo Place Here</a:t>
            </a:r>
          </a:p>
        </p:txBody>
      </p:sp>
      <p:sp>
        <p:nvSpPr>
          <p:cNvPr id="49" name="Picture Placeholder 37">
            <a:extLst>
              <a:ext uri="{FF2B5EF4-FFF2-40B4-BE49-F238E27FC236}">
                <a16:creationId xmlns:a16="http://schemas.microsoft.com/office/drawing/2014/main" id="{B3344300-29D5-C507-1510-65475C8BB6AD}"/>
              </a:ext>
            </a:extLst>
          </p:cNvPr>
          <p:cNvSpPr>
            <a:spLocks noGrp="1"/>
          </p:cNvSpPr>
          <p:nvPr>
            <p:ph type="pic" sz="quarter" idx="23" hasCustomPrompt="1"/>
          </p:nvPr>
        </p:nvSpPr>
        <p:spPr>
          <a:xfrm>
            <a:off x="9389457" y="4088879"/>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b="0">
                <a:solidFill>
                  <a:schemeClr val="tx1"/>
                </a:solidFill>
              </a:defRPr>
            </a:lvl1pPr>
          </a:lstStyle>
          <a:p>
            <a:pPr lvl="0" algn="ctr"/>
            <a:r>
              <a:rPr lang="en-US"/>
              <a:t>Logo Place Here</a:t>
            </a:r>
          </a:p>
        </p:txBody>
      </p:sp>
      <p:sp>
        <p:nvSpPr>
          <p:cNvPr id="50" name="Picture Placeholder 37">
            <a:extLst>
              <a:ext uri="{FF2B5EF4-FFF2-40B4-BE49-F238E27FC236}">
                <a16:creationId xmlns:a16="http://schemas.microsoft.com/office/drawing/2014/main" id="{B44D4BC1-AFFD-B89D-0C25-3C3BF3F8F0F7}"/>
              </a:ext>
            </a:extLst>
          </p:cNvPr>
          <p:cNvSpPr>
            <a:spLocks noGrp="1"/>
          </p:cNvSpPr>
          <p:nvPr>
            <p:ph type="pic" sz="quarter" idx="24" hasCustomPrompt="1"/>
          </p:nvPr>
        </p:nvSpPr>
        <p:spPr>
          <a:xfrm>
            <a:off x="4863103" y="5201294"/>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51" name="Picture Placeholder 37">
            <a:extLst>
              <a:ext uri="{FF2B5EF4-FFF2-40B4-BE49-F238E27FC236}">
                <a16:creationId xmlns:a16="http://schemas.microsoft.com/office/drawing/2014/main" id="{F8EF23B9-50F8-1CAB-E4E1-A0FBD96F5B3C}"/>
              </a:ext>
            </a:extLst>
          </p:cNvPr>
          <p:cNvSpPr>
            <a:spLocks noGrp="1"/>
          </p:cNvSpPr>
          <p:nvPr>
            <p:ph type="pic" sz="quarter" idx="25" hasCustomPrompt="1"/>
          </p:nvPr>
        </p:nvSpPr>
        <p:spPr>
          <a:xfrm>
            <a:off x="7126281" y="5201294"/>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52" name="Picture Placeholder 37">
            <a:extLst>
              <a:ext uri="{FF2B5EF4-FFF2-40B4-BE49-F238E27FC236}">
                <a16:creationId xmlns:a16="http://schemas.microsoft.com/office/drawing/2014/main" id="{C67C7428-99AB-32B6-4CFB-CF7A3105C257}"/>
              </a:ext>
            </a:extLst>
          </p:cNvPr>
          <p:cNvSpPr>
            <a:spLocks noGrp="1"/>
          </p:cNvSpPr>
          <p:nvPr>
            <p:ph type="pic" sz="quarter" idx="26" hasCustomPrompt="1"/>
          </p:nvPr>
        </p:nvSpPr>
        <p:spPr>
          <a:xfrm>
            <a:off x="9389457" y="5201294"/>
            <a:ext cx="1936809" cy="7633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r>
              <a:rPr lang="en-US"/>
              <a:t>Logo Place Here</a:t>
            </a:r>
          </a:p>
        </p:txBody>
      </p:sp>
      <p:sp>
        <p:nvSpPr>
          <p:cNvPr id="4" name="Rectangle 3">
            <a:extLst>
              <a:ext uri="{FF2B5EF4-FFF2-40B4-BE49-F238E27FC236}">
                <a16:creationId xmlns:a16="http://schemas.microsoft.com/office/drawing/2014/main" id="{86A3A020-C9EB-743D-D565-B297AB0D3A75}"/>
              </a:ext>
            </a:extLst>
          </p:cNvPr>
          <p:cNvSpPr/>
          <p:nvPr/>
        </p:nvSpPr>
        <p:spPr>
          <a:xfrm>
            <a:off x="0" y="181114"/>
            <a:ext cx="3886200" cy="6067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nvGrpSpPr>
          <p:cNvPr id="6" name="Group 5">
            <a:extLst>
              <a:ext uri="{FF2B5EF4-FFF2-40B4-BE49-F238E27FC236}">
                <a16:creationId xmlns:a16="http://schemas.microsoft.com/office/drawing/2014/main" id="{935FE373-1922-8ACA-D892-8B923B83D00F}"/>
              </a:ext>
            </a:extLst>
          </p:cNvPr>
          <p:cNvGrpSpPr/>
          <p:nvPr userDrawn="1"/>
        </p:nvGrpSpPr>
        <p:grpSpPr>
          <a:xfrm>
            <a:off x="15316" y="173748"/>
            <a:ext cx="3469176" cy="6065205"/>
            <a:chOff x="15316" y="173748"/>
            <a:chExt cx="3469176" cy="6065205"/>
          </a:xfrm>
          <a:solidFill>
            <a:srgbClr val="277FBB">
              <a:alpha val="30000"/>
            </a:srgbClr>
          </a:solidFill>
        </p:grpSpPr>
        <p:sp>
          <p:nvSpPr>
            <p:cNvPr id="9" name="Freeform: Shape 34">
              <a:extLst>
                <a:ext uri="{FF2B5EF4-FFF2-40B4-BE49-F238E27FC236}">
                  <a16:creationId xmlns:a16="http://schemas.microsoft.com/office/drawing/2014/main" id="{C1A51D9E-DE76-F79B-5BC1-009D532CEED5}"/>
                </a:ext>
              </a:extLst>
            </p:cNvPr>
            <p:cNvSpPr/>
            <p:nvPr/>
          </p:nvSpPr>
          <p:spPr>
            <a:xfrm>
              <a:off x="148545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0" name="Freeform: Shape 35">
              <a:extLst>
                <a:ext uri="{FF2B5EF4-FFF2-40B4-BE49-F238E27FC236}">
                  <a16:creationId xmlns:a16="http://schemas.microsoft.com/office/drawing/2014/main" id="{8E14AC56-C121-5EE3-19C2-3CBF79BA35CD}"/>
                </a:ext>
              </a:extLst>
            </p:cNvPr>
            <p:cNvSpPr/>
            <p:nvPr/>
          </p:nvSpPr>
          <p:spPr>
            <a:xfrm>
              <a:off x="15316" y="1681205"/>
              <a:ext cx="1631090" cy="4557747"/>
            </a:xfrm>
            <a:custGeom>
              <a:avLst/>
              <a:gdLst>
                <a:gd name="connsiteX0" fmla="*/ 0 w 1631090"/>
                <a:gd name="connsiteY0" fmla="*/ 0 h 4557747"/>
                <a:gd name="connsiteX1" fmla="*/ 39913 w 1631090"/>
                <a:gd name="connsiteY1" fmla="*/ 107490 h 4557747"/>
                <a:gd name="connsiteX2" fmla="*/ 1611655 w 1631090"/>
                <a:gd name="connsiteY2" fmla="*/ 3434089 h 4557747"/>
                <a:gd name="connsiteX3" fmla="*/ 1540518 w 1631090"/>
                <a:gd name="connsiteY3" fmla="*/ 4415276 h 4557747"/>
                <a:gd name="connsiteX4" fmla="*/ 1494682 w 1631090"/>
                <a:gd name="connsiteY4" fmla="*/ 4557747 h 4557747"/>
                <a:gd name="connsiteX5" fmla="*/ 1465613 w 1631090"/>
                <a:gd name="connsiteY5" fmla="*/ 4557747 h 4557747"/>
                <a:gd name="connsiteX6" fmla="*/ 1511450 w 1631090"/>
                <a:gd name="connsiteY6" fmla="*/ 4415275 h 4557747"/>
                <a:gd name="connsiteX7" fmla="*/ 1582586 w 1631090"/>
                <a:gd name="connsiteY7" fmla="*/ 3434088 h 4557747"/>
                <a:gd name="connsiteX8" fmla="*/ 10844 w 1631090"/>
                <a:gd name="connsiteY8" fmla="*/ 107489 h 4557747"/>
                <a:gd name="connsiteX9" fmla="*/ 0 w 1631090"/>
                <a:gd name="connsiteY9" fmla="*/ 78286 h 45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1090" h="4557747">
                  <a:moveTo>
                    <a:pt x="0" y="0"/>
                  </a:moveTo>
                  <a:lnTo>
                    <a:pt x="39913" y="107490"/>
                  </a:lnTo>
                  <a:cubicBezTo>
                    <a:pt x="577601" y="1434986"/>
                    <a:pt x="1497009" y="2441123"/>
                    <a:pt x="1611655" y="3434089"/>
                  </a:cubicBezTo>
                  <a:cubicBezTo>
                    <a:pt x="1656240" y="3820242"/>
                    <a:pt x="1620614" y="4134132"/>
                    <a:pt x="1540518" y="4415276"/>
                  </a:cubicBezTo>
                  <a:lnTo>
                    <a:pt x="1494682" y="4557747"/>
                  </a:lnTo>
                  <a:lnTo>
                    <a:pt x="1465613" y="4557747"/>
                  </a:lnTo>
                  <a:lnTo>
                    <a:pt x="1511450" y="4415275"/>
                  </a:lnTo>
                  <a:cubicBezTo>
                    <a:pt x="1591545" y="4134130"/>
                    <a:pt x="1627171" y="3820241"/>
                    <a:pt x="1582586" y="3434088"/>
                  </a:cubicBezTo>
                  <a:cubicBezTo>
                    <a:pt x="1467940" y="2441123"/>
                    <a:pt x="548532" y="1434985"/>
                    <a:pt x="10844" y="107489"/>
                  </a:cubicBezTo>
                  <a:lnTo>
                    <a:pt x="0" y="78286"/>
                  </a:ln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 name="Freeform: Shape 36">
              <a:extLst>
                <a:ext uri="{FF2B5EF4-FFF2-40B4-BE49-F238E27FC236}">
                  <a16:creationId xmlns:a16="http://schemas.microsoft.com/office/drawing/2014/main" id="{A9C42A97-6269-5212-BCD1-99AF5D807292}"/>
                </a:ext>
              </a:extLst>
            </p:cNvPr>
            <p:cNvSpPr/>
            <p:nvPr/>
          </p:nvSpPr>
          <p:spPr>
            <a:xfrm>
              <a:off x="22766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Freeform: Shape 37">
              <a:extLst>
                <a:ext uri="{FF2B5EF4-FFF2-40B4-BE49-F238E27FC236}">
                  <a16:creationId xmlns:a16="http://schemas.microsoft.com/office/drawing/2014/main" id="{29DAFED1-D0BA-A467-F98E-1C0F0B17BE77}"/>
                </a:ext>
              </a:extLst>
            </p:cNvPr>
            <p:cNvSpPr/>
            <p:nvPr/>
          </p:nvSpPr>
          <p:spPr>
            <a:xfrm>
              <a:off x="6472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3" name="Freeform: Shape 38">
              <a:extLst>
                <a:ext uri="{FF2B5EF4-FFF2-40B4-BE49-F238E27FC236}">
                  <a16:creationId xmlns:a16="http://schemas.microsoft.com/office/drawing/2014/main" id="{19EE924E-0A5D-12F1-924C-33BEB016AB7D}"/>
                </a:ext>
              </a:extLst>
            </p:cNvPr>
            <p:cNvSpPr/>
            <p:nvPr/>
          </p:nvSpPr>
          <p:spPr>
            <a:xfrm>
              <a:off x="10028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 name="Freeform: Shape 39">
              <a:extLst>
                <a:ext uri="{FF2B5EF4-FFF2-40B4-BE49-F238E27FC236}">
                  <a16:creationId xmlns:a16="http://schemas.microsoft.com/office/drawing/2014/main" id="{CA6B64A3-531E-AD3D-3CD3-C21B30414ABE}"/>
                </a:ext>
              </a:extLst>
            </p:cNvPr>
            <p:cNvSpPr/>
            <p:nvPr/>
          </p:nvSpPr>
          <p:spPr>
            <a:xfrm>
              <a:off x="1268247"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 name="Freeform: Shape 40">
              <a:extLst>
                <a:ext uri="{FF2B5EF4-FFF2-40B4-BE49-F238E27FC236}">
                  <a16:creationId xmlns:a16="http://schemas.microsoft.com/office/drawing/2014/main" id="{B437DE09-0074-7F87-C61F-43E36D9C9907}"/>
                </a:ext>
              </a:extLst>
            </p:cNvPr>
            <p:cNvSpPr/>
            <p:nvPr/>
          </p:nvSpPr>
          <p:spPr>
            <a:xfrm>
              <a:off x="15316" y="3219139"/>
              <a:ext cx="854790" cy="3019813"/>
            </a:xfrm>
            <a:custGeom>
              <a:avLst/>
              <a:gdLst>
                <a:gd name="connsiteX0" fmla="*/ 0 w 854790"/>
                <a:gd name="connsiteY0" fmla="*/ 0 h 3019813"/>
                <a:gd name="connsiteX1" fmla="*/ 48708 w 854790"/>
                <a:gd name="connsiteY1" fmla="*/ 83845 h 3019813"/>
                <a:gd name="connsiteX2" fmla="*/ 835355 w 854790"/>
                <a:gd name="connsiteY2" fmla="*/ 1896155 h 3019813"/>
                <a:gd name="connsiteX3" fmla="*/ 764218 w 854790"/>
                <a:gd name="connsiteY3" fmla="*/ 2877342 h 3019813"/>
                <a:gd name="connsiteX4" fmla="*/ 718382 w 854790"/>
                <a:gd name="connsiteY4" fmla="*/ 3019813 h 3019813"/>
                <a:gd name="connsiteX5" fmla="*/ 689313 w 854790"/>
                <a:gd name="connsiteY5" fmla="*/ 3019813 h 3019813"/>
                <a:gd name="connsiteX6" fmla="*/ 735150 w 854790"/>
                <a:gd name="connsiteY6" fmla="*/ 2877341 h 3019813"/>
                <a:gd name="connsiteX7" fmla="*/ 806286 w 854790"/>
                <a:gd name="connsiteY7" fmla="*/ 1896154 h 3019813"/>
                <a:gd name="connsiteX8" fmla="*/ 19638 w 854790"/>
                <a:gd name="connsiteY8" fmla="*/ 83844 h 3019813"/>
                <a:gd name="connsiteX9" fmla="*/ 0 w 854790"/>
                <a:gd name="connsiteY9" fmla="*/ 50039 h 30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790" h="3019813">
                  <a:moveTo>
                    <a:pt x="0" y="0"/>
                  </a:moveTo>
                  <a:lnTo>
                    <a:pt x="48708" y="83845"/>
                  </a:lnTo>
                  <a:cubicBezTo>
                    <a:pt x="427759" y="733213"/>
                    <a:pt x="768479" y="1316925"/>
                    <a:pt x="835355" y="1896155"/>
                  </a:cubicBezTo>
                  <a:cubicBezTo>
                    <a:pt x="879940" y="2282308"/>
                    <a:pt x="844314" y="2596198"/>
                    <a:pt x="764218" y="2877342"/>
                  </a:cubicBezTo>
                  <a:lnTo>
                    <a:pt x="718382" y="3019813"/>
                  </a:lnTo>
                  <a:lnTo>
                    <a:pt x="689313" y="3019813"/>
                  </a:lnTo>
                  <a:lnTo>
                    <a:pt x="735150" y="2877341"/>
                  </a:lnTo>
                  <a:cubicBezTo>
                    <a:pt x="815245" y="2596196"/>
                    <a:pt x="850871" y="2282307"/>
                    <a:pt x="806286" y="1896154"/>
                  </a:cubicBezTo>
                  <a:cubicBezTo>
                    <a:pt x="739409" y="1316924"/>
                    <a:pt x="398689" y="733212"/>
                    <a:pt x="19638" y="83844"/>
                  </a:cubicBezTo>
                  <a:lnTo>
                    <a:pt x="0" y="50039"/>
                  </a:ln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sp>
        <p:nvSpPr>
          <p:cNvPr id="16" name="Rectangle 15">
            <a:extLst>
              <a:ext uri="{FF2B5EF4-FFF2-40B4-BE49-F238E27FC236}">
                <a16:creationId xmlns:a16="http://schemas.microsoft.com/office/drawing/2014/main" id="{BD6B547F-A72E-FC9B-AA53-2A3CF590A36D}"/>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cxnSp>
        <p:nvCxnSpPr>
          <p:cNvPr id="17" name="Straight Connector 16">
            <a:extLst>
              <a:ext uri="{FF2B5EF4-FFF2-40B4-BE49-F238E27FC236}">
                <a16:creationId xmlns:a16="http://schemas.microsoft.com/office/drawing/2014/main" id="{3EDCBD77-7FC9-682C-1B23-D7E4608949AB}"/>
              </a:ext>
            </a:extLst>
          </p:cNvPr>
          <p:cNvCxnSpPr>
            <a:cxnSpLocks/>
          </p:cNvCxnSpPr>
          <p:nvPr userDrawn="1"/>
        </p:nvCxnSpPr>
        <p:spPr>
          <a:xfrm>
            <a:off x="304796" y="3453998"/>
            <a:ext cx="22716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itle 4">
            <a:extLst>
              <a:ext uri="{FF2B5EF4-FFF2-40B4-BE49-F238E27FC236}">
                <a16:creationId xmlns:a16="http://schemas.microsoft.com/office/drawing/2014/main" id="{392410F9-1104-46D4-ACF4-7EE11B3D63A7}"/>
              </a:ext>
            </a:extLst>
          </p:cNvPr>
          <p:cNvSpPr>
            <a:spLocks noGrp="1"/>
          </p:cNvSpPr>
          <p:nvPr userDrawn="1">
            <p:ph type="title"/>
          </p:nvPr>
        </p:nvSpPr>
        <p:spPr>
          <a:xfrm>
            <a:off x="304796" y="1325501"/>
            <a:ext cx="3175004" cy="1772793"/>
          </a:xfrm>
        </p:spPr>
        <p:txBody>
          <a:bodyPr/>
          <a:lstStyle>
            <a:lvl1pPr>
              <a:defRPr>
                <a:solidFill>
                  <a:schemeClr val="bg1"/>
                </a:solidFill>
              </a:defRPr>
            </a:lvl1pPr>
          </a:lstStyle>
          <a:p>
            <a:r>
              <a:rPr lang="en-US" dirty="0"/>
              <a:t>Click to edit Master title style</a:t>
            </a:r>
          </a:p>
        </p:txBody>
      </p:sp>
      <p:sp>
        <p:nvSpPr>
          <p:cNvPr id="36" name="Text Placeholder 3">
            <a:extLst>
              <a:ext uri="{FF2B5EF4-FFF2-40B4-BE49-F238E27FC236}">
                <a16:creationId xmlns:a16="http://schemas.microsoft.com/office/drawing/2014/main" id="{B66F4F99-CE43-7B82-FC7F-CC92005695CD}"/>
              </a:ext>
            </a:extLst>
          </p:cNvPr>
          <p:cNvSpPr>
            <a:spLocks noGrp="1"/>
          </p:cNvSpPr>
          <p:nvPr userDrawn="1">
            <p:ph type="body" sz="quarter" idx="11" hasCustomPrompt="1"/>
          </p:nvPr>
        </p:nvSpPr>
        <p:spPr>
          <a:xfrm>
            <a:off x="304796" y="3822023"/>
            <a:ext cx="3175004" cy="1338828"/>
          </a:xfrm>
        </p:spPr>
        <p:txBody>
          <a:bodyPr>
            <a:noAutofit/>
          </a:bodyPr>
          <a:lstStyle>
            <a:lvl1pPr marL="285750" indent="-285750" algn="l" defTabSz="914400" rtl="0" eaLnBrk="1" latinLnBrk="0" hangingPunct="1">
              <a:lnSpc>
                <a:spcPct val="100000"/>
              </a:lnSpc>
              <a:spcBef>
                <a:spcPts val="0"/>
              </a:spcBef>
              <a:buFont typeface="Arial" panose="020B0604020202020204" pitchFamily="34" charset="0"/>
              <a:buChar char="•"/>
              <a:defRPr lang="en-US" sz="1800" kern="1200" dirty="0">
                <a:solidFill>
                  <a:schemeClr val="bg1"/>
                </a:solidFill>
                <a:latin typeface="+mn-lt"/>
                <a:ea typeface="+mn-ea"/>
                <a:cs typeface="+mn-cs"/>
              </a:defRPr>
            </a:lvl1pPr>
          </a:lstStyle>
          <a:p>
            <a:pPr marL="285750" indent="-285750">
              <a:buFont typeface="Arial" panose="020B0604020202020204" pitchFamily="34" charset="0"/>
              <a:buChar char="•"/>
            </a:pPr>
            <a:r>
              <a:rPr lang="en-US" dirty="0">
                <a:solidFill>
                  <a:schemeClr val="bg1"/>
                </a:solidFill>
              </a:rPr>
              <a:t>Bullet TBD</a:t>
            </a:r>
          </a:p>
          <a:p>
            <a:pPr marL="285750" indent="-285750">
              <a:buFont typeface="Arial" panose="020B0604020202020204" pitchFamily="34" charset="0"/>
              <a:buChar char="•"/>
            </a:pPr>
            <a:r>
              <a:rPr lang="en-US" dirty="0">
                <a:solidFill>
                  <a:schemeClr val="bg1"/>
                </a:solidFill>
              </a:rPr>
              <a:t>Bullet TBD</a:t>
            </a:r>
          </a:p>
          <a:p>
            <a:pPr marL="285750" indent="-285750">
              <a:buFont typeface="Arial" panose="020B0604020202020204" pitchFamily="34" charset="0"/>
              <a:buChar char="•"/>
            </a:pPr>
            <a:r>
              <a:rPr lang="en-US" dirty="0">
                <a:solidFill>
                  <a:schemeClr val="bg1"/>
                </a:solidFill>
              </a:rPr>
              <a:t>Bullet TBD</a:t>
            </a: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082720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Template">
    <p:spTree>
      <p:nvGrpSpPr>
        <p:cNvPr id="1" name=""/>
        <p:cNvGrpSpPr/>
        <p:nvPr/>
      </p:nvGrpSpPr>
      <p:grpSpPr>
        <a:xfrm>
          <a:off x="0" y="0"/>
          <a:ext cx="0" cy="0"/>
          <a:chOff x="0" y="0"/>
          <a:chExt cx="0" cy="0"/>
        </a:xfrm>
      </p:grpSpPr>
      <p:sp>
        <p:nvSpPr>
          <p:cNvPr id="49" name="Text Placeholder 48">
            <a:extLst>
              <a:ext uri="{FF2B5EF4-FFF2-40B4-BE49-F238E27FC236}">
                <a16:creationId xmlns:a16="http://schemas.microsoft.com/office/drawing/2014/main" id="{CB7146D7-7621-1F3C-7290-C6D867F60A77}"/>
              </a:ext>
            </a:extLst>
          </p:cNvPr>
          <p:cNvSpPr>
            <a:spLocks noGrp="1"/>
          </p:cNvSpPr>
          <p:nvPr>
            <p:ph type="body" sz="quarter" idx="21" hasCustomPrompt="1"/>
          </p:nvPr>
        </p:nvSpPr>
        <p:spPr>
          <a:xfrm>
            <a:off x="1546860" y="1847427"/>
            <a:ext cx="2717799" cy="914399"/>
          </a:xfrm>
        </p:spPr>
        <p:txBody>
          <a:bodyPr anchor="ctr"/>
          <a:lstStyle>
            <a:lvl1pPr marL="0" algn="l" defTabSz="914400" rtl="0" eaLnBrk="1" latinLnBrk="0" hangingPunct="1">
              <a:lnSpc>
                <a:spcPct val="90000"/>
              </a:lnSpc>
              <a:defRPr lang="en-US" sz="1800" kern="1200" spc="300" dirty="0" smtClean="0">
                <a:solidFill>
                  <a:srgbClr val="3D454E"/>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25" name="Picture Placeholder 37">
            <a:extLst>
              <a:ext uri="{FF2B5EF4-FFF2-40B4-BE49-F238E27FC236}">
                <a16:creationId xmlns:a16="http://schemas.microsoft.com/office/drawing/2014/main" id="{8721458E-8A80-26CE-9257-B31232C300FA}"/>
              </a:ext>
            </a:extLst>
          </p:cNvPr>
          <p:cNvSpPr>
            <a:spLocks noGrp="1"/>
          </p:cNvSpPr>
          <p:nvPr>
            <p:ph type="pic" sz="quarter" idx="13"/>
          </p:nvPr>
        </p:nvSpPr>
        <p:spPr>
          <a:xfrm>
            <a:off x="10893798" y="958191"/>
            <a:ext cx="938972" cy="388009"/>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solidFill>
              </a:defRPr>
            </a:lvl1pPr>
          </a:lstStyle>
          <a:p>
            <a:pPr lvl="0" algn="ctr"/>
            <a:endParaRPr lang="en-US"/>
          </a:p>
        </p:txBody>
      </p:sp>
      <p:sp>
        <p:nvSpPr>
          <p:cNvPr id="6" name="Oval 5">
            <a:extLst>
              <a:ext uri="{FF2B5EF4-FFF2-40B4-BE49-F238E27FC236}">
                <a16:creationId xmlns:a16="http://schemas.microsoft.com/office/drawing/2014/main" id="{762EB208-9582-4C1B-31DD-877A0DE5DE69}"/>
              </a:ext>
            </a:extLst>
          </p:cNvPr>
          <p:cNvSpPr/>
          <p:nvPr userDrawn="1"/>
        </p:nvSpPr>
        <p:spPr>
          <a:xfrm>
            <a:off x="11118944" y="368300"/>
            <a:ext cx="488680" cy="488680"/>
          </a:xfrm>
          <a:prstGeom prst="ellipse">
            <a:avLst/>
          </a:prstGeom>
          <a:solidFill>
            <a:schemeClr val="bg1"/>
          </a:solidFill>
          <a:ln>
            <a:noFill/>
          </a:ln>
          <a:effectLst>
            <a:outerShdw blurRad="2667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a:p>
        </p:txBody>
      </p:sp>
      <p:sp>
        <p:nvSpPr>
          <p:cNvPr id="26" name="Picture Placeholder 37">
            <a:extLst>
              <a:ext uri="{FF2B5EF4-FFF2-40B4-BE49-F238E27FC236}">
                <a16:creationId xmlns:a16="http://schemas.microsoft.com/office/drawing/2014/main" id="{E4D8CC4B-DB1B-139F-0C40-F426BE4C70B0}"/>
              </a:ext>
            </a:extLst>
          </p:cNvPr>
          <p:cNvSpPr>
            <a:spLocks noGrp="1"/>
          </p:cNvSpPr>
          <p:nvPr>
            <p:ph type="pic" sz="quarter" idx="14" hasCustomPrompt="1"/>
          </p:nvPr>
        </p:nvSpPr>
        <p:spPr>
          <a:xfrm>
            <a:off x="11222429" y="459570"/>
            <a:ext cx="281710" cy="281710"/>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800">
                <a:solidFill>
                  <a:schemeClr val="tx1"/>
                </a:solidFill>
              </a:defRPr>
            </a:lvl1pPr>
          </a:lstStyle>
          <a:p>
            <a:pPr lvl="0" algn="ctr"/>
            <a:r>
              <a:rPr lang="en-US"/>
              <a:t>icon</a:t>
            </a:r>
          </a:p>
        </p:txBody>
      </p:sp>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p:ph type="body" sz="quarter" idx="11" hasCustomPrompt="1"/>
          </p:nvPr>
        </p:nvSpPr>
        <p:spPr>
          <a:xfrm>
            <a:off x="304801" y="1029608"/>
            <a:ext cx="8707120" cy="316592"/>
          </a:xfrm>
        </p:spPr>
        <p:txBody>
          <a:bodyPr>
            <a:noAutofit/>
          </a:bodyPr>
          <a:lstStyle>
            <a:lvl1pPr marL="0" indent="0">
              <a:lnSpc>
                <a:spcPct val="90000"/>
              </a:lnSpc>
              <a:spcBef>
                <a:spcPts val="0"/>
              </a:spcBef>
              <a:buNone/>
              <a:defRPr sz="1800">
                <a:solidFill>
                  <a:srgbClr val="3D454E"/>
                </a:solidFill>
              </a:defRPr>
            </a:lvl1pPr>
          </a:lstStyle>
          <a:p>
            <a:pPr lvl="0"/>
            <a:r>
              <a:rPr lang="en-US" dirty="0"/>
              <a:t>Subtitle</a:t>
            </a:r>
          </a:p>
        </p:txBody>
      </p:sp>
      <p:sp>
        <p:nvSpPr>
          <p:cNvPr id="5" name="Title 4">
            <a:extLst>
              <a:ext uri="{FF2B5EF4-FFF2-40B4-BE49-F238E27FC236}">
                <a16:creationId xmlns:a16="http://schemas.microsoft.com/office/drawing/2014/main" id="{B04F98B3-4282-89CF-1AB3-414FCA626CAD}"/>
              </a:ext>
            </a:extLst>
          </p:cNvPr>
          <p:cNvSpPr>
            <a:spLocks noGrp="1"/>
          </p:cNvSpPr>
          <p:nvPr>
            <p:ph type="title"/>
          </p:nvPr>
        </p:nvSpPr>
        <p:spPr>
          <a:xfrm>
            <a:off x="304796" y="311981"/>
            <a:ext cx="8707124" cy="701039"/>
          </a:xfrm>
        </p:spPr>
        <p:txBody>
          <a:bodyPr/>
          <a:lstStyle>
            <a:lvl1pPr>
              <a:defRPr>
                <a:solidFill>
                  <a:srgbClr val="3D454E"/>
                </a:solidFill>
              </a:defRPr>
            </a:lvl1pPr>
          </a:lstStyle>
          <a:p>
            <a:r>
              <a:rPr lang="en-US" dirty="0"/>
              <a:t>Click to edit Master title style</a:t>
            </a:r>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3" name="Rectangle 2">
            <a:extLst>
              <a:ext uri="{FF2B5EF4-FFF2-40B4-BE49-F238E27FC236}">
                <a16:creationId xmlns:a16="http://schemas.microsoft.com/office/drawing/2014/main" id="{3596C277-E958-F736-56E8-E146480CB356}"/>
              </a:ext>
            </a:extLst>
          </p:cNvPr>
          <p:cNvSpPr/>
          <p:nvPr userDrawn="1"/>
        </p:nvSpPr>
        <p:spPr>
          <a:xfrm>
            <a:off x="1" y="1584868"/>
            <a:ext cx="813215" cy="46642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48">
            <a:extLst>
              <a:ext uri="{FF2B5EF4-FFF2-40B4-BE49-F238E27FC236}">
                <a16:creationId xmlns:a16="http://schemas.microsoft.com/office/drawing/2014/main" id="{AD77C75D-D5BD-9970-7B35-8E7DDC65922F}"/>
              </a:ext>
            </a:extLst>
          </p:cNvPr>
          <p:cNvSpPr>
            <a:spLocks noGrp="1"/>
          </p:cNvSpPr>
          <p:nvPr>
            <p:ph type="body" sz="quarter" idx="22" hasCustomPrompt="1"/>
          </p:nvPr>
        </p:nvSpPr>
        <p:spPr>
          <a:xfrm>
            <a:off x="1546860" y="3459813"/>
            <a:ext cx="2717799" cy="914399"/>
          </a:xfrm>
        </p:spPr>
        <p:txBody>
          <a:bodyPr anchor="ctr"/>
          <a:lstStyle>
            <a:lvl1pPr marL="0" algn="l" defTabSz="914400" rtl="0" eaLnBrk="1" latinLnBrk="0" hangingPunct="1">
              <a:lnSpc>
                <a:spcPct val="90000"/>
              </a:lnSpc>
              <a:defRPr lang="en-US" sz="1800" kern="1200" spc="300" dirty="0" smtClean="0">
                <a:solidFill>
                  <a:srgbClr val="3D454E"/>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dirty="0"/>
              <a:t>Header Text</a:t>
            </a:r>
          </a:p>
        </p:txBody>
      </p:sp>
      <p:sp>
        <p:nvSpPr>
          <p:cNvPr id="51" name="Text Placeholder 48">
            <a:extLst>
              <a:ext uri="{FF2B5EF4-FFF2-40B4-BE49-F238E27FC236}">
                <a16:creationId xmlns:a16="http://schemas.microsoft.com/office/drawing/2014/main" id="{6D7C38F2-754D-CFA3-3035-AA18838A2CD8}"/>
              </a:ext>
            </a:extLst>
          </p:cNvPr>
          <p:cNvSpPr>
            <a:spLocks noGrp="1"/>
          </p:cNvSpPr>
          <p:nvPr>
            <p:ph type="body" sz="quarter" idx="23" hasCustomPrompt="1"/>
          </p:nvPr>
        </p:nvSpPr>
        <p:spPr>
          <a:xfrm>
            <a:off x="1546860" y="5072204"/>
            <a:ext cx="2717799" cy="914399"/>
          </a:xfrm>
        </p:spPr>
        <p:txBody>
          <a:bodyPr anchor="ctr"/>
          <a:lstStyle>
            <a:lvl1pPr marL="0" algn="l" defTabSz="914400" rtl="0" eaLnBrk="1" latinLnBrk="0" hangingPunct="1">
              <a:lnSpc>
                <a:spcPct val="90000"/>
              </a:lnSpc>
              <a:defRPr lang="en-US" sz="1800" kern="1200" spc="300" dirty="0" smtClean="0">
                <a:solidFill>
                  <a:srgbClr val="3D454E"/>
                </a:solidFill>
                <a:latin typeface="+mj-lt"/>
                <a:ea typeface="+mn-ea"/>
                <a:cs typeface="+mn-cs"/>
              </a:defRPr>
            </a:lvl1pPr>
            <a:lvl2pPr marL="0" algn="l" defTabSz="914400" rtl="0" eaLnBrk="1" latinLnBrk="0" hangingPunct="1">
              <a:lnSpc>
                <a:spcPct val="90000"/>
              </a:lnSpc>
              <a:defRPr lang="en-US" sz="1800" kern="1200" spc="300" dirty="0" smtClean="0">
                <a:solidFill>
                  <a:srgbClr val="30302F"/>
                </a:solidFill>
                <a:latin typeface="+mj-lt"/>
                <a:ea typeface="+mn-ea"/>
                <a:cs typeface="+mn-cs"/>
              </a:defRPr>
            </a:lvl2pPr>
            <a:lvl3pPr marL="0" algn="l" defTabSz="914400" rtl="0" eaLnBrk="1" latinLnBrk="0" hangingPunct="1">
              <a:lnSpc>
                <a:spcPct val="90000"/>
              </a:lnSpc>
              <a:defRPr lang="en-US" sz="1800" kern="1200" spc="300" dirty="0" smtClean="0">
                <a:solidFill>
                  <a:srgbClr val="30302F"/>
                </a:solidFill>
                <a:latin typeface="+mj-lt"/>
                <a:ea typeface="+mn-ea"/>
                <a:cs typeface="+mn-cs"/>
              </a:defRPr>
            </a:lvl3pPr>
            <a:lvl4pPr marL="0" algn="l" defTabSz="914400" rtl="0" eaLnBrk="1" latinLnBrk="0" hangingPunct="1">
              <a:lnSpc>
                <a:spcPct val="90000"/>
              </a:lnSpc>
              <a:defRPr lang="en-US" sz="1800" kern="1200" spc="300" dirty="0" smtClean="0">
                <a:solidFill>
                  <a:srgbClr val="30302F"/>
                </a:solidFill>
                <a:latin typeface="+mj-lt"/>
                <a:ea typeface="+mn-ea"/>
                <a:cs typeface="+mn-cs"/>
              </a:defRPr>
            </a:lvl4pPr>
            <a:lvl5pPr marL="0" algn="l" defTabSz="914400" rtl="0" eaLnBrk="1" latinLnBrk="0" hangingPunct="1">
              <a:lnSpc>
                <a:spcPct val="90000"/>
              </a:lnSpc>
              <a:defRPr lang="en-US" sz="1800" kern="1200" spc="300" dirty="0">
                <a:solidFill>
                  <a:srgbClr val="30302F"/>
                </a:solidFill>
                <a:latin typeface="+mj-lt"/>
                <a:ea typeface="+mn-ea"/>
                <a:cs typeface="+mn-cs"/>
              </a:defRPr>
            </a:lvl5pPr>
          </a:lstStyle>
          <a:p>
            <a:pPr lvl="0"/>
            <a:r>
              <a:rPr lang="en-US"/>
              <a:t>Header Text</a:t>
            </a:r>
          </a:p>
        </p:txBody>
      </p:sp>
      <p:sp>
        <p:nvSpPr>
          <p:cNvPr id="54" name="Text Placeholder 53">
            <a:extLst>
              <a:ext uri="{FF2B5EF4-FFF2-40B4-BE49-F238E27FC236}">
                <a16:creationId xmlns:a16="http://schemas.microsoft.com/office/drawing/2014/main" id="{07AB9DF1-7DED-F12B-8A0A-1D8358810B95}"/>
              </a:ext>
            </a:extLst>
          </p:cNvPr>
          <p:cNvSpPr>
            <a:spLocks noGrp="1"/>
          </p:cNvSpPr>
          <p:nvPr>
            <p:ph type="body" sz="quarter" idx="24" hasCustomPrompt="1"/>
          </p:nvPr>
        </p:nvSpPr>
        <p:spPr>
          <a:xfrm>
            <a:off x="4611367" y="1847427"/>
            <a:ext cx="7221403" cy="914399"/>
          </a:xfrm>
        </p:spPr>
        <p:txBody>
          <a:bodyPr anchor="ctr"/>
          <a:lstStyle>
            <a:lvl1pPr marL="173736" indent="-173736">
              <a:spcBef>
                <a:spcPts val="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dirty="0"/>
              <a:t>Bullet TBD</a:t>
            </a:r>
          </a:p>
        </p:txBody>
      </p:sp>
      <p:sp>
        <p:nvSpPr>
          <p:cNvPr id="55" name="Text Placeholder 53">
            <a:extLst>
              <a:ext uri="{FF2B5EF4-FFF2-40B4-BE49-F238E27FC236}">
                <a16:creationId xmlns:a16="http://schemas.microsoft.com/office/drawing/2014/main" id="{420DC0C8-532B-49D8-B853-AD6FE6C11121}"/>
              </a:ext>
            </a:extLst>
          </p:cNvPr>
          <p:cNvSpPr>
            <a:spLocks noGrp="1"/>
          </p:cNvSpPr>
          <p:nvPr>
            <p:ph type="body" sz="quarter" idx="25" hasCustomPrompt="1"/>
          </p:nvPr>
        </p:nvSpPr>
        <p:spPr>
          <a:xfrm>
            <a:off x="4611367" y="3459805"/>
            <a:ext cx="7221403" cy="914399"/>
          </a:xfrm>
        </p:spPr>
        <p:txBody>
          <a:bodyPr anchor="ctr"/>
          <a:lstStyle>
            <a:lvl1pPr marL="173736" indent="-173736">
              <a:spcBef>
                <a:spcPts val="30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dirty="0"/>
              <a:t>Bullet TBD</a:t>
            </a:r>
          </a:p>
        </p:txBody>
      </p:sp>
      <p:sp>
        <p:nvSpPr>
          <p:cNvPr id="56" name="Text Placeholder 53">
            <a:extLst>
              <a:ext uri="{FF2B5EF4-FFF2-40B4-BE49-F238E27FC236}">
                <a16:creationId xmlns:a16="http://schemas.microsoft.com/office/drawing/2014/main" id="{9A3A8195-8739-137A-BF10-B78244EBE584}"/>
              </a:ext>
            </a:extLst>
          </p:cNvPr>
          <p:cNvSpPr>
            <a:spLocks noGrp="1"/>
          </p:cNvSpPr>
          <p:nvPr>
            <p:ph type="body" sz="quarter" idx="26" hasCustomPrompt="1"/>
          </p:nvPr>
        </p:nvSpPr>
        <p:spPr>
          <a:xfrm>
            <a:off x="4611367" y="5072204"/>
            <a:ext cx="7221403" cy="914399"/>
          </a:xfrm>
        </p:spPr>
        <p:txBody>
          <a:bodyPr anchor="ctr"/>
          <a:lstStyle>
            <a:lvl1pPr marL="173736" indent="-173736">
              <a:spcBef>
                <a:spcPts val="300"/>
              </a:spcBef>
              <a:buFont typeface="Arial" panose="020B0604020202020204" pitchFamily="34" charset="0"/>
              <a:buChar char="•"/>
              <a:defRPr sz="1200">
                <a:solidFill>
                  <a:srgbClr val="3D454E"/>
                </a:solidFill>
              </a:defRPr>
            </a:lvl1pPr>
            <a:lvl2pPr>
              <a:defRPr sz="1200"/>
            </a:lvl2pPr>
            <a:lvl3pPr>
              <a:defRPr sz="1200"/>
            </a:lvl3pPr>
            <a:lvl4pPr>
              <a:defRPr sz="1200"/>
            </a:lvl4pPr>
            <a:lvl5pPr>
              <a:defRPr sz="1200"/>
            </a:lvl5pPr>
          </a:lstStyle>
          <a:p>
            <a:pPr lvl="0"/>
            <a:r>
              <a:rPr lang="en-US"/>
              <a:t>Bullet TBD</a:t>
            </a:r>
          </a:p>
        </p:txBody>
      </p:sp>
    </p:spTree>
    <p:extLst>
      <p:ext uri="{BB962C8B-B14F-4D97-AF65-F5344CB8AC3E}">
        <p14:creationId xmlns:p14="http://schemas.microsoft.com/office/powerpoint/2010/main" val="33931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o Template">
    <p:spTree>
      <p:nvGrpSpPr>
        <p:cNvPr id="1" name=""/>
        <p:cNvGrpSpPr/>
        <p:nvPr/>
      </p:nvGrpSpPr>
      <p:grpSpPr>
        <a:xfrm>
          <a:off x="0" y="0"/>
          <a:ext cx="0" cy="0"/>
          <a:chOff x="0" y="0"/>
          <a:chExt cx="0" cy="0"/>
        </a:xfrm>
      </p:grpSpPr>
      <p:sp>
        <p:nvSpPr>
          <p:cNvPr id="82" name="Text Placeholder 3">
            <a:extLst>
              <a:ext uri="{FF2B5EF4-FFF2-40B4-BE49-F238E27FC236}">
                <a16:creationId xmlns:a16="http://schemas.microsoft.com/office/drawing/2014/main" id="{B5E82637-3AAF-E125-2255-56F60D317B80}"/>
              </a:ext>
            </a:extLst>
          </p:cNvPr>
          <p:cNvSpPr>
            <a:spLocks noGrp="1"/>
          </p:cNvSpPr>
          <p:nvPr>
            <p:ph type="body" sz="quarter" idx="26" hasCustomPrompt="1"/>
          </p:nvPr>
        </p:nvSpPr>
        <p:spPr>
          <a:xfrm>
            <a:off x="9227926" y="3857318"/>
            <a:ext cx="2658476" cy="203715"/>
          </a:xfrm>
        </p:spPr>
        <p:txBody>
          <a:bodyPr anchor="t">
            <a:noAutofit/>
          </a:bodyPr>
          <a:lstStyle>
            <a:lvl1pPr marL="0" indent="0">
              <a:lnSpc>
                <a:spcPct val="100000"/>
              </a:lnSpc>
              <a:spcBef>
                <a:spcPts val="0"/>
              </a:spcBef>
              <a:buNone/>
              <a:defRPr sz="1400" spc="300">
                <a:solidFill>
                  <a:schemeClr val="accent1"/>
                </a:solidFill>
                <a:latin typeface="+mj-lt"/>
              </a:defRPr>
            </a:lvl1pPr>
          </a:lstStyle>
          <a:p>
            <a:pPr lvl="0"/>
            <a:r>
              <a:rPr lang="en-US"/>
              <a:t>Header</a:t>
            </a:r>
          </a:p>
        </p:txBody>
      </p:sp>
      <p:sp>
        <p:nvSpPr>
          <p:cNvPr id="83" name="Text Placeholder 3">
            <a:extLst>
              <a:ext uri="{FF2B5EF4-FFF2-40B4-BE49-F238E27FC236}">
                <a16:creationId xmlns:a16="http://schemas.microsoft.com/office/drawing/2014/main" id="{821CB907-8E33-BF0F-1139-BA95F709E847}"/>
              </a:ext>
            </a:extLst>
          </p:cNvPr>
          <p:cNvSpPr>
            <a:spLocks noGrp="1"/>
          </p:cNvSpPr>
          <p:nvPr>
            <p:ph type="body" sz="quarter" idx="27" hasCustomPrompt="1"/>
          </p:nvPr>
        </p:nvSpPr>
        <p:spPr>
          <a:xfrm>
            <a:off x="9227926" y="4160935"/>
            <a:ext cx="2658476" cy="1989318"/>
          </a:xfrm>
        </p:spPr>
        <p:txBody>
          <a:bodyPr anchor="t">
            <a:noAutofit/>
          </a:bodyPr>
          <a:lstStyle>
            <a:lvl1pPr marL="0" indent="0">
              <a:lnSpc>
                <a:spcPct val="100000"/>
              </a:lnSpc>
              <a:spcBef>
                <a:spcPts val="0"/>
              </a:spcBef>
              <a:buNone/>
              <a:defRPr sz="1000">
                <a:solidFill>
                  <a:srgbClr val="3D454E"/>
                </a:solidFill>
              </a:defRPr>
            </a:lvl1pPr>
          </a:lstStyle>
          <a:p>
            <a:pPr lvl="0"/>
            <a:r>
              <a:rPr lang="en-US"/>
              <a:t>Body text</a:t>
            </a:r>
          </a:p>
        </p:txBody>
      </p:sp>
      <p:grpSp>
        <p:nvGrpSpPr>
          <p:cNvPr id="3" name="Group 2">
            <a:extLst>
              <a:ext uri="{FF2B5EF4-FFF2-40B4-BE49-F238E27FC236}">
                <a16:creationId xmlns:a16="http://schemas.microsoft.com/office/drawing/2014/main" id="{13715EBF-2E4F-567C-E64D-597F67AF43D8}"/>
              </a:ext>
            </a:extLst>
          </p:cNvPr>
          <p:cNvGrpSpPr/>
          <p:nvPr userDrawn="1"/>
        </p:nvGrpSpPr>
        <p:grpSpPr>
          <a:xfrm>
            <a:off x="0" y="173748"/>
            <a:ext cx="3886200" cy="6074652"/>
            <a:chOff x="0" y="173748"/>
            <a:chExt cx="3886200" cy="6074652"/>
          </a:xfrm>
        </p:grpSpPr>
        <p:sp>
          <p:nvSpPr>
            <p:cNvPr id="40" name="Rectangle 39">
              <a:extLst>
                <a:ext uri="{FF2B5EF4-FFF2-40B4-BE49-F238E27FC236}">
                  <a16:creationId xmlns:a16="http://schemas.microsoft.com/office/drawing/2014/main" id="{61B8B900-5324-DD0A-70CA-30E0D5E32E8F}"/>
                </a:ext>
              </a:extLst>
            </p:cNvPr>
            <p:cNvSpPr/>
            <p:nvPr/>
          </p:nvSpPr>
          <p:spPr>
            <a:xfrm>
              <a:off x="0" y="181114"/>
              <a:ext cx="3886200" cy="6067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nvGrpSpPr>
            <p:cNvPr id="41" name="Group 40">
              <a:extLst>
                <a:ext uri="{FF2B5EF4-FFF2-40B4-BE49-F238E27FC236}">
                  <a16:creationId xmlns:a16="http://schemas.microsoft.com/office/drawing/2014/main" id="{233049B0-BD84-5A2A-143F-059E0D5B53C0}"/>
                </a:ext>
              </a:extLst>
            </p:cNvPr>
            <p:cNvGrpSpPr/>
            <p:nvPr/>
          </p:nvGrpSpPr>
          <p:grpSpPr>
            <a:xfrm>
              <a:off x="15316" y="173748"/>
              <a:ext cx="3469176" cy="6065205"/>
              <a:chOff x="15316" y="173748"/>
              <a:chExt cx="3469176" cy="6065205"/>
            </a:xfrm>
            <a:solidFill>
              <a:srgbClr val="277FBB">
                <a:alpha val="30000"/>
              </a:srgbClr>
            </a:solidFill>
          </p:grpSpPr>
          <p:sp>
            <p:nvSpPr>
              <p:cNvPr id="42" name="Freeform: Shape 34">
                <a:extLst>
                  <a:ext uri="{FF2B5EF4-FFF2-40B4-BE49-F238E27FC236}">
                    <a16:creationId xmlns:a16="http://schemas.microsoft.com/office/drawing/2014/main" id="{BE8FB6B1-5E88-B977-FBEB-60EF7B18A3C6}"/>
                  </a:ext>
                </a:extLst>
              </p:cNvPr>
              <p:cNvSpPr/>
              <p:nvPr/>
            </p:nvSpPr>
            <p:spPr>
              <a:xfrm>
                <a:off x="148545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3" name="Freeform: Shape 35">
                <a:extLst>
                  <a:ext uri="{FF2B5EF4-FFF2-40B4-BE49-F238E27FC236}">
                    <a16:creationId xmlns:a16="http://schemas.microsoft.com/office/drawing/2014/main" id="{19CB26A5-BA79-F8CE-FC07-1D28293ABC63}"/>
                  </a:ext>
                </a:extLst>
              </p:cNvPr>
              <p:cNvSpPr/>
              <p:nvPr/>
            </p:nvSpPr>
            <p:spPr>
              <a:xfrm>
                <a:off x="15316" y="1681205"/>
                <a:ext cx="1631090" cy="4557747"/>
              </a:xfrm>
              <a:custGeom>
                <a:avLst/>
                <a:gdLst>
                  <a:gd name="connsiteX0" fmla="*/ 0 w 1631090"/>
                  <a:gd name="connsiteY0" fmla="*/ 0 h 4557747"/>
                  <a:gd name="connsiteX1" fmla="*/ 39913 w 1631090"/>
                  <a:gd name="connsiteY1" fmla="*/ 107490 h 4557747"/>
                  <a:gd name="connsiteX2" fmla="*/ 1611655 w 1631090"/>
                  <a:gd name="connsiteY2" fmla="*/ 3434089 h 4557747"/>
                  <a:gd name="connsiteX3" fmla="*/ 1540518 w 1631090"/>
                  <a:gd name="connsiteY3" fmla="*/ 4415276 h 4557747"/>
                  <a:gd name="connsiteX4" fmla="*/ 1494682 w 1631090"/>
                  <a:gd name="connsiteY4" fmla="*/ 4557747 h 4557747"/>
                  <a:gd name="connsiteX5" fmla="*/ 1465613 w 1631090"/>
                  <a:gd name="connsiteY5" fmla="*/ 4557747 h 4557747"/>
                  <a:gd name="connsiteX6" fmla="*/ 1511450 w 1631090"/>
                  <a:gd name="connsiteY6" fmla="*/ 4415275 h 4557747"/>
                  <a:gd name="connsiteX7" fmla="*/ 1582586 w 1631090"/>
                  <a:gd name="connsiteY7" fmla="*/ 3434088 h 4557747"/>
                  <a:gd name="connsiteX8" fmla="*/ 10844 w 1631090"/>
                  <a:gd name="connsiteY8" fmla="*/ 107489 h 4557747"/>
                  <a:gd name="connsiteX9" fmla="*/ 0 w 1631090"/>
                  <a:gd name="connsiteY9" fmla="*/ 78286 h 455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1090" h="4557747">
                    <a:moveTo>
                      <a:pt x="0" y="0"/>
                    </a:moveTo>
                    <a:lnTo>
                      <a:pt x="39913" y="107490"/>
                    </a:lnTo>
                    <a:cubicBezTo>
                      <a:pt x="577601" y="1434986"/>
                      <a:pt x="1497009" y="2441123"/>
                      <a:pt x="1611655" y="3434089"/>
                    </a:cubicBezTo>
                    <a:cubicBezTo>
                      <a:pt x="1656240" y="3820242"/>
                      <a:pt x="1620614" y="4134132"/>
                      <a:pt x="1540518" y="4415276"/>
                    </a:cubicBezTo>
                    <a:lnTo>
                      <a:pt x="1494682" y="4557747"/>
                    </a:lnTo>
                    <a:lnTo>
                      <a:pt x="1465613" y="4557747"/>
                    </a:lnTo>
                    <a:lnTo>
                      <a:pt x="1511450" y="4415275"/>
                    </a:lnTo>
                    <a:cubicBezTo>
                      <a:pt x="1591545" y="4134130"/>
                      <a:pt x="1627171" y="3820241"/>
                      <a:pt x="1582586" y="3434088"/>
                    </a:cubicBezTo>
                    <a:cubicBezTo>
                      <a:pt x="1467940" y="2441123"/>
                      <a:pt x="548532" y="1434985"/>
                      <a:pt x="10844" y="107489"/>
                    </a:cubicBezTo>
                    <a:lnTo>
                      <a:pt x="0" y="78286"/>
                    </a:ln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4" name="Freeform: Shape 36">
                <a:extLst>
                  <a:ext uri="{FF2B5EF4-FFF2-40B4-BE49-F238E27FC236}">
                    <a16:creationId xmlns:a16="http://schemas.microsoft.com/office/drawing/2014/main" id="{92A99876-EEA1-264F-A2C1-211DC1441FB8}"/>
                  </a:ext>
                </a:extLst>
              </p:cNvPr>
              <p:cNvSpPr/>
              <p:nvPr/>
            </p:nvSpPr>
            <p:spPr>
              <a:xfrm>
                <a:off x="227660"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5" name="Freeform: Shape 37">
                <a:extLst>
                  <a:ext uri="{FF2B5EF4-FFF2-40B4-BE49-F238E27FC236}">
                    <a16:creationId xmlns:a16="http://schemas.microsoft.com/office/drawing/2014/main" id="{C2900152-8E22-45F0-4E72-33093D36EB7A}"/>
                  </a:ext>
                </a:extLst>
              </p:cNvPr>
              <p:cNvSpPr/>
              <p:nvPr/>
            </p:nvSpPr>
            <p:spPr>
              <a:xfrm>
                <a:off x="6472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6" name="Freeform: Shape 38">
                <a:extLst>
                  <a:ext uri="{FF2B5EF4-FFF2-40B4-BE49-F238E27FC236}">
                    <a16:creationId xmlns:a16="http://schemas.microsoft.com/office/drawing/2014/main" id="{9421553C-F0F2-8337-C3E7-BCC365FCD7A3}"/>
                  </a:ext>
                </a:extLst>
              </p:cNvPr>
              <p:cNvSpPr/>
              <p:nvPr/>
            </p:nvSpPr>
            <p:spPr>
              <a:xfrm>
                <a:off x="1002831"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7" name="Freeform: Shape 39">
                <a:extLst>
                  <a:ext uri="{FF2B5EF4-FFF2-40B4-BE49-F238E27FC236}">
                    <a16:creationId xmlns:a16="http://schemas.microsoft.com/office/drawing/2014/main" id="{7D576E56-D2E6-7A75-630F-C54B94D0B735}"/>
                  </a:ext>
                </a:extLst>
              </p:cNvPr>
              <p:cNvSpPr/>
              <p:nvPr/>
            </p:nvSpPr>
            <p:spPr>
              <a:xfrm>
                <a:off x="1268247" y="173748"/>
                <a:ext cx="1999042" cy="6065205"/>
              </a:xfrm>
              <a:custGeom>
                <a:avLst/>
                <a:gdLst>
                  <a:gd name="connsiteX0" fmla="*/ 0 w 1999042"/>
                  <a:gd name="connsiteY0" fmla="*/ 0 h 6065205"/>
                  <a:gd name="connsiteX1" fmla="*/ 29068 w 1999042"/>
                  <a:gd name="connsiteY1" fmla="*/ 0 h 6065205"/>
                  <a:gd name="connsiteX2" fmla="*/ 41360 w 1999042"/>
                  <a:gd name="connsiteY2" fmla="*/ 168918 h 6065205"/>
                  <a:gd name="connsiteX3" fmla="*/ 1979607 w 1999042"/>
                  <a:gd name="connsiteY3" fmla="*/ 4941546 h 6065205"/>
                  <a:gd name="connsiteX4" fmla="*/ 1908470 w 1999042"/>
                  <a:gd name="connsiteY4" fmla="*/ 5922733 h 6065205"/>
                  <a:gd name="connsiteX5" fmla="*/ 1862633 w 1999042"/>
                  <a:gd name="connsiteY5" fmla="*/ 6065205 h 6065205"/>
                  <a:gd name="connsiteX6" fmla="*/ 1833563 w 1999042"/>
                  <a:gd name="connsiteY6" fmla="*/ 6065205 h 6065205"/>
                  <a:gd name="connsiteX7" fmla="*/ 1879400 w 1999042"/>
                  <a:gd name="connsiteY7" fmla="*/ 5922731 h 6065205"/>
                  <a:gd name="connsiteX8" fmla="*/ 1950537 w 1999042"/>
                  <a:gd name="connsiteY8" fmla="*/ 4941545 h 6065205"/>
                  <a:gd name="connsiteX9" fmla="*/ 12291 w 1999042"/>
                  <a:gd name="connsiteY9" fmla="*/ 168917 h 6065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9042" h="6065205">
                    <a:moveTo>
                      <a:pt x="0" y="0"/>
                    </a:moveTo>
                    <a:lnTo>
                      <a:pt x="29068" y="0"/>
                    </a:lnTo>
                    <a:lnTo>
                      <a:pt x="41360" y="168918"/>
                    </a:lnTo>
                    <a:cubicBezTo>
                      <a:pt x="243195" y="2270220"/>
                      <a:pt x="1826745" y="3617592"/>
                      <a:pt x="1979607" y="4941546"/>
                    </a:cubicBezTo>
                    <a:cubicBezTo>
                      <a:pt x="2024191" y="5327699"/>
                      <a:pt x="1988566" y="5641588"/>
                      <a:pt x="1908470" y="5922733"/>
                    </a:cubicBezTo>
                    <a:lnTo>
                      <a:pt x="1862633" y="6065205"/>
                    </a:lnTo>
                    <a:lnTo>
                      <a:pt x="1833563" y="6065205"/>
                    </a:lnTo>
                    <a:lnTo>
                      <a:pt x="1879400" y="5922731"/>
                    </a:lnTo>
                    <a:cubicBezTo>
                      <a:pt x="1959496" y="5641587"/>
                      <a:pt x="1995122" y="5327698"/>
                      <a:pt x="1950537" y="4941545"/>
                    </a:cubicBezTo>
                    <a:cubicBezTo>
                      <a:pt x="1797676" y="3617592"/>
                      <a:pt x="214126" y="2270219"/>
                      <a:pt x="12291" y="168917"/>
                    </a:cubicBez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48" name="Freeform: Shape 40">
                <a:extLst>
                  <a:ext uri="{FF2B5EF4-FFF2-40B4-BE49-F238E27FC236}">
                    <a16:creationId xmlns:a16="http://schemas.microsoft.com/office/drawing/2014/main" id="{A2134EC5-FE4A-6317-4085-53072EEDC18C}"/>
                  </a:ext>
                </a:extLst>
              </p:cNvPr>
              <p:cNvSpPr/>
              <p:nvPr/>
            </p:nvSpPr>
            <p:spPr>
              <a:xfrm>
                <a:off x="15316" y="3219139"/>
                <a:ext cx="854790" cy="3019813"/>
              </a:xfrm>
              <a:custGeom>
                <a:avLst/>
                <a:gdLst>
                  <a:gd name="connsiteX0" fmla="*/ 0 w 854790"/>
                  <a:gd name="connsiteY0" fmla="*/ 0 h 3019813"/>
                  <a:gd name="connsiteX1" fmla="*/ 48708 w 854790"/>
                  <a:gd name="connsiteY1" fmla="*/ 83845 h 3019813"/>
                  <a:gd name="connsiteX2" fmla="*/ 835355 w 854790"/>
                  <a:gd name="connsiteY2" fmla="*/ 1896155 h 3019813"/>
                  <a:gd name="connsiteX3" fmla="*/ 764218 w 854790"/>
                  <a:gd name="connsiteY3" fmla="*/ 2877342 h 3019813"/>
                  <a:gd name="connsiteX4" fmla="*/ 718382 w 854790"/>
                  <a:gd name="connsiteY4" fmla="*/ 3019813 h 3019813"/>
                  <a:gd name="connsiteX5" fmla="*/ 689313 w 854790"/>
                  <a:gd name="connsiteY5" fmla="*/ 3019813 h 3019813"/>
                  <a:gd name="connsiteX6" fmla="*/ 735150 w 854790"/>
                  <a:gd name="connsiteY6" fmla="*/ 2877341 h 3019813"/>
                  <a:gd name="connsiteX7" fmla="*/ 806286 w 854790"/>
                  <a:gd name="connsiteY7" fmla="*/ 1896154 h 3019813"/>
                  <a:gd name="connsiteX8" fmla="*/ 19638 w 854790"/>
                  <a:gd name="connsiteY8" fmla="*/ 83844 h 3019813"/>
                  <a:gd name="connsiteX9" fmla="*/ 0 w 854790"/>
                  <a:gd name="connsiteY9" fmla="*/ 50039 h 30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4790" h="3019813">
                    <a:moveTo>
                      <a:pt x="0" y="0"/>
                    </a:moveTo>
                    <a:lnTo>
                      <a:pt x="48708" y="83845"/>
                    </a:lnTo>
                    <a:cubicBezTo>
                      <a:pt x="427759" y="733213"/>
                      <a:pt x="768479" y="1316925"/>
                      <a:pt x="835355" y="1896155"/>
                    </a:cubicBezTo>
                    <a:cubicBezTo>
                      <a:pt x="879940" y="2282308"/>
                      <a:pt x="844314" y="2596198"/>
                      <a:pt x="764218" y="2877342"/>
                    </a:cubicBezTo>
                    <a:lnTo>
                      <a:pt x="718382" y="3019813"/>
                    </a:lnTo>
                    <a:lnTo>
                      <a:pt x="689313" y="3019813"/>
                    </a:lnTo>
                    <a:lnTo>
                      <a:pt x="735150" y="2877341"/>
                    </a:lnTo>
                    <a:cubicBezTo>
                      <a:pt x="815245" y="2596196"/>
                      <a:pt x="850871" y="2282307"/>
                      <a:pt x="806286" y="1896154"/>
                    </a:cubicBezTo>
                    <a:cubicBezTo>
                      <a:pt x="739409" y="1316924"/>
                      <a:pt x="398689" y="733212"/>
                      <a:pt x="19638" y="83844"/>
                    </a:cubicBezTo>
                    <a:lnTo>
                      <a:pt x="0" y="50039"/>
                    </a:lnTo>
                    <a:close/>
                  </a:path>
                </a:pathLst>
              </a:cu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cxnSp>
        <p:nvCxnSpPr>
          <p:cNvPr id="52" name="Straight Connector 51">
            <a:extLst>
              <a:ext uri="{FF2B5EF4-FFF2-40B4-BE49-F238E27FC236}">
                <a16:creationId xmlns:a16="http://schemas.microsoft.com/office/drawing/2014/main" id="{3CF942F5-21E4-624D-CAC4-90BE9FBF0D32}"/>
              </a:ext>
            </a:extLst>
          </p:cNvPr>
          <p:cNvCxnSpPr>
            <a:cxnSpLocks/>
          </p:cNvCxnSpPr>
          <p:nvPr userDrawn="1"/>
        </p:nvCxnSpPr>
        <p:spPr>
          <a:xfrm>
            <a:off x="304796" y="4114681"/>
            <a:ext cx="227166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62" name="Graphic 61">
            <a:extLst>
              <a:ext uri="{FF2B5EF4-FFF2-40B4-BE49-F238E27FC236}">
                <a16:creationId xmlns:a16="http://schemas.microsoft.com/office/drawing/2014/main" id="{50710AA7-9388-BF9B-3685-D892AB226E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559" y="5241937"/>
            <a:ext cx="250186" cy="250186"/>
          </a:xfrm>
          <a:prstGeom prst="rect">
            <a:avLst/>
          </a:prstGeom>
        </p:spPr>
      </p:pic>
      <p:pic>
        <p:nvPicPr>
          <p:cNvPr id="60" name="Graphic 59">
            <a:extLst>
              <a:ext uri="{FF2B5EF4-FFF2-40B4-BE49-F238E27FC236}">
                <a16:creationId xmlns:a16="http://schemas.microsoft.com/office/drawing/2014/main" id="{5058B8E6-AA34-0A43-DEFB-0BD9DA3BCA57}"/>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05598" y="4877849"/>
            <a:ext cx="250186" cy="250186"/>
          </a:xfrm>
          <a:prstGeom prst="rect">
            <a:avLst/>
          </a:prstGeom>
        </p:spPr>
      </p:pic>
      <p:sp>
        <p:nvSpPr>
          <p:cNvPr id="7" name="Do not remove" hidden="1">
            <a:extLst>
              <a:ext uri="{FF2B5EF4-FFF2-40B4-BE49-F238E27FC236}">
                <a16:creationId xmlns:a16="http://schemas.microsoft.com/office/drawing/2014/main" id="{6FFB7888-117D-D623-4D46-CDBFE99494F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C39691BD-BEA0-4820-AD7D-BA8A8004EA84}"/>
              </a:ext>
            </a:extLst>
          </p:cNvPr>
          <p:cNvSpPr>
            <a:spLocks noGrp="1"/>
          </p:cNvSpPr>
          <p:nvPr userDrawn="1">
            <p:ph type="body" sz="quarter" idx="11" hasCustomPrompt="1"/>
          </p:nvPr>
        </p:nvSpPr>
        <p:spPr>
          <a:xfrm>
            <a:off x="304795" y="3499694"/>
            <a:ext cx="3175004" cy="276999"/>
          </a:xfrm>
        </p:spPr>
        <p:txBody>
          <a:bodyPr>
            <a:noAutofit/>
          </a:bodyPr>
          <a:lstStyle>
            <a:lvl1pPr marL="0" indent="0">
              <a:lnSpc>
                <a:spcPct val="90000"/>
              </a:lnSpc>
              <a:spcBef>
                <a:spcPts val="0"/>
              </a:spcBef>
              <a:buNone/>
              <a:defRPr sz="1800">
                <a:solidFill>
                  <a:schemeClr val="bg1"/>
                </a:solidFill>
              </a:defRPr>
            </a:lvl1pPr>
          </a:lstStyle>
          <a:p>
            <a:pPr lvl="0"/>
            <a:r>
              <a:rPr lang="en-US"/>
              <a:t>Subtitle</a:t>
            </a:r>
          </a:p>
        </p:txBody>
      </p:sp>
      <p:sp>
        <p:nvSpPr>
          <p:cNvPr id="5" name="Title 4">
            <a:extLst>
              <a:ext uri="{FF2B5EF4-FFF2-40B4-BE49-F238E27FC236}">
                <a16:creationId xmlns:a16="http://schemas.microsoft.com/office/drawing/2014/main" id="{B04F98B3-4282-89CF-1AB3-414FCA626CAD}"/>
              </a:ext>
            </a:extLst>
          </p:cNvPr>
          <p:cNvSpPr>
            <a:spLocks noGrp="1"/>
          </p:cNvSpPr>
          <p:nvPr userDrawn="1">
            <p:ph type="title" hasCustomPrompt="1"/>
          </p:nvPr>
        </p:nvSpPr>
        <p:spPr>
          <a:xfrm>
            <a:off x="304795" y="2515681"/>
            <a:ext cx="3175004" cy="886397"/>
          </a:xfrm>
        </p:spPr>
        <p:txBody>
          <a:bodyPr/>
          <a:lstStyle>
            <a:lvl1pPr>
              <a:defRPr>
                <a:solidFill>
                  <a:schemeClr val="bg1"/>
                </a:solidFill>
              </a:defRPr>
            </a:lvl1pPr>
          </a:lstStyle>
          <a:p>
            <a:r>
              <a:rPr lang="en-US"/>
              <a:t>Click to edit </a:t>
            </a:r>
            <a:r>
              <a:rPr lang="en-US" err="1"/>
              <a:t>TItle</a:t>
            </a:r>
            <a:endParaRPr lang="en-US"/>
          </a:p>
        </p:txBody>
      </p:sp>
      <p:sp>
        <p:nvSpPr>
          <p:cNvPr id="16" name="Rectangle 15">
            <a:extLst>
              <a:ext uri="{FF2B5EF4-FFF2-40B4-BE49-F238E27FC236}">
                <a16:creationId xmlns:a16="http://schemas.microsoft.com/office/drawing/2014/main" id="{FBACAE11-4872-7EDC-60F9-A022EF458690}"/>
              </a:ext>
            </a:extLst>
          </p:cNvPr>
          <p:cNvSpPr/>
          <p:nvPr userDrawn="1"/>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2" name="Text Placeholder 3">
            <a:extLst>
              <a:ext uri="{FF2B5EF4-FFF2-40B4-BE49-F238E27FC236}">
                <a16:creationId xmlns:a16="http://schemas.microsoft.com/office/drawing/2014/main" id="{82B89E2C-1EB7-D2F8-71F3-24D5AEA2E8DE}"/>
              </a:ext>
            </a:extLst>
          </p:cNvPr>
          <p:cNvSpPr>
            <a:spLocks noGrp="1"/>
          </p:cNvSpPr>
          <p:nvPr userDrawn="1">
            <p:ph type="body" sz="quarter" idx="19" hasCustomPrompt="1"/>
          </p:nvPr>
        </p:nvSpPr>
        <p:spPr>
          <a:xfrm>
            <a:off x="304795" y="4452669"/>
            <a:ext cx="3175004" cy="276999"/>
          </a:xfrm>
        </p:spPr>
        <p:txBody>
          <a:bodyPr>
            <a:noAutofit/>
          </a:bodyPr>
          <a:lstStyle>
            <a:lvl1pPr marL="0" indent="0">
              <a:lnSpc>
                <a:spcPct val="90000"/>
              </a:lnSpc>
              <a:spcBef>
                <a:spcPts val="0"/>
              </a:spcBef>
              <a:buNone/>
              <a:defRPr sz="1800">
                <a:solidFill>
                  <a:schemeClr val="bg1"/>
                </a:solidFill>
              </a:defRPr>
            </a:lvl1pPr>
          </a:lstStyle>
          <a:p>
            <a:pPr lvl="0"/>
            <a:r>
              <a:rPr lang="en-US"/>
              <a:t>Text</a:t>
            </a:r>
          </a:p>
        </p:txBody>
      </p:sp>
      <p:sp>
        <p:nvSpPr>
          <p:cNvPr id="73" name="Text Placeholder 3">
            <a:extLst>
              <a:ext uri="{FF2B5EF4-FFF2-40B4-BE49-F238E27FC236}">
                <a16:creationId xmlns:a16="http://schemas.microsoft.com/office/drawing/2014/main" id="{4C2A6BE2-2F86-5CCB-70CF-9855BF06A6B1}"/>
              </a:ext>
            </a:extLst>
          </p:cNvPr>
          <p:cNvSpPr>
            <a:spLocks noGrp="1"/>
          </p:cNvSpPr>
          <p:nvPr userDrawn="1">
            <p:ph type="body" sz="quarter" idx="20" hasCustomPrompt="1"/>
          </p:nvPr>
        </p:nvSpPr>
        <p:spPr>
          <a:xfrm>
            <a:off x="713147" y="4895220"/>
            <a:ext cx="2766652" cy="215444"/>
          </a:xfrm>
        </p:spPr>
        <p:txBody>
          <a:bodyPr anchor="ctr">
            <a:noAutofit/>
          </a:bodyPr>
          <a:lstStyle>
            <a:lvl1pPr marL="0" indent="0">
              <a:lnSpc>
                <a:spcPct val="90000"/>
              </a:lnSpc>
              <a:spcBef>
                <a:spcPts val="0"/>
              </a:spcBef>
              <a:buNone/>
              <a:defRPr sz="1400">
                <a:solidFill>
                  <a:schemeClr val="bg1"/>
                </a:solidFill>
              </a:defRPr>
            </a:lvl1pPr>
          </a:lstStyle>
          <a:p>
            <a:pPr lvl="0"/>
            <a:r>
              <a:rPr lang="en-US"/>
              <a:t>email</a:t>
            </a:r>
          </a:p>
        </p:txBody>
      </p:sp>
      <p:sp>
        <p:nvSpPr>
          <p:cNvPr id="74" name="Text Placeholder 3">
            <a:extLst>
              <a:ext uri="{FF2B5EF4-FFF2-40B4-BE49-F238E27FC236}">
                <a16:creationId xmlns:a16="http://schemas.microsoft.com/office/drawing/2014/main" id="{32B29C17-7129-72B2-2FB1-B19254F75252}"/>
              </a:ext>
            </a:extLst>
          </p:cNvPr>
          <p:cNvSpPr>
            <a:spLocks noGrp="1"/>
          </p:cNvSpPr>
          <p:nvPr userDrawn="1">
            <p:ph type="body" sz="quarter" idx="21" hasCustomPrompt="1"/>
          </p:nvPr>
        </p:nvSpPr>
        <p:spPr>
          <a:xfrm>
            <a:off x="713147" y="5259308"/>
            <a:ext cx="2766652" cy="215444"/>
          </a:xfrm>
        </p:spPr>
        <p:txBody>
          <a:bodyPr anchor="ctr">
            <a:noAutofit/>
          </a:bodyPr>
          <a:lstStyle>
            <a:lvl1pPr marL="0" indent="0">
              <a:lnSpc>
                <a:spcPct val="90000"/>
              </a:lnSpc>
              <a:spcBef>
                <a:spcPts val="0"/>
              </a:spcBef>
              <a:buNone/>
              <a:defRPr sz="1400">
                <a:solidFill>
                  <a:schemeClr val="bg1"/>
                </a:solidFill>
              </a:defRPr>
            </a:lvl1pPr>
          </a:lstStyle>
          <a:p>
            <a:pPr lvl="0"/>
            <a:r>
              <a:rPr lang="en-US"/>
              <a:t>contact number</a:t>
            </a:r>
          </a:p>
        </p:txBody>
      </p:sp>
      <p:sp>
        <p:nvSpPr>
          <p:cNvPr id="75" name="Text Placeholder 3">
            <a:extLst>
              <a:ext uri="{FF2B5EF4-FFF2-40B4-BE49-F238E27FC236}">
                <a16:creationId xmlns:a16="http://schemas.microsoft.com/office/drawing/2014/main" id="{3F593479-2596-3896-3856-F5976DFEBA00}"/>
              </a:ext>
            </a:extLst>
          </p:cNvPr>
          <p:cNvSpPr>
            <a:spLocks noGrp="1"/>
          </p:cNvSpPr>
          <p:nvPr userDrawn="1">
            <p:ph type="body" sz="quarter" idx="22" hasCustomPrompt="1"/>
          </p:nvPr>
        </p:nvSpPr>
        <p:spPr>
          <a:xfrm>
            <a:off x="4254500" y="496483"/>
            <a:ext cx="7632700" cy="203715"/>
          </a:xfrm>
        </p:spPr>
        <p:txBody>
          <a:bodyPr anchor="t">
            <a:noAutofit/>
          </a:bodyPr>
          <a:lstStyle>
            <a:lvl1pPr marL="0" indent="0">
              <a:lnSpc>
                <a:spcPct val="100000"/>
              </a:lnSpc>
              <a:spcBef>
                <a:spcPts val="0"/>
              </a:spcBef>
              <a:buNone/>
              <a:defRPr sz="1400" spc="300">
                <a:solidFill>
                  <a:schemeClr val="accent1"/>
                </a:solidFill>
                <a:latin typeface="+mj-lt"/>
              </a:defRPr>
            </a:lvl1pPr>
          </a:lstStyle>
          <a:p>
            <a:pPr lvl="0"/>
            <a:r>
              <a:rPr lang="en-US"/>
              <a:t>Header</a:t>
            </a:r>
          </a:p>
        </p:txBody>
      </p:sp>
      <p:sp>
        <p:nvSpPr>
          <p:cNvPr id="77" name="Text Placeholder 3">
            <a:extLst>
              <a:ext uri="{FF2B5EF4-FFF2-40B4-BE49-F238E27FC236}">
                <a16:creationId xmlns:a16="http://schemas.microsoft.com/office/drawing/2014/main" id="{7F0AD08D-55F6-4B11-1285-1B66712A8AC4}"/>
              </a:ext>
            </a:extLst>
          </p:cNvPr>
          <p:cNvSpPr>
            <a:spLocks noGrp="1"/>
          </p:cNvSpPr>
          <p:nvPr userDrawn="1">
            <p:ph type="body" sz="quarter" idx="23" hasCustomPrompt="1"/>
          </p:nvPr>
        </p:nvSpPr>
        <p:spPr>
          <a:xfrm>
            <a:off x="4254500" y="800100"/>
            <a:ext cx="7632700" cy="450436"/>
          </a:xfrm>
        </p:spPr>
        <p:txBody>
          <a:bodyPr anchor="t">
            <a:noAutofit/>
          </a:bodyPr>
          <a:lstStyle>
            <a:lvl1pPr marL="0" indent="0">
              <a:lnSpc>
                <a:spcPct val="100000"/>
              </a:lnSpc>
              <a:spcBef>
                <a:spcPts val="0"/>
              </a:spcBef>
              <a:buNone/>
              <a:defRPr sz="1000">
                <a:solidFill>
                  <a:srgbClr val="3D454E"/>
                </a:solidFill>
              </a:defRPr>
            </a:lvl1pPr>
          </a:lstStyle>
          <a:p>
            <a:pPr lvl="0"/>
            <a:r>
              <a:rPr lang="en-US"/>
              <a:t>Body text</a:t>
            </a:r>
          </a:p>
        </p:txBody>
      </p:sp>
      <p:sp>
        <p:nvSpPr>
          <p:cNvPr id="80" name="Text Placeholder 3">
            <a:extLst>
              <a:ext uri="{FF2B5EF4-FFF2-40B4-BE49-F238E27FC236}">
                <a16:creationId xmlns:a16="http://schemas.microsoft.com/office/drawing/2014/main" id="{D4D548E2-C0D6-0D79-18FB-F5C289BF3C14}"/>
              </a:ext>
            </a:extLst>
          </p:cNvPr>
          <p:cNvSpPr>
            <a:spLocks noGrp="1"/>
          </p:cNvSpPr>
          <p:nvPr userDrawn="1">
            <p:ph type="body" sz="quarter" idx="24" hasCustomPrompt="1"/>
          </p:nvPr>
        </p:nvSpPr>
        <p:spPr>
          <a:xfrm>
            <a:off x="4254500" y="3857318"/>
            <a:ext cx="4129479" cy="203715"/>
          </a:xfrm>
        </p:spPr>
        <p:txBody>
          <a:bodyPr anchor="t">
            <a:noAutofit/>
          </a:bodyPr>
          <a:lstStyle>
            <a:lvl1pPr marL="0" indent="0">
              <a:lnSpc>
                <a:spcPct val="100000"/>
              </a:lnSpc>
              <a:spcBef>
                <a:spcPts val="0"/>
              </a:spcBef>
              <a:buNone/>
              <a:defRPr lang="en-US" sz="1400" kern="1200" spc="300" dirty="0">
                <a:solidFill>
                  <a:schemeClr val="accent1"/>
                </a:solidFill>
                <a:latin typeface="+mj-lt"/>
                <a:ea typeface="+mn-ea"/>
                <a:cs typeface="+mn-cs"/>
              </a:defRPr>
            </a:lvl1pPr>
          </a:lstStyle>
          <a:p>
            <a:pPr marL="0" lvl="0" indent="0" algn="l" defTabSz="914400" rtl="0" eaLnBrk="1" latinLnBrk="0" hangingPunct="1">
              <a:lnSpc>
                <a:spcPct val="100000"/>
              </a:lnSpc>
              <a:spcBef>
                <a:spcPts val="0"/>
              </a:spcBef>
              <a:buFont typeface="Arial" panose="020B0604020202020204" pitchFamily="34" charset="0"/>
              <a:buNone/>
            </a:pPr>
            <a:r>
              <a:rPr lang="en-US"/>
              <a:t>Header</a:t>
            </a:r>
          </a:p>
        </p:txBody>
      </p:sp>
      <p:sp>
        <p:nvSpPr>
          <p:cNvPr id="81" name="Text Placeholder 3">
            <a:extLst>
              <a:ext uri="{FF2B5EF4-FFF2-40B4-BE49-F238E27FC236}">
                <a16:creationId xmlns:a16="http://schemas.microsoft.com/office/drawing/2014/main" id="{E7B33A13-D8FC-CC04-4EE5-891DB6538796}"/>
              </a:ext>
            </a:extLst>
          </p:cNvPr>
          <p:cNvSpPr>
            <a:spLocks noGrp="1"/>
          </p:cNvSpPr>
          <p:nvPr userDrawn="1">
            <p:ph type="body" sz="quarter" idx="25" hasCustomPrompt="1"/>
          </p:nvPr>
        </p:nvSpPr>
        <p:spPr>
          <a:xfrm>
            <a:off x="4254500" y="4160935"/>
            <a:ext cx="4129479" cy="1989318"/>
          </a:xfrm>
        </p:spPr>
        <p:txBody>
          <a:bodyPr anchor="t">
            <a:noAutofit/>
          </a:bodyPr>
          <a:lstStyle>
            <a:lvl1pPr marL="0" indent="0">
              <a:lnSpc>
                <a:spcPct val="100000"/>
              </a:lnSpc>
              <a:spcBef>
                <a:spcPts val="0"/>
              </a:spcBef>
              <a:buNone/>
              <a:defRPr sz="1000">
                <a:solidFill>
                  <a:srgbClr val="3D454E"/>
                </a:solidFill>
              </a:defRPr>
            </a:lvl1pPr>
          </a:lstStyle>
          <a:p>
            <a:pPr lvl="0"/>
            <a:r>
              <a:rPr lang="en-US"/>
              <a:t>Body text</a:t>
            </a:r>
          </a:p>
        </p:txBody>
      </p:sp>
      <p:sp>
        <p:nvSpPr>
          <p:cNvPr id="84" name="Text Placeholder 3">
            <a:extLst>
              <a:ext uri="{FF2B5EF4-FFF2-40B4-BE49-F238E27FC236}">
                <a16:creationId xmlns:a16="http://schemas.microsoft.com/office/drawing/2014/main" id="{496056EC-37DB-665A-86F5-15A9DA826D29}"/>
              </a:ext>
            </a:extLst>
          </p:cNvPr>
          <p:cNvSpPr>
            <a:spLocks noGrp="1"/>
          </p:cNvSpPr>
          <p:nvPr userDrawn="1">
            <p:ph type="body" sz="quarter" idx="28" hasCustomPrompt="1"/>
          </p:nvPr>
        </p:nvSpPr>
        <p:spPr>
          <a:xfrm>
            <a:off x="4254500" y="1502835"/>
            <a:ext cx="3014138" cy="1859483"/>
          </a:xfrm>
        </p:spPr>
        <p:txBody>
          <a:bodyPr anchor="t">
            <a:noAutofit/>
          </a:bodyPr>
          <a:lstStyle>
            <a:lvl1pPr marL="0" indent="0">
              <a:lnSpc>
                <a:spcPct val="100000"/>
              </a:lnSpc>
              <a:spcBef>
                <a:spcPts val="0"/>
              </a:spcBef>
              <a:spcAft>
                <a:spcPts val="300"/>
              </a:spcAft>
              <a:buNone/>
              <a:defRPr sz="1100" b="1">
                <a:solidFill>
                  <a:srgbClr val="3D454E"/>
                </a:solidFill>
              </a:defRPr>
            </a:lvl1pPr>
          </a:lstStyle>
          <a:p>
            <a:pPr lvl="0"/>
            <a:r>
              <a:rPr lang="en-US"/>
              <a:t>Body text</a:t>
            </a:r>
          </a:p>
        </p:txBody>
      </p:sp>
      <p:sp>
        <p:nvSpPr>
          <p:cNvPr id="89" name="Picture Placeholder 87">
            <a:extLst>
              <a:ext uri="{FF2B5EF4-FFF2-40B4-BE49-F238E27FC236}">
                <a16:creationId xmlns:a16="http://schemas.microsoft.com/office/drawing/2014/main" id="{35A08492-9C7B-4BA8-7EB0-54750909234D}"/>
              </a:ext>
            </a:extLst>
          </p:cNvPr>
          <p:cNvSpPr>
            <a:spLocks noGrp="1"/>
          </p:cNvSpPr>
          <p:nvPr userDrawn="1">
            <p:ph type="pic" sz="quarter" idx="31"/>
          </p:nvPr>
        </p:nvSpPr>
        <p:spPr>
          <a:xfrm>
            <a:off x="304795" y="849095"/>
            <a:ext cx="1353312" cy="1353312"/>
          </a:xfrm>
          <a:prstGeom prst="ellipse">
            <a:avLst/>
          </a:prstGeom>
          <a:solidFill>
            <a:schemeClr val="bg1">
              <a:lumMod val="95000"/>
            </a:schemeClr>
          </a:solidFill>
          <a:ln w="57150">
            <a:solidFill>
              <a:schemeClr val="bg1"/>
            </a:solidFill>
          </a:ln>
        </p:spPr>
        <p:txBody>
          <a:bodyPr anchor="ctr"/>
          <a:lstStyle>
            <a:lvl1pPr algn="ctr">
              <a:defRPr/>
            </a:lvl1pPr>
          </a:lstStyle>
          <a:p>
            <a:endParaRPr lang="en-US"/>
          </a:p>
        </p:txBody>
      </p:sp>
      <p:sp>
        <p:nvSpPr>
          <p:cNvPr id="4" name="Text Placeholder 3">
            <a:extLst>
              <a:ext uri="{FF2B5EF4-FFF2-40B4-BE49-F238E27FC236}">
                <a16:creationId xmlns:a16="http://schemas.microsoft.com/office/drawing/2014/main" id="{01ED21E9-88E3-F9C9-0068-823DD5EBABFA}"/>
              </a:ext>
            </a:extLst>
          </p:cNvPr>
          <p:cNvSpPr>
            <a:spLocks noGrp="1"/>
          </p:cNvSpPr>
          <p:nvPr userDrawn="1">
            <p:ph type="body" sz="quarter" idx="32" hasCustomPrompt="1"/>
          </p:nvPr>
        </p:nvSpPr>
        <p:spPr>
          <a:xfrm>
            <a:off x="7545450" y="1502835"/>
            <a:ext cx="2032469" cy="1859483"/>
          </a:xfrm>
        </p:spPr>
        <p:txBody>
          <a:bodyPr anchor="t">
            <a:noAutofit/>
          </a:bodyPr>
          <a:lstStyle>
            <a:lvl1pPr marL="0" indent="0">
              <a:lnSpc>
                <a:spcPct val="100000"/>
              </a:lnSpc>
              <a:spcBef>
                <a:spcPts val="0"/>
              </a:spcBef>
              <a:spcAft>
                <a:spcPts val="300"/>
              </a:spcAft>
              <a:buNone/>
              <a:defRPr sz="1100" b="1">
                <a:solidFill>
                  <a:srgbClr val="3D454E"/>
                </a:solidFill>
              </a:defRPr>
            </a:lvl1pPr>
          </a:lstStyle>
          <a:p>
            <a:pPr lvl="0"/>
            <a:r>
              <a:rPr lang="en-US"/>
              <a:t>Body text</a:t>
            </a:r>
          </a:p>
        </p:txBody>
      </p:sp>
      <p:sp>
        <p:nvSpPr>
          <p:cNvPr id="6" name="Text Placeholder 3">
            <a:extLst>
              <a:ext uri="{FF2B5EF4-FFF2-40B4-BE49-F238E27FC236}">
                <a16:creationId xmlns:a16="http://schemas.microsoft.com/office/drawing/2014/main" id="{DE383512-49F4-0522-1B1A-2B850535092F}"/>
              </a:ext>
            </a:extLst>
          </p:cNvPr>
          <p:cNvSpPr>
            <a:spLocks noGrp="1"/>
          </p:cNvSpPr>
          <p:nvPr userDrawn="1">
            <p:ph type="body" sz="quarter" idx="33" hasCustomPrompt="1"/>
          </p:nvPr>
        </p:nvSpPr>
        <p:spPr>
          <a:xfrm>
            <a:off x="9854731" y="1502835"/>
            <a:ext cx="2032469" cy="1859483"/>
          </a:xfrm>
        </p:spPr>
        <p:txBody>
          <a:bodyPr anchor="t">
            <a:noAutofit/>
          </a:bodyPr>
          <a:lstStyle>
            <a:lvl1pPr marL="0" indent="0">
              <a:lnSpc>
                <a:spcPct val="100000"/>
              </a:lnSpc>
              <a:spcBef>
                <a:spcPts val="0"/>
              </a:spcBef>
              <a:spcAft>
                <a:spcPts val="300"/>
              </a:spcAft>
              <a:buNone/>
              <a:defRPr sz="1100" b="1">
                <a:solidFill>
                  <a:srgbClr val="3D454E"/>
                </a:solidFill>
              </a:defRPr>
            </a:lvl1pPr>
          </a:lstStyle>
          <a:p>
            <a:pPr lvl="0"/>
            <a:r>
              <a:rPr lang="en-US"/>
              <a:t>Body text</a:t>
            </a:r>
          </a:p>
        </p:txBody>
      </p:sp>
    </p:spTree>
    <p:extLst>
      <p:ext uri="{BB962C8B-B14F-4D97-AF65-F5344CB8AC3E}">
        <p14:creationId xmlns:p14="http://schemas.microsoft.com/office/powerpoint/2010/main" val="308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Section Template (Vertical)">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587382A1-1C0C-5687-B488-FC71AE22366C}"/>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C6D313C8-1CF3-4059-87CE-3BA99B8CFC72}"/>
              </a:ext>
            </a:extLst>
          </p:cNvPr>
          <p:cNvSpPr>
            <a:spLocks noGrp="1"/>
          </p:cNvSpPr>
          <p:nvPr>
            <p:ph type="ftr" sz="quarter" idx="10"/>
          </p:nvPr>
        </p:nvSpPr>
        <p:spPr/>
        <p:txBody>
          <a:bodyPr/>
          <a:lstStyle/>
          <a:p>
            <a:r>
              <a:rPr lang="en-US"/>
              <a:t>Footer</a:t>
            </a:r>
          </a:p>
        </p:txBody>
      </p:sp>
      <p:sp>
        <p:nvSpPr>
          <p:cNvPr id="3" name="Title 2">
            <a:extLst>
              <a:ext uri="{FF2B5EF4-FFF2-40B4-BE49-F238E27FC236}">
                <a16:creationId xmlns:a16="http://schemas.microsoft.com/office/drawing/2014/main" id="{16D37A78-C2AB-491C-AA9C-E43A42271451}"/>
              </a:ext>
            </a:extLst>
          </p:cNvPr>
          <p:cNvSpPr>
            <a:spLocks noGrp="1"/>
          </p:cNvSpPr>
          <p:nvPr>
            <p:ph type="title"/>
          </p:nvPr>
        </p:nvSpPr>
        <p:spPr/>
        <p:txBody>
          <a:bodyPr/>
          <a:lstStyle>
            <a:lvl1pPr>
              <a:defRPr>
                <a:solidFill>
                  <a:srgbClr val="3D454E"/>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584DA661-5BC8-6C2E-0F9D-876ABD727939}"/>
              </a:ext>
            </a:extLst>
          </p:cNvPr>
          <p:cNvSpPr>
            <a:spLocks noGrp="1"/>
          </p:cNvSpPr>
          <p:nvPr>
            <p:ph type="body" sz="quarter" idx="22" hasCustomPrompt="1"/>
          </p:nvPr>
        </p:nvSpPr>
        <p:spPr>
          <a:xfrm>
            <a:off x="304796" y="1295400"/>
            <a:ext cx="5486399" cy="380758"/>
          </a:xfrm>
        </p:spPr>
        <p:txBody>
          <a:bodyPr anchor="t">
            <a:noAutofit/>
          </a:bodyPr>
          <a:lstStyle>
            <a:lvl1pPr marL="0" indent="0">
              <a:lnSpc>
                <a:spcPct val="100000"/>
              </a:lnSpc>
              <a:spcBef>
                <a:spcPts val="0"/>
              </a:spcBef>
              <a:buNone/>
              <a:defRPr sz="2800" spc="300">
                <a:solidFill>
                  <a:schemeClr val="accent1"/>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300" normalizeH="0" baseline="0" noProof="0" dirty="0">
                <a:ln>
                  <a:noFill/>
                </a:ln>
                <a:solidFill>
                  <a:srgbClr val="002A5C"/>
                </a:solidFill>
                <a:effectLst/>
                <a:uLnTx/>
                <a:uFillTx/>
                <a:latin typeface="Georgia"/>
                <a:ea typeface="+mn-ea"/>
                <a:cs typeface="+mn-cs"/>
              </a:rPr>
              <a:t>Section Title</a:t>
            </a:r>
          </a:p>
        </p:txBody>
      </p:sp>
      <p:sp>
        <p:nvSpPr>
          <p:cNvPr id="14" name="Text Placeholder 3">
            <a:extLst>
              <a:ext uri="{FF2B5EF4-FFF2-40B4-BE49-F238E27FC236}">
                <a16:creationId xmlns:a16="http://schemas.microsoft.com/office/drawing/2014/main" id="{847AD8B2-4FEF-FB68-BDE1-89E4EE5FA155}"/>
              </a:ext>
            </a:extLst>
          </p:cNvPr>
          <p:cNvSpPr>
            <a:spLocks noGrp="1"/>
          </p:cNvSpPr>
          <p:nvPr>
            <p:ph type="body" sz="quarter" idx="25" hasCustomPrompt="1"/>
          </p:nvPr>
        </p:nvSpPr>
        <p:spPr>
          <a:xfrm>
            <a:off x="6400799" y="1295400"/>
            <a:ext cx="5486399" cy="380758"/>
          </a:xfrm>
        </p:spPr>
        <p:txBody>
          <a:bodyPr anchor="t">
            <a:noAutofit/>
          </a:bodyPr>
          <a:lstStyle>
            <a:lvl1pPr marL="0" indent="0">
              <a:lnSpc>
                <a:spcPct val="100000"/>
              </a:lnSpc>
              <a:spcBef>
                <a:spcPts val="0"/>
              </a:spcBef>
              <a:buNone/>
              <a:defRPr sz="2800" spc="300">
                <a:solidFill>
                  <a:schemeClr val="accent1"/>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i="0" u="none" strike="noStrike" kern="1200" cap="none" spc="300" normalizeH="0" baseline="0" noProof="0" dirty="0">
                <a:ln>
                  <a:noFill/>
                </a:ln>
                <a:solidFill>
                  <a:srgbClr val="002A5C"/>
                </a:solidFill>
                <a:effectLst/>
                <a:uLnTx/>
                <a:uFillTx/>
                <a:latin typeface="Georgia"/>
                <a:ea typeface="+mn-ea"/>
                <a:cs typeface="+mn-cs"/>
              </a:rPr>
              <a:t>Section Title</a:t>
            </a:r>
          </a:p>
        </p:txBody>
      </p:sp>
      <p:sp>
        <p:nvSpPr>
          <p:cNvPr id="16" name="TextBox 15">
            <a:extLst>
              <a:ext uri="{FF2B5EF4-FFF2-40B4-BE49-F238E27FC236}">
                <a16:creationId xmlns:a16="http://schemas.microsoft.com/office/drawing/2014/main" id="{B9B85370-12F1-9C51-6183-71D52A1640CF}"/>
              </a:ext>
            </a:extLst>
          </p:cNvPr>
          <p:cNvSpPr txBox="1"/>
          <p:nvPr userDrawn="1"/>
        </p:nvSpPr>
        <p:spPr>
          <a:xfrm>
            <a:off x="7801897" y="58994"/>
            <a:ext cx="0" cy="0"/>
          </a:xfrm>
          <a:prstGeom prst="rect">
            <a:avLst/>
          </a:prstGeom>
          <a:noFill/>
        </p:spPr>
        <p:txBody>
          <a:bodyPr wrap="none" lIns="0" tIns="0" rIns="0" bIns="0" rtlCol="0">
            <a:noAutofit/>
          </a:bodyPr>
          <a:lstStyle/>
          <a:p>
            <a:pPr algn="l"/>
            <a:endParaRPr lang="en-US" sz="1600" err="1">
              <a:solidFill>
                <a:schemeClr val="tx2"/>
              </a:solidFill>
            </a:endParaRPr>
          </a:p>
        </p:txBody>
      </p:sp>
      <p:sp>
        <p:nvSpPr>
          <p:cNvPr id="6" name="Text Placeholder 5">
            <a:extLst>
              <a:ext uri="{FF2B5EF4-FFF2-40B4-BE49-F238E27FC236}">
                <a16:creationId xmlns:a16="http://schemas.microsoft.com/office/drawing/2014/main" id="{A8330584-CFA0-6864-AB9A-E9970C5C34D9}"/>
              </a:ext>
            </a:extLst>
          </p:cNvPr>
          <p:cNvSpPr>
            <a:spLocks noGrp="1"/>
          </p:cNvSpPr>
          <p:nvPr>
            <p:ph type="body" sz="quarter" idx="26" hasCustomPrompt="1"/>
          </p:nvPr>
        </p:nvSpPr>
        <p:spPr>
          <a:xfrm>
            <a:off x="304795" y="1862016"/>
            <a:ext cx="5486381" cy="3700584"/>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
        <p:nvSpPr>
          <p:cNvPr id="8" name="Text Placeholder 5">
            <a:extLst>
              <a:ext uri="{FF2B5EF4-FFF2-40B4-BE49-F238E27FC236}">
                <a16:creationId xmlns:a16="http://schemas.microsoft.com/office/drawing/2014/main" id="{676EE1BD-1B44-338B-03EB-F8EEF71FCB16}"/>
              </a:ext>
            </a:extLst>
          </p:cNvPr>
          <p:cNvSpPr>
            <a:spLocks noGrp="1"/>
          </p:cNvSpPr>
          <p:nvPr>
            <p:ph type="body" sz="quarter" idx="27" hasCustomPrompt="1"/>
          </p:nvPr>
        </p:nvSpPr>
        <p:spPr>
          <a:xfrm>
            <a:off x="6400817" y="1862016"/>
            <a:ext cx="5486381" cy="3700584"/>
          </a:xfrm>
        </p:spPr>
        <p:txBody>
          <a:bodyPr/>
          <a:lstStyle>
            <a:lvl2pPr>
              <a:defRPr>
                <a:solidFill>
                  <a:srgbClr val="3D454E"/>
                </a:solidFill>
              </a:defRPr>
            </a:lvl2pPr>
            <a:lvl3pPr>
              <a:defRPr>
                <a:solidFill>
                  <a:srgbClr val="3D454E"/>
                </a:solidFill>
              </a:defRPr>
            </a:lvl3pPr>
            <a:lvl4pPr>
              <a:defRPr>
                <a:solidFill>
                  <a:srgbClr val="3D454E"/>
                </a:solidFill>
              </a:defRPr>
            </a:lvl4pPr>
            <a:lvl5pPr>
              <a:defRPr>
                <a:solidFill>
                  <a:srgbClr val="3D454E"/>
                </a:solidFill>
              </a:defRPr>
            </a:lvl5pPr>
          </a:lstStyle>
          <a:p>
            <a:pPr lvl="1"/>
            <a:r>
              <a:rPr lang="en-US" dirty="0"/>
              <a:t>Second level</a:t>
            </a:r>
          </a:p>
          <a:p>
            <a:pPr lvl="2"/>
            <a:r>
              <a:rPr lang="en-US" dirty="0"/>
              <a:t>Third level</a:t>
            </a:r>
          </a:p>
          <a:p>
            <a:pPr lvl="3"/>
            <a:r>
              <a:rPr lang="en-US" dirty="0"/>
              <a:t>Fourth level</a:t>
            </a:r>
          </a:p>
          <a:p>
            <a:pPr lvl="4"/>
            <a:r>
              <a:rPr lang="en-US" dirty="0"/>
              <a:t>Fifth level</a:t>
            </a:r>
            <a:endParaRPr lang="en-PH" dirty="0"/>
          </a:p>
        </p:txBody>
      </p:sp>
    </p:spTree>
    <p:extLst>
      <p:ext uri="{BB962C8B-B14F-4D97-AF65-F5344CB8AC3E}">
        <p14:creationId xmlns:p14="http://schemas.microsoft.com/office/powerpoint/2010/main" val="300878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4EA8DB1-B4DD-4F3D-9CAB-994462C51D17}"/>
              </a:ext>
            </a:extLst>
          </p:cNvPr>
          <p:cNvSpPr>
            <a:spLocks noGrp="1"/>
          </p:cNvSpPr>
          <p:nvPr>
            <p:ph type="body" idx="1"/>
          </p:nvPr>
        </p:nvSpPr>
        <p:spPr>
          <a:xfrm>
            <a:off x="304800" y="1132723"/>
            <a:ext cx="11582398" cy="459898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D641B0E-CDE6-4F1D-B3A5-7CEDD4AA3405}"/>
              </a:ext>
            </a:extLst>
          </p:cNvPr>
          <p:cNvSpPr>
            <a:spLocks noGrp="1"/>
          </p:cNvSpPr>
          <p:nvPr>
            <p:ph type="ftr" sz="quarter" idx="3"/>
          </p:nvPr>
        </p:nvSpPr>
        <p:spPr>
          <a:xfrm>
            <a:off x="304796" y="5883275"/>
            <a:ext cx="11582404" cy="365125"/>
          </a:xfrm>
          <a:prstGeom prst="rect">
            <a:avLst/>
          </a:prstGeom>
        </p:spPr>
        <p:txBody>
          <a:bodyPr vert="horz" lIns="0" tIns="0" rIns="0" bIns="0" rtlCol="0" anchor="b"/>
          <a:lstStyle>
            <a:lvl1pPr algn="l">
              <a:defRPr sz="1000">
                <a:solidFill>
                  <a:srgbClr val="999FA4"/>
                </a:solidFill>
              </a:defRPr>
            </a:lvl1pPr>
          </a:lstStyle>
          <a:p>
            <a:r>
              <a:rPr lang="en-US"/>
              <a:t>Footer</a:t>
            </a:r>
          </a:p>
        </p:txBody>
      </p:sp>
      <p:sp>
        <p:nvSpPr>
          <p:cNvPr id="7" name="TextBox 6">
            <a:extLst>
              <a:ext uri="{FF2B5EF4-FFF2-40B4-BE49-F238E27FC236}">
                <a16:creationId xmlns:a16="http://schemas.microsoft.com/office/drawing/2014/main" id="{9663DDCA-BE34-433C-996A-046F0C3DC220}"/>
              </a:ext>
            </a:extLst>
          </p:cNvPr>
          <p:cNvSpPr txBox="1"/>
          <p:nvPr/>
        </p:nvSpPr>
        <p:spPr>
          <a:xfrm>
            <a:off x="1311620" y="6472993"/>
            <a:ext cx="2800350" cy="146051"/>
          </a:xfrm>
          <a:prstGeom prst="rect">
            <a:avLst/>
          </a:prstGeom>
          <a:noFill/>
        </p:spPr>
        <p:txBody>
          <a:bodyPr wrap="square" lIns="0" tIns="0" rIns="0" bIns="0" rtlCol="0" anchor="ctr">
            <a:noAutofit/>
          </a:bodyPr>
          <a:lstStyle/>
          <a:p>
            <a:pPr algn="l"/>
            <a:r>
              <a:rPr lang="en-GB" sz="800" cap="all" spc="200" baseline="0" dirty="0">
                <a:solidFill>
                  <a:srgbClr val="999FA4"/>
                </a:solidFill>
              </a:rPr>
              <a:t>© CFGI | ALL RIGHTS RESERVED</a:t>
            </a:r>
            <a:endParaRPr lang="en-US" sz="800" cap="all" spc="200" baseline="0" dirty="0">
              <a:solidFill>
                <a:srgbClr val="999FA4"/>
              </a:solidFill>
            </a:endParaRPr>
          </a:p>
        </p:txBody>
      </p:sp>
      <p:sp>
        <p:nvSpPr>
          <p:cNvPr id="8" name="TextBox 7">
            <a:extLst>
              <a:ext uri="{FF2B5EF4-FFF2-40B4-BE49-F238E27FC236}">
                <a16:creationId xmlns:a16="http://schemas.microsoft.com/office/drawing/2014/main" id="{2808EED2-759D-49B3-AFE4-EFB6345657AC}"/>
              </a:ext>
            </a:extLst>
          </p:cNvPr>
          <p:cNvSpPr txBox="1"/>
          <p:nvPr/>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tx2">
                    <a:lumMod val="60000"/>
                    <a:lumOff val="40000"/>
                  </a:schemeClr>
                </a:solidFill>
              </a:rPr>
              <a:pPr algn="r"/>
              <a:t>‹#›</a:t>
            </a:fld>
            <a:endParaRPr lang="en-US" sz="800" cap="all" baseline="0">
              <a:solidFill>
                <a:schemeClr val="tx2">
                  <a:lumMod val="60000"/>
                  <a:lumOff val="40000"/>
                </a:schemeClr>
              </a:solidFill>
            </a:endParaRPr>
          </a:p>
        </p:txBody>
      </p:sp>
      <p:sp>
        <p:nvSpPr>
          <p:cNvPr id="10" name="Title Placeholder 1">
            <a:extLst>
              <a:ext uri="{FF2B5EF4-FFF2-40B4-BE49-F238E27FC236}">
                <a16:creationId xmlns:a16="http://schemas.microsoft.com/office/drawing/2014/main" id="{FAC87384-C9CF-41ED-B7E2-B8F39FE8A294}"/>
              </a:ext>
            </a:extLst>
          </p:cNvPr>
          <p:cNvSpPr>
            <a:spLocks noGrp="1"/>
          </p:cNvSpPr>
          <p:nvPr>
            <p:ph type="title"/>
          </p:nvPr>
        </p:nvSpPr>
        <p:spPr>
          <a:xfrm>
            <a:off x="304796" y="311981"/>
            <a:ext cx="11582402" cy="701039"/>
          </a:xfrm>
          <a:prstGeom prst="rect">
            <a:avLst/>
          </a:prstGeom>
        </p:spPr>
        <p:txBody>
          <a:bodyPr vert="horz" lIns="0" tIns="0" rIns="0" bIns="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25F7235C-33CE-F28D-69B1-CCE7E3B22A85}"/>
              </a:ext>
            </a:extLst>
          </p:cNvPr>
          <p:cNvSpPr/>
          <p:nvPr/>
        </p:nvSpPr>
        <p:spPr>
          <a:xfrm>
            <a:off x="0" y="0"/>
            <a:ext cx="12188952" cy="181114"/>
          </a:xfrm>
          <a:prstGeom prst="rect">
            <a:avLst/>
          </a:prstGeom>
          <a:gradFill flip="none" rotWithShape="1">
            <a:gsLst>
              <a:gs pos="1560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828EE5E-70EA-86A1-D5C4-3CF59AEA15EB}"/>
              </a:ext>
            </a:extLst>
          </p:cNvPr>
          <p:cNvSpPr txBox="1"/>
          <p:nvPr/>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chemeClr val="tx2">
                    <a:lumMod val="60000"/>
                    <a:lumOff val="40000"/>
                  </a:schemeClr>
                </a:solidFill>
              </a:rPr>
              <a:pPr algn="r"/>
              <a:t>‹#›</a:t>
            </a:fld>
            <a:endParaRPr lang="en-US" sz="800" cap="all" baseline="0">
              <a:solidFill>
                <a:schemeClr val="tx2">
                  <a:lumMod val="60000"/>
                  <a:lumOff val="40000"/>
                </a:schemeClr>
              </a:solidFill>
            </a:endParaRPr>
          </a:p>
        </p:txBody>
      </p:sp>
      <p:sp>
        <p:nvSpPr>
          <p:cNvPr id="12" name="Rectangle 11">
            <a:extLst>
              <a:ext uri="{FF2B5EF4-FFF2-40B4-BE49-F238E27FC236}">
                <a16:creationId xmlns:a16="http://schemas.microsoft.com/office/drawing/2014/main" id="{4353DEEB-2DEE-E597-769B-DCE5BEF17B53}"/>
              </a:ext>
            </a:extLst>
          </p:cNvPr>
          <p:cNvSpPr/>
          <p:nvPr/>
        </p:nvSpPr>
        <p:spPr>
          <a:xfrm>
            <a:off x="0" y="0"/>
            <a:ext cx="12188952" cy="181114"/>
          </a:xfrm>
          <a:prstGeom prst="rect">
            <a:avLst/>
          </a:prstGeom>
          <a:gradFill flip="none" rotWithShape="1">
            <a:gsLst>
              <a:gs pos="0">
                <a:schemeClr val="accent1"/>
              </a:gs>
              <a:gs pos="35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7157D3-8E6C-F725-6409-969D519E2BEA}"/>
              </a:ext>
            </a:extLst>
          </p:cNvPr>
          <p:cNvSpPr txBox="1"/>
          <p:nvPr userDrawn="1"/>
        </p:nvSpPr>
        <p:spPr>
          <a:xfrm>
            <a:off x="11704318" y="6472993"/>
            <a:ext cx="182880" cy="146051"/>
          </a:xfrm>
          <a:prstGeom prst="rect">
            <a:avLst/>
          </a:prstGeom>
          <a:noFill/>
        </p:spPr>
        <p:txBody>
          <a:bodyPr wrap="square" lIns="0" tIns="0" rIns="0" bIns="0" rtlCol="0" anchor="ctr">
            <a:noAutofit/>
          </a:bodyPr>
          <a:lstStyle/>
          <a:p>
            <a:pPr algn="r"/>
            <a:fld id="{6E50C3A9-A1C5-42D9-B08B-06176D99F5D4}" type="slidenum">
              <a:rPr lang="en-US" sz="800" cap="all" baseline="0" smtClean="0">
                <a:solidFill>
                  <a:srgbClr val="999FA4"/>
                </a:solidFill>
              </a:rPr>
              <a:pPr algn="r"/>
              <a:t>‹#›</a:t>
            </a:fld>
            <a:endParaRPr lang="en-US" sz="800" cap="all" baseline="0">
              <a:solidFill>
                <a:srgbClr val="999FA4"/>
              </a:solidFill>
            </a:endParaRPr>
          </a:p>
        </p:txBody>
      </p:sp>
      <p:sp>
        <p:nvSpPr>
          <p:cNvPr id="16" name="Rectangle 15">
            <a:extLst>
              <a:ext uri="{FF2B5EF4-FFF2-40B4-BE49-F238E27FC236}">
                <a16:creationId xmlns:a16="http://schemas.microsoft.com/office/drawing/2014/main" id="{716EB951-F225-C7DA-CCC8-3414C37E4102}"/>
              </a:ext>
            </a:extLst>
          </p:cNvPr>
          <p:cNvSpPr/>
          <p:nvPr userDrawn="1"/>
        </p:nvSpPr>
        <p:spPr>
          <a:xfrm>
            <a:off x="0" y="0"/>
            <a:ext cx="12188952" cy="181114"/>
          </a:xfrm>
          <a:prstGeom prst="rect">
            <a:avLst/>
          </a:prstGeom>
          <a:gradFill flip="none" rotWithShape="1">
            <a:gsLst>
              <a:gs pos="0">
                <a:schemeClr val="accent1"/>
              </a:gs>
              <a:gs pos="35000">
                <a:srgbClr val="277F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blue and black letter on a white background&#10;&#10;Description automatically generated">
            <a:extLst>
              <a:ext uri="{FF2B5EF4-FFF2-40B4-BE49-F238E27FC236}">
                <a16:creationId xmlns:a16="http://schemas.microsoft.com/office/drawing/2014/main" id="{30388F2D-44BB-4575-347E-BEDA8B312D46}"/>
              </a:ext>
            </a:extLst>
          </p:cNvPr>
          <p:cNvPicPr>
            <a:picLocks noChangeAspect="1"/>
          </p:cNvPicPr>
          <p:nvPr userDrawn="1"/>
        </p:nvPicPr>
        <p:blipFill>
          <a:blip r:embed="rId21"/>
          <a:stretch>
            <a:fillRect/>
          </a:stretch>
        </p:blipFill>
        <p:spPr>
          <a:xfrm>
            <a:off x="304796" y="6395142"/>
            <a:ext cx="743145" cy="301752"/>
          </a:xfrm>
          <a:prstGeom prst="rect">
            <a:avLst/>
          </a:prstGeom>
        </p:spPr>
      </p:pic>
    </p:spTree>
    <p:extLst>
      <p:ext uri="{BB962C8B-B14F-4D97-AF65-F5344CB8AC3E}">
        <p14:creationId xmlns:p14="http://schemas.microsoft.com/office/powerpoint/2010/main" val="319263743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1" r:id="rId3"/>
    <p:sldLayoutId id="2147483662" r:id="rId4"/>
    <p:sldLayoutId id="2147483663"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64" r:id="rId17"/>
    <p:sldLayoutId id="2147483665" r:id="rId18"/>
    <p:sldLayoutId id="214748367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b="0" kern="1200" cap="all" spc="300" baseline="0">
          <a:solidFill>
            <a:srgbClr val="3D454E"/>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rgbClr val="3D454E"/>
          </a:solidFill>
          <a:latin typeface="+mn-lt"/>
          <a:ea typeface="+mn-ea"/>
          <a:cs typeface="+mn-cs"/>
        </a:defRPr>
      </a:lvl1pPr>
      <a:lvl2pPr marL="182880" indent="-18288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rgbClr val="3D454E"/>
          </a:solidFill>
          <a:latin typeface="+mn-lt"/>
          <a:ea typeface="+mn-ea"/>
          <a:cs typeface="+mn-cs"/>
        </a:defRPr>
      </a:lvl2pPr>
      <a:lvl3pPr marL="365760" indent="-182880" algn="l" defTabSz="914400" rtl="0" eaLnBrk="1" latinLnBrk="0" hangingPunct="1">
        <a:lnSpc>
          <a:spcPct val="100000"/>
        </a:lnSpc>
        <a:spcBef>
          <a:spcPts val="0"/>
        </a:spcBef>
        <a:spcAft>
          <a:spcPts val="600"/>
        </a:spcAft>
        <a:buFont typeface="Arial" panose="020B0604020202020204" pitchFamily="34" charset="0"/>
        <a:buChar char="–"/>
        <a:defRPr sz="1400" kern="1200">
          <a:solidFill>
            <a:srgbClr val="3D454E"/>
          </a:solidFill>
          <a:latin typeface="+mn-lt"/>
          <a:ea typeface="+mn-ea"/>
          <a:cs typeface="+mn-cs"/>
        </a:defRPr>
      </a:lvl3pPr>
      <a:lvl4pPr marL="54864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rgbClr val="3D454E"/>
          </a:solidFill>
          <a:latin typeface="+mn-lt"/>
          <a:ea typeface="+mn-ea"/>
          <a:cs typeface="+mn-cs"/>
        </a:defRPr>
      </a:lvl4pPr>
      <a:lvl5pPr marL="731520" indent="-182880" algn="l" defTabSz="914400" rtl="0" eaLnBrk="1" latinLnBrk="0" hangingPunct="1">
        <a:lnSpc>
          <a:spcPct val="100000"/>
        </a:lnSpc>
        <a:spcBef>
          <a:spcPts val="0"/>
        </a:spcBef>
        <a:spcAft>
          <a:spcPts val="600"/>
        </a:spcAft>
        <a:buClr>
          <a:schemeClr val="tx2">
            <a:lumMod val="60000"/>
            <a:lumOff val="40000"/>
          </a:schemeClr>
        </a:buClr>
        <a:buFont typeface="Arial" panose="020B0604020202020204" pitchFamily="34" charset="0"/>
        <a:buChar char="–"/>
        <a:defRPr sz="1100" kern="1200">
          <a:solidFill>
            <a:srgbClr val="3D454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3" pos="192">
          <p15:clr>
            <a:srgbClr val="F26B43"/>
          </p15:clr>
        </p15:guide>
        <p15:guide id="14" pos="7488">
          <p15:clr>
            <a:srgbClr val="F26B43"/>
          </p15:clr>
        </p15:guide>
        <p15:guide id="15" orient="horz" pos="720">
          <p15:clr>
            <a:srgbClr val="F26B43"/>
          </p15:clr>
        </p15:guide>
        <p15:guide id="16" orient="horz" pos="3936">
          <p15:clr>
            <a:srgbClr val="F26B43"/>
          </p15:clr>
        </p15:guide>
        <p15:guide id="17" orient="horz" pos="362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9.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5.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3.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9.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3.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5.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3.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diagramLayout" Target="../diagrams/layout4.xml"/><Relationship Id="rId7" Type="http://schemas.openxmlformats.org/officeDocument/2006/relationships/image" Target="../media/image19.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C38F6B9-61EA-60FB-2D69-0AB936F0036E}"/>
              </a:ext>
            </a:extLst>
          </p:cNvPr>
          <p:cNvSpPr>
            <a:spLocks noGrp="1"/>
          </p:cNvSpPr>
          <p:nvPr>
            <p:ph type="title"/>
          </p:nvPr>
        </p:nvSpPr>
        <p:spPr/>
        <p:txBody>
          <a:bodyPr/>
          <a:lstStyle/>
          <a:p>
            <a:r>
              <a:rPr lang="en-US" dirty="0"/>
              <a:t>IT SOX Walkthrough Preparation</a:t>
            </a:r>
          </a:p>
        </p:txBody>
      </p:sp>
    </p:spTree>
    <p:extLst>
      <p:ext uri="{BB962C8B-B14F-4D97-AF65-F5344CB8AC3E}">
        <p14:creationId xmlns:p14="http://schemas.microsoft.com/office/powerpoint/2010/main" val="121827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ooter Placeholder 1">
            <a:extLst>
              <a:ext uri="{FF2B5EF4-FFF2-40B4-BE49-F238E27FC236}">
                <a16:creationId xmlns:a16="http://schemas.microsoft.com/office/drawing/2014/main" id="{F20F6D1B-9C49-AF00-5C8F-F91ED67F5441}"/>
              </a:ext>
            </a:extLst>
          </p:cNvPr>
          <p:cNvSpPr>
            <a:spLocks noGrp="1"/>
          </p:cNvSpPr>
          <p:nvPr>
            <p:ph type="ftr" sz="quarter" idx="11"/>
          </p:nvPr>
        </p:nvSpPr>
        <p:spPr>
          <a:xfrm>
            <a:off x="304796" y="5883275"/>
            <a:ext cx="11582404" cy="365125"/>
          </a:xfrm>
        </p:spPr>
        <p:txBody>
          <a:bodyPr/>
          <a:lstStyle/>
          <a:p>
            <a:endParaRPr lang="en-US"/>
          </a:p>
        </p:txBody>
      </p:sp>
      <p:sp>
        <p:nvSpPr>
          <p:cNvPr id="2" name="Title 1">
            <a:extLst>
              <a:ext uri="{FF2B5EF4-FFF2-40B4-BE49-F238E27FC236}">
                <a16:creationId xmlns:a16="http://schemas.microsoft.com/office/drawing/2014/main" id="{CA9F6D7D-8D21-B25D-EC05-AB7B66CC703F}"/>
              </a:ext>
            </a:extLst>
          </p:cNvPr>
          <p:cNvSpPr>
            <a:spLocks noGrp="1"/>
          </p:cNvSpPr>
          <p:nvPr>
            <p:ph type="title"/>
          </p:nvPr>
        </p:nvSpPr>
        <p:spPr>
          <a:xfrm>
            <a:off x="304798" y="370523"/>
            <a:ext cx="11582402" cy="980159"/>
          </a:xfrm>
        </p:spPr>
        <p:txBody>
          <a:bodyPr anchor="ctr">
            <a:noAutofit/>
          </a:bodyPr>
          <a:lstStyle/>
          <a:p>
            <a:r>
              <a:rPr lang="en-US" sz="2000" dirty="0"/>
              <a:t>Does the system have activity logging functionality (e.g., audit logs, activity reports)? If so, does management perform a periodic review of the logs?</a:t>
            </a:r>
          </a:p>
        </p:txBody>
      </p:sp>
      <p:graphicFrame>
        <p:nvGraphicFramePr>
          <p:cNvPr id="6" name="Rectangle 1">
            <a:extLst>
              <a:ext uri="{FF2B5EF4-FFF2-40B4-BE49-F238E27FC236}">
                <a16:creationId xmlns:a16="http://schemas.microsoft.com/office/drawing/2014/main" id="{F7C9FC51-7088-5B98-619A-29048D38A7D4}"/>
              </a:ext>
            </a:extLst>
          </p:cNvPr>
          <p:cNvGraphicFramePr>
            <a:graphicFrameLocks noGrp="1"/>
          </p:cNvGraphicFramePr>
          <p:nvPr>
            <p:ph sz="quarter" idx="12"/>
            <p:extLst>
              <p:ext uri="{D42A27DB-BD31-4B8C-83A1-F6EECF244321}">
                <p14:modId xmlns:p14="http://schemas.microsoft.com/office/powerpoint/2010/main" val="1061172637"/>
              </p:ext>
            </p:extLst>
          </p:nvPr>
        </p:nvGraphicFramePr>
        <p:xfrm>
          <a:off x="304796" y="1374589"/>
          <a:ext cx="11582400" cy="4449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255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EAEB-C8AE-F87B-FFEF-E1F7B2A67818}"/>
              </a:ext>
            </a:extLst>
          </p:cNvPr>
          <p:cNvSpPr>
            <a:spLocks noGrp="1"/>
          </p:cNvSpPr>
          <p:nvPr>
            <p:ph type="title"/>
          </p:nvPr>
        </p:nvSpPr>
        <p:spPr>
          <a:xfrm>
            <a:off x="304798" y="598852"/>
            <a:ext cx="11582402" cy="701039"/>
          </a:xfrm>
        </p:spPr>
        <p:txBody>
          <a:bodyPr anchor="ctr">
            <a:normAutofit/>
          </a:bodyPr>
          <a:lstStyle/>
          <a:p>
            <a:r>
              <a:rPr lang="en-US" sz="2000" dirty="0"/>
              <a:t>How do users authenticate into the system (e.g., single sign-on (SSO) or web application)?</a:t>
            </a:r>
          </a:p>
        </p:txBody>
      </p:sp>
      <p:graphicFrame>
        <p:nvGraphicFramePr>
          <p:cNvPr id="20" name="Rectangle 1">
            <a:extLst>
              <a:ext uri="{FF2B5EF4-FFF2-40B4-BE49-F238E27FC236}">
                <a16:creationId xmlns:a16="http://schemas.microsoft.com/office/drawing/2014/main" id="{AD7266B6-DE45-A7DE-1BBB-4B813EA94585}"/>
              </a:ext>
            </a:extLst>
          </p:cNvPr>
          <p:cNvGraphicFramePr>
            <a:graphicFrameLocks noGrp="1"/>
          </p:cNvGraphicFramePr>
          <p:nvPr>
            <p:ph sz="quarter" idx="12"/>
            <p:extLst>
              <p:ext uri="{D42A27DB-BD31-4B8C-83A1-F6EECF244321}">
                <p14:modId xmlns:p14="http://schemas.microsoft.com/office/powerpoint/2010/main" val="1566607463"/>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80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E88-0F30-AA9B-5335-E8A9F896857C}"/>
              </a:ext>
            </a:extLst>
          </p:cNvPr>
          <p:cNvSpPr>
            <a:spLocks noGrp="1"/>
          </p:cNvSpPr>
          <p:nvPr>
            <p:ph type="title"/>
          </p:nvPr>
        </p:nvSpPr>
        <p:spPr>
          <a:xfrm>
            <a:off x="304800" y="580922"/>
            <a:ext cx="11582402" cy="701039"/>
          </a:xfrm>
        </p:spPr>
        <p:txBody>
          <a:bodyPr anchor="ctr">
            <a:normAutofit/>
          </a:bodyPr>
          <a:lstStyle/>
          <a:p>
            <a:r>
              <a:rPr lang="en-US" sz="2000" dirty="0"/>
              <a:t>Does management perform a periodic review of the system's authentication configurations?</a:t>
            </a:r>
          </a:p>
        </p:txBody>
      </p:sp>
      <p:graphicFrame>
        <p:nvGraphicFramePr>
          <p:cNvPr id="6" name="Rectangle 1">
            <a:extLst>
              <a:ext uri="{FF2B5EF4-FFF2-40B4-BE49-F238E27FC236}">
                <a16:creationId xmlns:a16="http://schemas.microsoft.com/office/drawing/2014/main" id="{F065092E-B7AD-72DB-DE9B-9C3E0942A16B}"/>
              </a:ext>
            </a:extLst>
          </p:cNvPr>
          <p:cNvGraphicFramePr>
            <a:graphicFrameLocks noGrp="1"/>
          </p:cNvGraphicFramePr>
          <p:nvPr>
            <p:ph sz="quarter" idx="12"/>
            <p:extLst>
              <p:ext uri="{D42A27DB-BD31-4B8C-83A1-F6EECF244321}">
                <p14:modId xmlns:p14="http://schemas.microsoft.com/office/powerpoint/2010/main" val="3567118884"/>
              </p:ext>
            </p:extLst>
          </p:nvPr>
        </p:nvGraphicFramePr>
        <p:xfrm>
          <a:off x="304800" y="1447800"/>
          <a:ext cx="11582400"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07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079E1-8F04-A802-69C5-0CB99A78EC2F}"/>
              </a:ext>
            </a:extLst>
          </p:cNvPr>
          <p:cNvSpPr>
            <a:spLocks noGrp="1"/>
          </p:cNvSpPr>
          <p:nvPr>
            <p:ph type="body" sz="quarter" idx="12"/>
          </p:nvPr>
        </p:nvSpPr>
        <p:spPr/>
        <p:txBody>
          <a:bodyPr/>
          <a:lstStyle/>
          <a:p>
            <a:r>
              <a:rPr lang="en-US" dirty="0"/>
              <a:t>Change Management (CM)</a:t>
            </a:r>
          </a:p>
        </p:txBody>
      </p:sp>
    </p:spTree>
    <p:extLst>
      <p:ext uri="{BB962C8B-B14F-4D97-AF65-F5344CB8AC3E}">
        <p14:creationId xmlns:p14="http://schemas.microsoft.com/office/powerpoint/2010/main" val="352545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796646B3-8CB7-D49A-02EF-39BFE12E7E07}"/>
              </a:ext>
            </a:extLst>
          </p:cNvPr>
          <p:cNvSpPr>
            <a:spLocks noGrp="1" noChangeArrowheads="1"/>
          </p:cNvSpPr>
          <p:nvPr>
            <p:ph type="body" sz="quarter" idx="11"/>
          </p:nvPr>
        </p:nvSpPr>
        <p:spPr bwMode="auto">
          <a:xfrm>
            <a:off x="304800" y="1119255"/>
            <a:ext cx="11582400" cy="43671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What types of changes can management perform within the system?</a:t>
            </a:r>
            <a:endParaRPr lang="en-US" altLang="en-US" dirty="0"/>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Configuration, workflow, </a:t>
            </a:r>
            <a:r>
              <a:rPr lang="en-US" altLang="en-US" dirty="0"/>
              <a:t>key report, code</a:t>
            </a:r>
            <a:r>
              <a:rPr kumimoji="0" lang="en-US" altLang="en-US" b="0" i="0" u="none" strike="noStrike" cap="none" normalizeH="0" baseline="0" dirty="0">
                <a:ln>
                  <a:noFill/>
                </a:ln>
                <a:effectLst/>
              </a:rPr>
              <a:t>, integration</a:t>
            </a:r>
            <a:r>
              <a:rPr lang="en-US" altLang="en-US" dirty="0"/>
              <a:t>/scheduled job</a:t>
            </a:r>
            <a:r>
              <a:rPr kumimoji="0" lang="en-US" altLang="en-US" b="0" i="0" u="none" strike="noStrike" cap="none" normalizeH="0" baseline="0" dirty="0">
                <a:ln>
                  <a:noFill/>
                </a:ln>
                <a:effectLst/>
              </a:rPr>
              <a:t> changes</a:t>
            </a:r>
            <a:endParaRPr lang="en-US" altLang="en-US" b="0" i="0" u="none" strike="noStrike" cap="none" normalizeH="0" baseline="0" dirty="0">
              <a:ln>
                <a:noFill/>
              </a:ln>
              <a:effectLst/>
              <a:cs typeface="Arial"/>
            </a:endParaRPr>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Potential </a:t>
            </a:r>
            <a:r>
              <a:rPr lang="en-US" altLang="en-US" dirty="0"/>
              <a:t>Scenarios</a:t>
            </a:r>
            <a:r>
              <a:rPr kumimoji="0" lang="en-US" altLang="en-US" b="0" i="0" u="none" strike="noStrike" cap="none" normalizeH="0" baseline="0" dirty="0">
                <a:ln>
                  <a:noFill/>
                </a:ln>
                <a:effectLst/>
              </a:rPr>
              <a:t>: </a:t>
            </a:r>
            <a:endParaRPr lang="en-US" altLang="en-US" b="0" i="0" u="none" strike="noStrike" cap="none" normalizeH="0" baseline="0" dirty="0">
              <a:ln>
                <a:noFill/>
              </a:ln>
              <a:effectLst/>
              <a:cs typeface="Arial"/>
            </a:endParaRP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No ability to make financially significant, key changes</a:t>
            </a:r>
            <a:endParaRPr lang="en-US" altLang="en-US" b="0" i="0" u="none" strike="noStrike" cap="none" normalizeH="0" baseline="0" dirty="0">
              <a:ln>
                <a:noFill/>
              </a:ln>
              <a:effectLst/>
              <a:cs typeface="Arial"/>
            </a:endParaRPr>
          </a:p>
          <a:p>
            <a:pPr marL="468630" lvl="1" indent="-285750" eaLnBrk="0" fontAlgn="base" hangingPunct="0">
              <a:lnSpc>
                <a:spcPct val="150000"/>
              </a:lnSpc>
              <a:spcBef>
                <a:spcPct val="0"/>
              </a:spcBef>
              <a:buClrTx/>
            </a:pPr>
            <a:r>
              <a:rPr lang="en-US" altLang="en-US" dirty="0"/>
              <a:t>Configurations, reports, and/or</a:t>
            </a:r>
            <a:r>
              <a:rPr kumimoji="0" lang="en-US" altLang="en-US" b="0" i="0" u="none" strike="noStrike" cap="none" normalizeH="0" baseline="0" dirty="0">
                <a:ln>
                  <a:noFill/>
                </a:ln>
                <a:effectLst/>
              </a:rPr>
              <a:t> </a:t>
            </a:r>
            <a:r>
              <a:rPr lang="en-US" altLang="en-US" dirty="0"/>
              <a:t>workflows</a:t>
            </a:r>
            <a:r>
              <a:rPr kumimoji="0" lang="en-US" altLang="en-US" b="0" i="0" u="none" strike="noStrike" cap="none" normalizeH="0" baseline="0" dirty="0">
                <a:ln>
                  <a:noFill/>
                </a:ln>
                <a:effectLst/>
              </a:rPr>
              <a:t> </a:t>
            </a:r>
            <a:r>
              <a:rPr lang="en-US" altLang="en-US" dirty="0"/>
              <a:t>(any combination)</a:t>
            </a:r>
          </a:p>
          <a:p>
            <a:pPr marL="468630" lvl="1" indent="-285750">
              <a:lnSpc>
                <a:spcPct val="150000"/>
              </a:lnSpc>
              <a:spcBef>
                <a:spcPct val="0"/>
              </a:spcBef>
              <a:buClrTx/>
            </a:pPr>
            <a:r>
              <a:rPr kumimoji="0" lang="en-US" altLang="en-US" b="0" i="0" u="none" strike="noStrike" cap="none" normalizeH="0" baseline="0" dirty="0">
                <a:ln>
                  <a:noFill/>
                </a:ln>
                <a:effectLst/>
              </a:rPr>
              <a:t>Code/backend changes</a:t>
            </a:r>
            <a:r>
              <a:rPr lang="en-US" altLang="en-US" dirty="0"/>
              <a:t> (could include add-on code to SaaS products or home-grown applications)</a:t>
            </a:r>
            <a:endParaRPr lang="en-US" altLang="en-US" b="0" i="0" u="none" strike="noStrike" cap="none" normalizeH="0" baseline="0" dirty="0">
              <a:ln>
                <a:noFill/>
              </a:ln>
              <a:effectLst/>
              <a:cs typeface="Arial"/>
            </a:endParaRPr>
          </a:p>
          <a:p>
            <a:pPr lvl="1" indent="0">
              <a:lnSpc>
                <a:spcPct val="150000"/>
              </a:lnSpc>
              <a:spcBef>
                <a:spcPct val="0"/>
              </a:spcBef>
              <a:buClrTx/>
              <a:buNone/>
            </a:pPr>
            <a:endParaRPr lang="en-US" altLang="en-US" dirty="0">
              <a:cs typeface="Arial"/>
            </a:endParaRPr>
          </a:p>
        </p:txBody>
      </p:sp>
      <p:sp>
        <p:nvSpPr>
          <p:cNvPr id="5" name="Title 4">
            <a:extLst>
              <a:ext uri="{FF2B5EF4-FFF2-40B4-BE49-F238E27FC236}">
                <a16:creationId xmlns:a16="http://schemas.microsoft.com/office/drawing/2014/main" id="{9877955E-55CD-03F7-C77E-00B9FC5A00BF}"/>
              </a:ext>
            </a:extLst>
          </p:cNvPr>
          <p:cNvSpPr>
            <a:spLocks noGrp="1"/>
          </p:cNvSpPr>
          <p:nvPr>
            <p:ph type="title"/>
          </p:nvPr>
        </p:nvSpPr>
        <p:spPr>
          <a:xfrm>
            <a:off x="304796" y="311981"/>
            <a:ext cx="11582402" cy="701039"/>
          </a:xfrm>
        </p:spPr>
        <p:txBody>
          <a:bodyPr anchor="ctr">
            <a:normAutofit/>
          </a:bodyPr>
          <a:lstStyle/>
          <a:p>
            <a:r>
              <a:rPr lang="en-US" sz="2000" dirty="0"/>
              <a:t>Change requesting, testing, and approval</a:t>
            </a:r>
          </a:p>
        </p:txBody>
      </p:sp>
    </p:spTree>
    <p:extLst>
      <p:ext uri="{BB962C8B-B14F-4D97-AF65-F5344CB8AC3E}">
        <p14:creationId xmlns:p14="http://schemas.microsoft.com/office/powerpoint/2010/main" val="385702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2C443-CA60-4E0B-B3CA-E53FE87E082A}"/>
              </a:ext>
            </a:extLst>
          </p:cNvPr>
          <p:cNvSpPr>
            <a:spLocks noGrp="1"/>
          </p:cNvSpPr>
          <p:nvPr>
            <p:ph type="title"/>
          </p:nvPr>
        </p:nvSpPr>
        <p:spPr>
          <a:xfrm>
            <a:off x="304796" y="437389"/>
            <a:ext cx="11582402" cy="701039"/>
          </a:xfrm>
        </p:spPr>
        <p:txBody>
          <a:bodyPr anchor="ctr">
            <a:noAutofit/>
          </a:bodyPr>
          <a:lstStyle/>
          <a:p>
            <a:r>
              <a:rPr lang="en-US" sz="2000" dirty="0"/>
              <a:t>Who has access to make changes to the application?</a:t>
            </a:r>
          </a:p>
        </p:txBody>
      </p:sp>
      <p:graphicFrame>
        <p:nvGraphicFramePr>
          <p:cNvPr id="19" name="Rectangle 2">
            <a:extLst>
              <a:ext uri="{FF2B5EF4-FFF2-40B4-BE49-F238E27FC236}">
                <a16:creationId xmlns:a16="http://schemas.microsoft.com/office/drawing/2014/main" id="{93B9308D-2C25-45A9-1263-2364271CE65F}"/>
              </a:ext>
            </a:extLst>
          </p:cNvPr>
          <p:cNvGraphicFramePr>
            <a:graphicFrameLocks noGrp="1"/>
          </p:cNvGraphicFramePr>
          <p:nvPr>
            <p:ph idx="1"/>
            <p:extLst>
              <p:ext uri="{D42A27DB-BD31-4B8C-83A1-F6EECF244321}">
                <p14:modId xmlns:p14="http://schemas.microsoft.com/office/powerpoint/2010/main" val="3553634097"/>
              </p:ext>
            </p:extLst>
          </p:nvPr>
        </p:nvGraphicFramePr>
        <p:xfrm>
          <a:off x="304800" y="1132723"/>
          <a:ext cx="11582398" cy="459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1AD8F1-3742-D94A-D832-8DF58CFA6100}"/>
              </a:ext>
            </a:extLst>
          </p:cNvPr>
          <p:cNvSpPr>
            <a:spLocks noGrp="1"/>
          </p:cNvSpPr>
          <p:nvPr>
            <p:ph type="title"/>
          </p:nvPr>
        </p:nvSpPr>
        <p:spPr>
          <a:xfrm>
            <a:off x="304800" y="403861"/>
            <a:ext cx="11582402" cy="701039"/>
          </a:xfrm>
        </p:spPr>
        <p:txBody>
          <a:bodyPr anchor="ctr">
            <a:normAutofit/>
          </a:bodyPr>
          <a:lstStyle/>
          <a:p>
            <a:r>
              <a:rPr lang="en-US" sz="2000" dirty="0"/>
              <a:t>Are there any pre-production environments that are used for developing and testing changes prior to deployment?</a:t>
            </a:r>
          </a:p>
        </p:txBody>
      </p:sp>
      <p:graphicFrame>
        <p:nvGraphicFramePr>
          <p:cNvPr id="7" name="Rectangle 1">
            <a:extLst>
              <a:ext uri="{FF2B5EF4-FFF2-40B4-BE49-F238E27FC236}">
                <a16:creationId xmlns:a16="http://schemas.microsoft.com/office/drawing/2014/main" id="{0B3DB338-5BAF-FFB4-ED0F-3122C026C8DF}"/>
              </a:ext>
            </a:extLst>
          </p:cNvPr>
          <p:cNvGraphicFramePr>
            <a:graphicFrameLocks noGrp="1"/>
          </p:cNvGraphicFramePr>
          <p:nvPr>
            <p:ph sz="quarter" idx="12"/>
            <p:extLst>
              <p:ext uri="{D42A27DB-BD31-4B8C-83A1-F6EECF244321}">
                <p14:modId xmlns:p14="http://schemas.microsoft.com/office/powerpoint/2010/main" val="3814356158"/>
              </p:ext>
            </p:extLst>
          </p:nvPr>
        </p:nvGraphicFramePr>
        <p:xfrm>
          <a:off x="304800" y="1447800"/>
          <a:ext cx="11582400"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421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AEB07C-EAE7-64B9-F70C-14F4DE462780}"/>
              </a:ext>
            </a:extLst>
          </p:cNvPr>
          <p:cNvSpPr>
            <a:spLocks noGrp="1"/>
          </p:cNvSpPr>
          <p:nvPr>
            <p:ph type="title"/>
          </p:nvPr>
        </p:nvSpPr>
        <p:spPr>
          <a:xfrm>
            <a:off x="304800" y="416561"/>
            <a:ext cx="11582402" cy="701039"/>
          </a:xfrm>
        </p:spPr>
        <p:txBody>
          <a:bodyPr anchor="ctr">
            <a:normAutofit/>
          </a:bodyPr>
          <a:lstStyle/>
          <a:p>
            <a:r>
              <a:rPr lang="en-US" sz="2000" dirty="0"/>
              <a:t>For each type of change, what is the process for requesting, developing, testing, approving, and deploying the change?</a:t>
            </a:r>
          </a:p>
        </p:txBody>
      </p:sp>
      <p:graphicFrame>
        <p:nvGraphicFramePr>
          <p:cNvPr id="7" name="Rectangle 1">
            <a:extLst>
              <a:ext uri="{FF2B5EF4-FFF2-40B4-BE49-F238E27FC236}">
                <a16:creationId xmlns:a16="http://schemas.microsoft.com/office/drawing/2014/main" id="{ED4E0C7C-839A-5330-3661-0B2665E561E8}"/>
              </a:ext>
            </a:extLst>
          </p:cNvPr>
          <p:cNvGraphicFramePr>
            <a:graphicFrameLocks noGrp="1"/>
          </p:cNvGraphicFramePr>
          <p:nvPr>
            <p:ph sz="quarter" idx="12"/>
            <p:extLst>
              <p:ext uri="{D42A27DB-BD31-4B8C-83A1-F6EECF244321}">
                <p14:modId xmlns:p14="http://schemas.microsoft.com/office/powerpoint/2010/main" val="3927049771"/>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799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2B975E-C4A9-D25B-397E-9768793D210A}"/>
              </a:ext>
            </a:extLst>
          </p:cNvPr>
          <p:cNvSpPr>
            <a:spLocks noGrp="1"/>
          </p:cNvSpPr>
          <p:nvPr>
            <p:ph type="title"/>
          </p:nvPr>
        </p:nvSpPr>
        <p:spPr>
          <a:xfrm>
            <a:off x="304799" y="356804"/>
            <a:ext cx="11582402" cy="952043"/>
          </a:xfrm>
        </p:spPr>
        <p:txBody>
          <a:bodyPr anchor="ctr">
            <a:noAutofit/>
          </a:bodyPr>
          <a:lstStyle/>
          <a:p>
            <a:r>
              <a:rPr lang="en-US" sz="2000" dirty="0"/>
              <a:t>If this is a SaaS system, does the vendor push updates, patches, and/or bug fixes? If so, what is the process for deploying these changes to production?</a:t>
            </a:r>
          </a:p>
        </p:txBody>
      </p:sp>
      <p:graphicFrame>
        <p:nvGraphicFramePr>
          <p:cNvPr id="7" name="Rectangle 1">
            <a:extLst>
              <a:ext uri="{FF2B5EF4-FFF2-40B4-BE49-F238E27FC236}">
                <a16:creationId xmlns:a16="http://schemas.microsoft.com/office/drawing/2014/main" id="{F8C76561-E60D-1F79-14AE-3C7D678BDAFB}"/>
              </a:ext>
            </a:extLst>
          </p:cNvPr>
          <p:cNvGraphicFramePr>
            <a:graphicFrameLocks noGrp="1"/>
          </p:cNvGraphicFramePr>
          <p:nvPr>
            <p:ph sz="quarter" idx="12"/>
            <p:extLst>
              <p:ext uri="{D42A27DB-BD31-4B8C-83A1-F6EECF244321}">
                <p14:modId xmlns:p14="http://schemas.microsoft.com/office/powerpoint/2010/main" val="269960661"/>
              </p:ext>
            </p:extLst>
          </p:nvPr>
        </p:nvGraphicFramePr>
        <p:xfrm>
          <a:off x="304800" y="1447800"/>
          <a:ext cx="11582400"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7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3BCF2-51D2-BEED-6896-215FDC50D966}"/>
              </a:ext>
            </a:extLst>
          </p:cNvPr>
          <p:cNvSpPr>
            <a:spLocks noGrp="1"/>
          </p:cNvSpPr>
          <p:nvPr>
            <p:ph type="title"/>
          </p:nvPr>
        </p:nvSpPr>
        <p:spPr>
          <a:xfrm>
            <a:off x="304798" y="392663"/>
            <a:ext cx="11582402" cy="831019"/>
          </a:xfrm>
        </p:spPr>
        <p:txBody>
          <a:bodyPr anchor="ctr">
            <a:noAutofit/>
          </a:bodyPr>
          <a:lstStyle/>
          <a:p>
            <a:r>
              <a:rPr lang="en-US" sz="2000" dirty="0"/>
              <a:t>Is there an inherent system functionality that prevents users from both developing and deploying a change to production?</a:t>
            </a:r>
          </a:p>
        </p:txBody>
      </p:sp>
      <p:graphicFrame>
        <p:nvGraphicFramePr>
          <p:cNvPr id="7" name="Rectangle 1">
            <a:extLst>
              <a:ext uri="{FF2B5EF4-FFF2-40B4-BE49-F238E27FC236}">
                <a16:creationId xmlns:a16="http://schemas.microsoft.com/office/drawing/2014/main" id="{EF3A2C93-4969-DF34-AFF0-24C6E318B6E9}"/>
              </a:ext>
            </a:extLst>
          </p:cNvPr>
          <p:cNvGraphicFramePr>
            <a:graphicFrameLocks noGrp="1"/>
          </p:cNvGraphicFramePr>
          <p:nvPr>
            <p:ph sz="quarter" idx="12"/>
            <p:extLst>
              <p:ext uri="{D42A27DB-BD31-4B8C-83A1-F6EECF244321}">
                <p14:modId xmlns:p14="http://schemas.microsoft.com/office/powerpoint/2010/main" val="819585176"/>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346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EEE85319-8E40-9E77-CFD4-419A1542AD7E}"/>
              </a:ext>
            </a:extLst>
          </p:cNvPr>
          <p:cNvSpPr>
            <a:spLocks noGrp="1"/>
          </p:cNvSpPr>
          <p:nvPr>
            <p:ph type="ftr" sz="quarter" idx="12"/>
          </p:nvPr>
        </p:nvSpPr>
        <p:spPr>
          <a:xfrm>
            <a:off x="304796" y="5883275"/>
            <a:ext cx="11582404" cy="365125"/>
          </a:xfrm>
        </p:spPr>
        <p:txBody>
          <a:bodyPr/>
          <a:lstStyle/>
          <a:p>
            <a:endParaRPr lang="en-US"/>
          </a:p>
        </p:txBody>
      </p:sp>
      <p:sp>
        <p:nvSpPr>
          <p:cNvPr id="7" name="Rectangle 4">
            <a:extLst>
              <a:ext uri="{FF2B5EF4-FFF2-40B4-BE49-F238E27FC236}">
                <a16:creationId xmlns:a16="http://schemas.microsoft.com/office/drawing/2014/main" id="{FB1DAAFD-FDDC-BAC3-C82B-677B10860DAC}"/>
              </a:ext>
            </a:extLst>
          </p:cNvPr>
          <p:cNvSpPr>
            <a:spLocks noGrp="1" noChangeArrowheads="1"/>
          </p:cNvSpPr>
          <p:nvPr>
            <p:ph type="body" sz="quarter" idx="11"/>
          </p:nvPr>
        </p:nvSpPr>
        <p:spPr bwMode="auto">
          <a:xfrm>
            <a:off x="304798" y="1182009"/>
            <a:ext cx="11582400" cy="450441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lang="en-US" altLang="en-US" dirty="0"/>
              <a:t>To provide guidance to Management and application owners around walkthrough topics and questions</a:t>
            </a:r>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To show th</a:t>
            </a:r>
            <a:r>
              <a:rPr lang="en-US" altLang="en-US" dirty="0"/>
              <a:t>e potential control processes for each key area and how they can be built out</a:t>
            </a: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Want to get a sense of the current state but also to show </a:t>
            </a:r>
            <a:r>
              <a:rPr lang="en-US" altLang="en-US" dirty="0"/>
              <a:t>what can be developed</a:t>
            </a:r>
          </a:p>
          <a:p>
            <a:pPr marL="285750" indent="-285750" eaLnBrk="0" fontAlgn="base" hangingPunct="0">
              <a:lnSpc>
                <a:spcPct val="150000"/>
              </a:lnSpc>
              <a:spcBef>
                <a:spcPct val="0"/>
              </a:spcBef>
              <a:buFont typeface="Arial" panose="020B0604020202020204" pitchFamily="34" charset="0"/>
              <a:buChar char="•"/>
            </a:pPr>
            <a:r>
              <a:rPr lang="en-US" altLang="en-US" dirty="0"/>
              <a:t>This should ensure that walkthroughs run as efficiently as possible</a:t>
            </a:r>
          </a:p>
          <a:p>
            <a:pPr marL="468630" lvl="1" indent="-285750" eaLnBrk="0" fontAlgn="base" hangingPunct="0">
              <a:lnSpc>
                <a:spcPct val="150000"/>
              </a:lnSpc>
              <a:spcBef>
                <a:spcPct val="0"/>
              </a:spcBef>
            </a:pPr>
            <a:r>
              <a:rPr lang="en-US" altLang="en-US" dirty="0"/>
              <a:t>Help us build out IT Scoping &amp; RCM and Gap Listing files with as many details as possible</a:t>
            </a:r>
          </a:p>
        </p:txBody>
      </p:sp>
      <p:sp>
        <p:nvSpPr>
          <p:cNvPr id="2" name="Title 1">
            <a:extLst>
              <a:ext uri="{FF2B5EF4-FFF2-40B4-BE49-F238E27FC236}">
                <a16:creationId xmlns:a16="http://schemas.microsoft.com/office/drawing/2014/main" id="{35BE8E41-6064-8F58-7CE8-DACC5DEF0948}"/>
              </a:ext>
            </a:extLst>
          </p:cNvPr>
          <p:cNvSpPr>
            <a:spLocks noGrp="1"/>
          </p:cNvSpPr>
          <p:nvPr>
            <p:ph type="title"/>
          </p:nvPr>
        </p:nvSpPr>
        <p:spPr>
          <a:xfrm>
            <a:off x="304796" y="377103"/>
            <a:ext cx="11582402" cy="594448"/>
          </a:xfrm>
        </p:spPr>
        <p:txBody>
          <a:bodyPr anchor="ctr">
            <a:normAutofit/>
          </a:bodyPr>
          <a:lstStyle/>
          <a:p>
            <a:r>
              <a:rPr lang="en-US" sz="2000" dirty="0"/>
              <a:t>Introduction and Review of Objectives</a:t>
            </a:r>
          </a:p>
        </p:txBody>
      </p:sp>
    </p:spTree>
    <p:extLst>
      <p:ext uri="{BB962C8B-B14F-4D97-AF65-F5344CB8AC3E}">
        <p14:creationId xmlns:p14="http://schemas.microsoft.com/office/powerpoint/2010/main" val="285406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a:extLst>
              <a:ext uri="{FF2B5EF4-FFF2-40B4-BE49-F238E27FC236}">
                <a16:creationId xmlns:a16="http://schemas.microsoft.com/office/drawing/2014/main" id="{F02890FD-CDE6-4281-9E7D-D2503B3470CA}"/>
              </a:ext>
            </a:extLst>
          </p:cNvPr>
          <p:cNvSpPr>
            <a:spLocks noGrp="1"/>
          </p:cNvSpPr>
          <p:nvPr>
            <p:ph type="ftr" sz="quarter" idx="11"/>
          </p:nvPr>
        </p:nvSpPr>
        <p:spPr>
          <a:xfrm>
            <a:off x="304796" y="5883275"/>
            <a:ext cx="11582404" cy="365125"/>
          </a:xfrm>
        </p:spPr>
        <p:txBody>
          <a:bodyPr/>
          <a:lstStyle/>
          <a:p>
            <a:endParaRPr lang="en-US"/>
          </a:p>
        </p:txBody>
      </p:sp>
      <p:sp>
        <p:nvSpPr>
          <p:cNvPr id="4" name="Title 3">
            <a:extLst>
              <a:ext uri="{FF2B5EF4-FFF2-40B4-BE49-F238E27FC236}">
                <a16:creationId xmlns:a16="http://schemas.microsoft.com/office/drawing/2014/main" id="{F34BA9EB-1427-ECAD-0539-1717E8AFA967}"/>
              </a:ext>
            </a:extLst>
          </p:cNvPr>
          <p:cNvSpPr>
            <a:spLocks noGrp="1"/>
          </p:cNvSpPr>
          <p:nvPr>
            <p:ph type="title"/>
          </p:nvPr>
        </p:nvSpPr>
        <p:spPr>
          <a:xfrm>
            <a:off x="304798" y="365769"/>
            <a:ext cx="11582402" cy="969972"/>
          </a:xfrm>
        </p:spPr>
        <p:txBody>
          <a:bodyPr anchor="ctr">
            <a:noAutofit/>
          </a:bodyPr>
          <a:lstStyle/>
          <a:p>
            <a:r>
              <a:rPr lang="en-US" sz="2000" dirty="0"/>
              <a:t>Does management perform a periodic review of changes to the system to validate that they were appropriately requested, tested, and approved prior to deployment to production?</a:t>
            </a:r>
          </a:p>
        </p:txBody>
      </p:sp>
      <p:graphicFrame>
        <p:nvGraphicFramePr>
          <p:cNvPr id="10" name="Rectangle 1">
            <a:extLst>
              <a:ext uri="{FF2B5EF4-FFF2-40B4-BE49-F238E27FC236}">
                <a16:creationId xmlns:a16="http://schemas.microsoft.com/office/drawing/2014/main" id="{61A484B3-891C-90AA-851D-833B28612EE0}"/>
              </a:ext>
            </a:extLst>
          </p:cNvPr>
          <p:cNvGraphicFramePr>
            <a:graphicFrameLocks noGrp="1"/>
          </p:cNvGraphicFramePr>
          <p:nvPr>
            <p:ph sz="quarter" idx="12"/>
            <p:extLst>
              <p:ext uri="{D42A27DB-BD31-4B8C-83A1-F6EECF244321}">
                <p14:modId xmlns:p14="http://schemas.microsoft.com/office/powerpoint/2010/main" val="3957831375"/>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43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079E1-8F04-A802-69C5-0CB99A78EC2F}"/>
              </a:ext>
            </a:extLst>
          </p:cNvPr>
          <p:cNvSpPr>
            <a:spLocks noGrp="1"/>
          </p:cNvSpPr>
          <p:nvPr>
            <p:ph type="body" sz="quarter" idx="12"/>
          </p:nvPr>
        </p:nvSpPr>
        <p:spPr/>
        <p:txBody>
          <a:bodyPr/>
          <a:lstStyle/>
          <a:p>
            <a:r>
              <a:rPr lang="en-US" dirty="0"/>
              <a:t>IT Operations (Ops)</a:t>
            </a:r>
          </a:p>
        </p:txBody>
      </p:sp>
    </p:spTree>
    <p:extLst>
      <p:ext uri="{BB962C8B-B14F-4D97-AF65-F5344CB8AC3E}">
        <p14:creationId xmlns:p14="http://schemas.microsoft.com/office/powerpoint/2010/main" val="223767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489E5F45-1EB1-E6AC-7E91-5F85E85A652B}"/>
              </a:ext>
            </a:extLst>
          </p:cNvPr>
          <p:cNvSpPr>
            <a:spLocks noGrp="1"/>
          </p:cNvSpPr>
          <p:nvPr>
            <p:ph type="ftr" sz="quarter" idx="11"/>
          </p:nvPr>
        </p:nvSpPr>
        <p:spPr>
          <a:xfrm>
            <a:off x="304796" y="5883275"/>
            <a:ext cx="11582404" cy="365125"/>
          </a:xfrm>
        </p:spPr>
        <p:txBody>
          <a:bodyPr/>
          <a:lstStyle/>
          <a:p>
            <a:endParaRPr lang="en-US"/>
          </a:p>
        </p:txBody>
      </p:sp>
      <p:sp>
        <p:nvSpPr>
          <p:cNvPr id="5" name="Title 4">
            <a:extLst>
              <a:ext uri="{FF2B5EF4-FFF2-40B4-BE49-F238E27FC236}">
                <a16:creationId xmlns:a16="http://schemas.microsoft.com/office/drawing/2014/main" id="{C3D83AA7-786E-A603-376A-708AEF29D3F4}"/>
              </a:ext>
            </a:extLst>
          </p:cNvPr>
          <p:cNvSpPr>
            <a:spLocks noGrp="1"/>
          </p:cNvSpPr>
          <p:nvPr>
            <p:ph type="title"/>
          </p:nvPr>
        </p:nvSpPr>
        <p:spPr>
          <a:xfrm>
            <a:off x="304798" y="299086"/>
            <a:ext cx="11582402" cy="701039"/>
          </a:xfrm>
        </p:spPr>
        <p:txBody>
          <a:bodyPr anchor="ctr">
            <a:normAutofit/>
          </a:bodyPr>
          <a:lstStyle/>
          <a:p>
            <a:r>
              <a:rPr lang="en-US" sz="2000" dirty="0"/>
              <a:t>Are there any scheduled automated jobs or interfaces between this application and other in-scope systems?</a:t>
            </a:r>
          </a:p>
        </p:txBody>
      </p:sp>
      <p:graphicFrame>
        <p:nvGraphicFramePr>
          <p:cNvPr id="8" name="Rectangle 1">
            <a:extLst>
              <a:ext uri="{FF2B5EF4-FFF2-40B4-BE49-F238E27FC236}">
                <a16:creationId xmlns:a16="http://schemas.microsoft.com/office/drawing/2014/main" id="{59283F35-56F7-EED9-55DE-F6E0FADB0D70}"/>
              </a:ext>
            </a:extLst>
          </p:cNvPr>
          <p:cNvGraphicFramePr>
            <a:graphicFrameLocks noGrp="1"/>
          </p:cNvGraphicFramePr>
          <p:nvPr>
            <p:ph sz="quarter" idx="12"/>
            <p:extLst>
              <p:ext uri="{D42A27DB-BD31-4B8C-83A1-F6EECF244321}">
                <p14:modId xmlns:p14="http://schemas.microsoft.com/office/powerpoint/2010/main" val="905106273"/>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07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a:extLst>
              <a:ext uri="{FF2B5EF4-FFF2-40B4-BE49-F238E27FC236}">
                <a16:creationId xmlns:a16="http://schemas.microsoft.com/office/drawing/2014/main" id="{5378FDBD-D18E-DBB0-9E02-D3EFCFFBCC34}"/>
              </a:ext>
            </a:extLst>
          </p:cNvPr>
          <p:cNvSpPr>
            <a:spLocks noGrp="1"/>
          </p:cNvSpPr>
          <p:nvPr>
            <p:ph type="ftr" sz="quarter" idx="11"/>
          </p:nvPr>
        </p:nvSpPr>
        <p:spPr>
          <a:xfrm>
            <a:off x="304796" y="5883275"/>
            <a:ext cx="11582404" cy="365125"/>
          </a:xfrm>
        </p:spPr>
        <p:txBody>
          <a:bodyPr/>
          <a:lstStyle/>
          <a:p>
            <a:endParaRPr lang="en-US"/>
          </a:p>
        </p:txBody>
      </p:sp>
      <p:sp>
        <p:nvSpPr>
          <p:cNvPr id="5" name="Title 4">
            <a:extLst>
              <a:ext uri="{FF2B5EF4-FFF2-40B4-BE49-F238E27FC236}">
                <a16:creationId xmlns:a16="http://schemas.microsoft.com/office/drawing/2014/main" id="{36692DD0-267C-6E1E-6428-542CBFBE1602}"/>
              </a:ext>
            </a:extLst>
          </p:cNvPr>
          <p:cNvSpPr>
            <a:spLocks noGrp="1"/>
          </p:cNvSpPr>
          <p:nvPr>
            <p:ph type="title"/>
          </p:nvPr>
        </p:nvSpPr>
        <p:spPr>
          <a:xfrm>
            <a:off x="304798" y="370523"/>
            <a:ext cx="11582402" cy="701039"/>
          </a:xfrm>
        </p:spPr>
        <p:txBody>
          <a:bodyPr anchor="ctr">
            <a:normAutofit/>
          </a:bodyPr>
          <a:lstStyle/>
          <a:p>
            <a:r>
              <a:rPr lang="en-US" sz="2000" dirty="0"/>
              <a:t>What tools are used to run, schedule, and monitor the automated jobs/interfaces?</a:t>
            </a:r>
          </a:p>
        </p:txBody>
      </p:sp>
      <p:graphicFrame>
        <p:nvGraphicFramePr>
          <p:cNvPr id="16" name="Rectangle 1">
            <a:extLst>
              <a:ext uri="{FF2B5EF4-FFF2-40B4-BE49-F238E27FC236}">
                <a16:creationId xmlns:a16="http://schemas.microsoft.com/office/drawing/2014/main" id="{F4CF85BA-6CA2-5F9A-665A-830828414688}"/>
              </a:ext>
            </a:extLst>
          </p:cNvPr>
          <p:cNvGraphicFramePr>
            <a:graphicFrameLocks noGrp="1"/>
          </p:cNvGraphicFramePr>
          <p:nvPr>
            <p:ph sz="quarter" idx="12"/>
            <p:extLst>
              <p:ext uri="{D42A27DB-BD31-4B8C-83A1-F6EECF244321}">
                <p14:modId xmlns:p14="http://schemas.microsoft.com/office/powerpoint/2010/main" val="1084297909"/>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896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FF3A843C-E5A4-0C39-6AEB-312932E1E256}"/>
              </a:ext>
            </a:extLst>
          </p:cNvPr>
          <p:cNvSpPr>
            <a:spLocks noGrp="1"/>
          </p:cNvSpPr>
          <p:nvPr>
            <p:ph type="ftr" sz="quarter" idx="11"/>
          </p:nvPr>
        </p:nvSpPr>
        <p:spPr>
          <a:xfrm>
            <a:off x="304796" y="5883275"/>
            <a:ext cx="11582404" cy="365125"/>
          </a:xfrm>
        </p:spPr>
        <p:txBody>
          <a:bodyPr/>
          <a:lstStyle/>
          <a:p>
            <a:endParaRPr lang="en-US"/>
          </a:p>
        </p:txBody>
      </p:sp>
      <p:sp>
        <p:nvSpPr>
          <p:cNvPr id="5" name="Title 4">
            <a:extLst>
              <a:ext uri="{FF2B5EF4-FFF2-40B4-BE49-F238E27FC236}">
                <a16:creationId xmlns:a16="http://schemas.microsoft.com/office/drawing/2014/main" id="{EB146EA2-3BF8-29F3-7832-30B50E3021F3}"/>
              </a:ext>
            </a:extLst>
          </p:cNvPr>
          <p:cNvSpPr>
            <a:spLocks noGrp="1"/>
          </p:cNvSpPr>
          <p:nvPr>
            <p:ph type="title"/>
          </p:nvPr>
        </p:nvSpPr>
        <p:spPr>
          <a:xfrm>
            <a:off x="304798" y="441961"/>
            <a:ext cx="11582402" cy="701039"/>
          </a:xfrm>
        </p:spPr>
        <p:txBody>
          <a:bodyPr anchor="ctr">
            <a:normAutofit/>
          </a:bodyPr>
          <a:lstStyle/>
          <a:p>
            <a:r>
              <a:rPr lang="en-US" sz="2000" dirty="0"/>
              <a:t>In case of a job/interface failure, what is management's process for resolving the failure?</a:t>
            </a:r>
          </a:p>
        </p:txBody>
      </p:sp>
      <p:graphicFrame>
        <p:nvGraphicFramePr>
          <p:cNvPr id="8" name="Rectangle 1">
            <a:extLst>
              <a:ext uri="{FF2B5EF4-FFF2-40B4-BE49-F238E27FC236}">
                <a16:creationId xmlns:a16="http://schemas.microsoft.com/office/drawing/2014/main" id="{D6A8EF74-AC0B-B758-D88F-80FF7C4C7394}"/>
              </a:ext>
            </a:extLst>
          </p:cNvPr>
          <p:cNvGraphicFramePr>
            <a:graphicFrameLocks noGrp="1"/>
          </p:cNvGraphicFramePr>
          <p:nvPr>
            <p:ph sz="quarter" idx="12"/>
            <p:extLst>
              <p:ext uri="{D42A27DB-BD31-4B8C-83A1-F6EECF244321}">
                <p14:modId xmlns:p14="http://schemas.microsoft.com/office/powerpoint/2010/main" val="2690627138"/>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924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8F9E32-798E-2258-54D1-E41A2A214B50}"/>
              </a:ext>
            </a:extLst>
          </p:cNvPr>
          <p:cNvSpPr>
            <a:spLocks noGrp="1"/>
          </p:cNvSpPr>
          <p:nvPr>
            <p:ph type="title"/>
          </p:nvPr>
        </p:nvSpPr>
        <p:spPr>
          <a:xfrm>
            <a:off x="304792" y="338876"/>
            <a:ext cx="11582402" cy="943078"/>
          </a:xfrm>
        </p:spPr>
        <p:txBody>
          <a:bodyPr anchor="ctr">
            <a:noAutofit/>
          </a:bodyPr>
          <a:lstStyle/>
          <a:p>
            <a:r>
              <a:rPr lang="en-US" sz="2000" dirty="0"/>
              <a:t>Where is this system's data stored (e.g., vendor-managed database, proprietary database, third-party database provider)?</a:t>
            </a:r>
          </a:p>
        </p:txBody>
      </p:sp>
      <p:sp>
        <p:nvSpPr>
          <p:cNvPr id="18" name="Footer Placeholder 3">
            <a:extLst>
              <a:ext uri="{FF2B5EF4-FFF2-40B4-BE49-F238E27FC236}">
                <a16:creationId xmlns:a16="http://schemas.microsoft.com/office/drawing/2014/main" id="{618B4B88-C7BD-EB15-D23F-D21A984998AB}"/>
              </a:ext>
            </a:extLst>
          </p:cNvPr>
          <p:cNvSpPr>
            <a:spLocks noGrp="1"/>
          </p:cNvSpPr>
          <p:nvPr>
            <p:ph type="ftr" sz="quarter" idx="11"/>
          </p:nvPr>
        </p:nvSpPr>
        <p:spPr>
          <a:xfrm>
            <a:off x="304796" y="5883275"/>
            <a:ext cx="11582404" cy="365125"/>
          </a:xfrm>
        </p:spPr>
        <p:txBody>
          <a:bodyPr/>
          <a:lstStyle/>
          <a:p>
            <a:endParaRPr lang="en-US"/>
          </a:p>
        </p:txBody>
      </p:sp>
      <p:graphicFrame>
        <p:nvGraphicFramePr>
          <p:cNvPr id="8" name="Rectangle 1">
            <a:extLst>
              <a:ext uri="{FF2B5EF4-FFF2-40B4-BE49-F238E27FC236}">
                <a16:creationId xmlns:a16="http://schemas.microsoft.com/office/drawing/2014/main" id="{8D7A8380-6B5C-A4FD-636E-2E8854A002B0}"/>
              </a:ext>
            </a:extLst>
          </p:cNvPr>
          <p:cNvGraphicFramePr>
            <a:graphicFrameLocks noGrp="1"/>
          </p:cNvGraphicFramePr>
          <p:nvPr>
            <p:ph idx="1"/>
            <p:extLst>
              <p:ext uri="{D42A27DB-BD31-4B8C-83A1-F6EECF244321}">
                <p14:modId xmlns:p14="http://schemas.microsoft.com/office/powerpoint/2010/main" val="2313844308"/>
              </p:ext>
            </p:extLst>
          </p:nvPr>
        </p:nvGraphicFramePr>
        <p:xfrm>
          <a:off x="304800" y="1132723"/>
          <a:ext cx="11582398" cy="459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20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832CC0CA-71D6-4B2D-ED2A-1684F93E918F}"/>
              </a:ext>
            </a:extLst>
          </p:cNvPr>
          <p:cNvSpPr>
            <a:spLocks noGrp="1"/>
          </p:cNvSpPr>
          <p:nvPr>
            <p:ph type="ftr" sz="quarter" idx="11"/>
          </p:nvPr>
        </p:nvSpPr>
        <p:spPr>
          <a:xfrm>
            <a:off x="304796" y="5883275"/>
            <a:ext cx="11582404" cy="365125"/>
          </a:xfrm>
        </p:spPr>
        <p:txBody>
          <a:bodyPr/>
          <a:lstStyle/>
          <a:p>
            <a:endParaRPr lang="en-US"/>
          </a:p>
        </p:txBody>
      </p:sp>
      <p:sp>
        <p:nvSpPr>
          <p:cNvPr id="5" name="Title 4">
            <a:extLst>
              <a:ext uri="{FF2B5EF4-FFF2-40B4-BE49-F238E27FC236}">
                <a16:creationId xmlns:a16="http://schemas.microsoft.com/office/drawing/2014/main" id="{1ED3FC84-6117-9EBA-032C-0BE5B4F8F66E}"/>
              </a:ext>
            </a:extLst>
          </p:cNvPr>
          <p:cNvSpPr>
            <a:spLocks noGrp="1"/>
          </p:cNvSpPr>
          <p:nvPr>
            <p:ph type="title"/>
          </p:nvPr>
        </p:nvSpPr>
        <p:spPr>
          <a:xfrm>
            <a:off x="304796" y="455416"/>
            <a:ext cx="11582402" cy="831019"/>
          </a:xfrm>
        </p:spPr>
        <p:txBody>
          <a:bodyPr anchor="ctr">
            <a:noAutofit/>
          </a:bodyPr>
          <a:lstStyle/>
          <a:p>
            <a:r>
              <a:rPr lang="en-US" sz="2000" dirty="0"/>
              <a:t>How often does management perform data backups? What types of backups are performed (e.g., full, incremental, differential)?</a:t>
            </a:r>
          </a:p>
        </p:txBody>
      </p:sp>
      <p:graphicFrame>
        <p:nvGraphicFramePr>
          <p:cNvPr id="8" name="Rectangle 1">
            <a:extLst>
              <a:ext uri="{FF2B5EF4-FFF2-40B4-BE49-F238E27FC236}">
                <a16:creationId xmlns:a16="http://schemas.microsoft.com/office/drawing/2014/main" id="{A06BE926-92CF-29FF-9E53-019781433786}"/>
              </a:ext>
            </a:extLst>
          </p:cNvPr>
          <p:cNvGraphicFramePr>
            <a:graphicFrameLocks noGrp="1"/>
          </p:cNvGraphicFramePr>
          <p:nvPr>
            <p:ph sz="quarter" idx="12"/>
            <p:extLst>
              <p:ext uri="{D42A27DB-BD31-4B8C-83A1-F6EECF244321}">
                <p14:modId xmlns:p14="http://schemas.microsoft.com/office/powerpoint/2010/main" val="1871372075"/>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579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a:extLst>
              <a:ext uri="{FF2B5EF4-FFF2-40B4-BE49-F238E27FC236}">
                <a16:creationId xmlns:a16="http://schemas.microsoft.com/office/drawing/2014/main" id="{B736FFD8-4483-A960-77B6-ABF679F3FFF1}"/>
              </a:ext>
            </a:extLst>
          </p:cNvPr>
          <p:cNvSpPr>
            <a:spLocks noGrp="1"/>
          </p:cNvSpPr>
          <p:nvPr>
            <p:ph type="ftr" sz="quarter" idx="13"/>
          </p:nvPr>
        </p:nvSpPr>
        <p:spPr>
          <a:xfrm>
            <a:off x="304796" y="5883275"/>
            <a:ext cx="11582404" cy="365125"/>
          </a:xfrm>
        </p:spPr>
        <p:txBody>
          <a:bodyPr/>
          <a:lstStyle/>
          <a:p>
            <a:endParaRPr lang="en-US"/>
          </a:p>
        </p:txBody>
      </p:sp>
      <p:sp>
        <p:nvSpPr>
          <p:cNvPr id="5" name="Title 4">
            <a:extLst>
              <a:ext uri="{FF2B5EF4-FFF2-40B4-BE49-F238E27FC236}">
                <a16:creationId xmlns:a16="http://schemas.microsoft.com/office/drawing/2014/main" id="{82BE236F-A51A-7D2D-A315-583FDE3F90B2}"/>
              </a:ext>
            </a:extLst>
          </p:cNvPr>
          <p:cNvSpPr>
            <a:spLocks noGrp="1"/>
          </p:cNvSpPr>
          <p:nvPr>
            <p:ph type="title"/>
          </p:nvPr>
        </p:nvSpPr>
        <p:spPr>
          <a:xfrm>
            <a:off x="304796" y="500240"/>
            <a:ext cx="11582402" cy="701039"/>
          </a:xfrm>
        </p:spPr>
        <p:txBody>
          <a:bodyPr anchor="ctr">
            <a:normAutofit/>
          </a:bodyPr>
          <a:lstStyle/>
          <a:p>
            <a:r>
              <a:rPr lang="en-US" sz="2000" dirty="0"/>
              <a:t>In case of a backup failure, what is management's process for resolving the failure?</a:t>
            </a:r>
          </a:p>
        </p:txBody>
      </p:sp>
      <p:graphicFrame>
        <p:nvGraphicFramePr>
          <p:cNvPr id="16" name="Rectangle 1">
            <a:extLst>
              <a:ext uri="{FF2B5EF4-FFF2-40B4-BE49-F238E27FC236}">
                <a16:creationId xmlns:a16="http://schemas.microsoft.com/office/drawing/2014/main" id="{D19284A4-46B2-D68B-96AD-2C178003FA41}"/>
              </a:ext>
            </a:extLst>
          </p:cNvPr>
          <p:cNvGraphicFramePr>
            <a:graphicFrameLocks noGrp="1"/>
          </p:cNvGraphicFramePr>
          <p:nvPr>
            <p:ph sz="quarter" idx="12"/>
            <p:extLst>
              <p:ext uri="{D42A27DB-BD31-4B8C-83A1-F6EECF244321}">
                <p14:modId xmlns:p14="http://schemas.microsoft.com/office/powerpoint/2010/main" val="1404341424"/>
              </p:ext>
            </p:extLst>
          </p:nvPr>
        </p:nvGraphicFramePr>
        <p:xfrm>
          <a:off x="304800" y="1447800"/>
          <a:ext cx="11582400"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3721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2A4E5-E473-3A63-11B1-864195F7399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82CA842-7C9D-C1A6-5FD3-9C64868CAC7D}"/>
              </a:ext>
            </a:extLst>
          </p:cNvPr>
          <p:cNvSpPr>
            <a:spLocks noGrp="1"/>
          </p:cNvSpPr>
          <p:nvPr>
            <p:ph type="body" sz="quarter" idx="12"/>
          </p:nvPr>
        </p:nvSpPr>
        <p:spPr/>
        <p:txBody>
          <a:bodyPr/>
          <a:lstStyle/>
          <a:p>
            <a:r>
              <a:rPr lang="en-US" dirty="0"/>
              <a:t>IT Entity Level Controls (ELC)</a:t>
            </a:r>
          </a:p>
        </p:txBody>
      </p:sp>
    </p:spTree>
    <p:extLst>
      <p:ext uri="{BB962C8B-B14F-4D97-AF65-F5344CB8AC3E}">
        <p14:creationId xmlns:p14="http://schemas.microsoft.com/office/powerpoint/2010/main" val="1572091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23857D-17FD-2322-6235-44BA90F78B11}"/>
              </a:ext>
            </a:extLst>
          </p:cNvPr>
          <p:cNvSpPr>
            <a:spLocks noGrp="1"/>
          </p:cNvSpPr>
          <p:nvPr>
            <p:ph type="title"/>
          </p:nvPr>
        </p:nvSpPr>
        <p:spPr>
          <a:xfrm>
            <a:off x="304792" y="441488"/>
            <a:ext cx="11582402" cy="503807"/>
          </a:xfrm>
        </p:spPr>
        <p:txBody>
          <a:bodyPr anchor="ctr">
            <a:noAutofit/>
          </a:bodyPr>
          <a:lstStyle/>
          <a:p>
            <a:r>
              <a:rPr lang="en-US" sz="2000" dirty="0"/>
              <a:t>SOC 1 Type II Report Reviews</a:t>
            </a:r>
          </a:p>
        </p:txBody>
      </p:sp>
      <p:sp>
        <p:nvSpPr>
          <p:cNvPr id="6" name="Rectangle 1">
            <a:extLst>
              <a:ext uri="{FF2B5EF4-FFF2-40B4-BE49-F238E27FC236}">
                <a16:creationId xmlns:a16="http://schemas.microsoft.com/office/drawing/2014/main" id="{2CCFB8BF-255F-3594-BFAC-127B3CF28309}"/>
              </a:ext>
            </a:extLst>
          </p:cNvPr>
          <p:cNvSpPr>
            <a:spLocks noGrp="1" noChangeArrowheads="1"/>
          </p:cNvSpPr>
          <p:nvPr>
            <p:ph idx="1"/>
          </p:nvPr>
        </p:nvSpPr>
        <p:spPr bwMode="auto">
          <a:xfrm>
            <a:off x="304800" y="1132723"/>
            <a:ext cx="11582398" cy="459898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Does management perform a periodic review of the vendor's SOC 1 Type II report, and are any Complementary User Entity Controls (CUECs) identified in the report addressed by management?</a:t>
            </a:r>
            <a:endParaRPr lang="en-US" altLang="en-US" dirty="0"/>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Annual review of vendor SOC 1 Type II reports </a:t>
            </a: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Exception review and remediation</a:t>
            </a:r>
            <a:endParaRPr lang="en-US" altLang="en-US" dirty="0"/>
          </a:p>
          <a:p>
            <a:pPr marL="468630" lvl="1" indent="-285750" eaLnBrk="0" fontAlgn="base" hangingPunct="0">
              <a:lnSpc>
                <a:spcPct val="150000"/>
              </a:lnSpc>
              <a:spcBef>
                <a:spcPct val="0"/>
              </a:spcBef>
              <a:buClrTx/>
            </a:pPr>
            <a:r>
              <a:rPr kumimoji="0" lang="en-US" altLang="en-US" sz="1800" b="0" i="0" u="none" strike="noStrike" cap="none" normalizeH="0" baseline="0" dirty="0">
                <a:ln>
                  <a:noFill/>
                </a:ln>
                <a:effectLst/>
              </a:rPr>
              <a:t>Complementary User Entity Control (CUEC) mapping</a:t>
            </a:r>
          </a:p>
          <a:p>
            <a:pPr marL="468630" lvl="1" indent="-285750" eaLnBrk="0" fontAlgn="base" hangingPunct="0">
              <a:lnSpc>
                <a:spcPct val="150000"/>
              </a:lnSpc>
              <a:spcBef>
                <a:spcPct val="0"/>
              </a:spcBef>
              <a:buClrTx/>
            </a:pPr>
            <a:r>
              <a:rPr kumimoji="0" lang="en-US" altLang="en-US" sz="1800" b="0" i="0" u="none" strike="noStrike" cap="none" normalizeH="0" baseline="0" dirty="0">
                <a:ln>
                  <a:noFill/>
                </a:ln>
                <a:effectLst/>
              </a:rPr>
              <a:t>Subservice Org Assessments</a:t>
            </a:r>
          </a:p>
          <a:p>
            <a:pPr marL="285750" indent="-285750" eaLnBrk="0" fontAlgn="base" hangingPunct="0">
              <a:lnSpc>
                <a:spcPct val="150000"/>
              </a:lnSpc>
              <a:spcBef>
                <a:spcPct val="0"/>
              </a:spcBef>
              <a:buFont typeface="Arial" panose="020B0604020202020204" pitchFamily="34" charset="0"/>
              <a:buChar char="•"/>
            </a:pPr>
            <a:r>
              <a:rPr kumimoji="0" lang="en-US" altLang="en-US" b="0" i="0" u="none" strike="noStrike" cap="none" normalizeH="0" baseline="0" dirty="0">
                <a:ln>
                  <a:noFill/>
                </a:ln>
                <a:effectLst/>
              </a:rPr>
              <a:t>Alternative procedures when no SOC 1 available</a:t>
            </a:r>
          </a:p>
        </p:txBody>
      </p:sp>
      <p:sp>
        <p:nvSpPr>
          <p:cNvPr id="11" name="Footer Placeholder 3">
            <a:extLst>
              <a:ext uri="{FF2B5EF4-FFF2-40B4-BE49-F238E27FC236}">
                <a16:creationId xmlns:a16="http://schemas.microsoft.com/office/drawing/2014/main" id="{FC8E1788-247A-B70E-E1BA-BE8E6D174E34}"/>
              </a:ext>
            </a:extLst>
          </p:cNvPr>
          <p:cNvSpPr>
            <a:spLocks noGrp="1"/>
          </p:cNvSpPr>
          <p:nvPr>
            <p:ph type="ftr" sz="quarter" idx="11"/>
          </p:nvPr>
        </p:nvSpPr>
        <p:spPr>
          <a:xfrm>
            <a:off x="304796" y="5883275"/>
            <a:ext cx="11582404" cy="365125"/>
          </a:xfrm>
        </p:spPr>
        <p:txBody>
          <a:bodyPr/>
          <a:lstStyle/>
          <a:p>
            <a:endParaRPr lang="en-US"/>
          </a:p>
        </p:txBody>
      </p:sp>
    </p:spTree>
    <p:extLst>
      <p:ext uri="{BB962C8B-B14F-4D97-AF65-F5344CB8AC3E}">
        <p14:creationId xmlns:p14="http://schemas.microsoft.com/office/powerpoint/2010/main" val="151557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079E1-8F04-A802-69C5-0CB99A78EC2F}"/>
              </a:ext>
            </a:extLst>
          </p:cNvPr>
          <p:cNvSpPr>
            <a:spLocks noGrp="1"/>
          </p:cNvSpPr>
          <p:nvPr>
            <p:ph type="body" sz="quarter" idx="12"/>
          </p:nvPr>
        </p:nvSpPr>
        <p:spPr/>
        <p:txBody>
          <a:bodyPr/>
          <a:lstStyle/>
          <a:p>
            <a:r>
              <a:rPr lang="en-US" dirty="0"/>
              <a:t>Access to Programs and Data (APD)</a:t>
            </a:r>
          </a:p>
        </p:txBody>
      </p:sp>
    </p:spTree>
    <p:extLst>
      <p:ext uri="{BB962C8B-B14F-4D97-AF65-F5344CB8AC3E}">
        <p14:creationId xmlns:p14="http://schemas.microsoft.com/office/powerpoint/2010/main" val="3186127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8DC29-BE1F-1F23-2129-6BA15F62476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40D47C0-66F6-C2B3-153B-DF335D617176}"/>
              </a:ext>
            </a:extLst>
          </p:cNvPr>
          <p:cNvSpPr>
            <a:spLocks noGrp="1"/>
          </p:cNvSpPr>
          <p:nvPr>
            <p:ph type="title"/>
          </p:nvPr>
        </p:nvSpPr>
        <p:spPr>
          <a:xfrm>
            <a:off x="304792" y="441488"/>
            <a:ext cx="11582402" cy="503807"/>
          </a:xfrm>
        </p:spPr>
        <p:txBody>
          <a:bodyPr anchor="ctr">
            <a:noAutofit/>
          </a:bodyPr>
          <a:lstStyle/>
          <a:p>
            <a:r>
              <a:rPr lang="en-US" sz="2000" dirty="0"/>
              <a:t>Segregation of duties (SoD) Reviews</a:t>
            </a:r>
          </a:p>
        </p:txBody>
      </p:sp>
      <p:sp>
        <p:nvSpPr>
          <p:cNvPr id="6" name="Rectangle 1">
            <a:extLst>
              <a:ext uri="{FF2B5EF4-FFF2-40B4-BE49-F238E27FC236}">
                <a16:creationId xmlns:a16="http://schemas.microsoft.com/office/drawing/2014/main" id="{44EFFE9E-0014-CB01-1354-4A2E51EBC407}"/>
              </a:ext>
            </a:extLst>
          </p:cNvPr>
          <p:cNvSpPr>
            <a:spLocks noGrp="1" noChangeArrowheads="1"/>
          </p:cNvSpPr>
          <p:nvPr>
            <p:ph idx="1"/>
          </p:nvPr>
        </p:nvSpPr>
        <p:spPr bwMode="auto">
          <a:xfrm>
            <a:off x="304800" y="1132723"/>
            <a:ext cx="11582398" cy="459898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Does management perform a periodic review of </a:t>
            </a:r>
            <a:r>
              <a:rPr lang="en-US" altLang="en-US" dirty="0"/>
              <a:t>segregation of duties (SoD) conflicts within the application</a:t>
            </a:r>
            <a:r>
              <a:rPr kumimoji="0" lang="en-US" altLang="en-US" b="0" i="0" u="none" strike="noStrike" cap="none" normalizeH="0" baseline="0" dirty="0">
                <a:ln>
                  <a:noFill/>
                </a:ln>
                <a:effectLst/>
              </a:rPr>
              <a:t>?</a:t>
            </a:r>
            <a:endParaRPr lang="en-US" altLang="en-US" dirty="0"/>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Annual </a:t>
            </a:r>
            <a:r>
              <a:rPr lang="en-US" altLang="en-US" dirty="0"/>
              <a:t>analysis of SoD for all roles, permissions, groups, etc.</a:t>
            </a:r>
            <a:r>
              <a:rPr kumimoji="0" lang="en-US" altLang="en-US" b="0" i="0" u="none" strike="noStrike" cap="none" normalizeH="0" baseline="0" dirty="0">
                <a:ln>
                  <a:noFill/>
                </a:ln>
                <a:effectLst/>
              </a:rPr>
              <a:t> </a:t>
            </a: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Review and remediation / acceptance of any risks or potential conflicts</a:t>
            </a:r>
          </a:p>
          <a:p>
            <a:pPr marL="468630" lvl="1" indent="-285750" eaLnBrk="0" fontAlgn="base" hangingPunct="0">
              <a:lnSpc>
                <a:spcPct val="150000"/>
              </a:lnSpc>
              <a:spcBef>
                <a:spcPct val="0"/>
              </a:spcBef>
            </a:pPr>
            <a:r>
              <a:rPr lang="en-US" altLang="en-US" dirty="0"/>
              <a:t>Involvement of both IT and Business teams</a:t>
            </a:r>
          </a:p>
          <a:p>
            <a:pPr marL="468630" lvl="1" indent="-285750" eaLnBrk="0" fontAlgn="base" hangingPunct="0">
              <a:lnSpc>
                <a:spcPct val="150000"/>
              </a:lnSpc>
              <a:spcBef>
                <a:spcPct val="0"/>
              </a:spcBef>
            </a:pPr>
            <a:r>
              <a:rPr kumimoji="0" lang="en-US" altLang="en-US" b="0" i="0" u="none" strike="noStrike" cap="none" normalizeH="0" baseline="0" dirty="0">
                <a:ln>
                  <a:noFill/>
                </a:ln>
                <a:effectLst/>
              </a:rPr>
              <a:t>Manual process vs. SoD tool (e.g., </a:t>
            </a:r>
            <a:r>
              <a:rPr kumimoji="0" lang="en-US" altLang="en-US" b="0" i="0" u="none" strike="noStrike" cap="none" normalizeH="0" baseline="0" dirty="0" err="1">
                <a:ln>
                  <a:noFill/>
                </a:ln>
                <a:effectLst/>
              </a:rPr>
              <a:t>FastPath</a:t>
            </a:r>
            <a:r>
              <a:rPr kumimoji="0" lang="en-US" altLang="en-US" b="0" i="0" u="none" strike="noStrike" cap="none" normalizeH="0" baseline="0" dirty="0">
                <a:ln>
                  <a:noFill/>
                </a:ln>
                <a:effectLst/>
              </a:rPr>
              <a:t>)</a:t>
            </a:r>
          </a:p>
        </p:txBody>
      </p:sp>
      <p:sp>
        <p:nvSpPr>
          <p:cNvPr id="11" name="Footer Placeholder 3">
            <a:extLst>
              <a:ext uri="{FF2B5EF4-FFF2-40B4-BE49-F238E27FC236}">
                <a16:creationId xmlns:a16="http://schemas.microsoft.com/office/drawing/2014/main" id="{5E24C832-D2E7-B003-EEE0-E1EE0B00687A}"/>
              </a:ext>
            </a:extLst>
          </p:cNvPr>
          <p:cNvSpPr>
            <a:spLocks noGrp="1"/>
          </p:cNvSpPr>
          <p:nvPr>
            <p:ph type="ftr" sz="quarter" idx="11"/>
          </p:nvPr>
        </p:nvSpPr>
        <p:spPr>
          <a:xfrm>
            <a:off x="304796" y="5883275"/>
            <a:ext cx="11582404" cy="365125"/>
          </a:xfrm>
        </p:spPr>
        <p:txBody>
          <a:bodyPr/>
          <a:lstStyle/>
          <a:p>
            <a:endParaRPr lang="en-US"/>
          </a:p>
        </p:txBody>
      </p:sp>
    </p:spTree>
    <p:extLst>
      <p:ext uri="{BB962C8B-B14F-4D97-AF65-F5344CB8AC3E}">
        <p14:creationId xmlns:p14="http://schemas.microsoft.com/office/powerpoint/2010/main" val="361560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1">
            <a:extLst>
              <a:ext uri="{FF2B5EF4-FFF2-40B4-BE49-F238E27FC236}">
                <a16:creationId xmlns:a16="http://schemas.microsoft.com/office/drawing/2014/main" id="{C31C0B65-429F-70ED-0313-BC4233519BC3}"/>
              </a:ext>
            </a:extLst>
          </p:cNvPr>
          <p:cNvSpPr>
            <a:spLocks noGrp="1"/>
          </p:cNvSpPr>
          <p:nvPr>
            <p:ph type="ftr" sz="quarter" idx="11"/>
          </p:nvPr>
        </p:nvSpPr>
        <p:spPr>
          <a:xfrm>
            <a:off x="304796" y="5883275"/>
            <a:ext cx="11582404" cy="365125"/>
          </a:xfrm>
        </p:spPr>
        <p:txBody>
          <a:bodyPr/>
          <a:lstStyle/>
          <a:p>
            <a:endParaRPr lang="en-US"/>
          </a:p>
        </p:txBody>
      </p:sp>
      <p:sp>
        <p:nvSpPr>
          <p:cNvPr id="2" name="Title 1">
            <a:extLst>
              <a:ext uri="{FF2B5EF4-FFF2-40B4-BE49-F238E27FC236}">
                <a16:creationId xmlns:a16="http://schemas.microsoft.com/office/drawing/2014/main" id="{69257514-5394-6CBA-C16F-6299CD986A51}"/>
              </a:ext>
            </a:extLst>
          </p:cNvPr>
          <p:cNvSpPr>
            <a:spLocks noGrp="1"/>
          </p:cNvSpPr>
          <p:nvPr>
            <p:ph type="title"/>
          </p:nvPr>
        </p:nvSpPr>
        <p:spPr>
          <a:xfrm>
            <a:off x="304796" y="311981"/>
            <a:ext cx="11582402" cy="701039"/>
          </a:xfrm>
        </p:spPr>
        <p:txBody>
          <a:bodyPr anchor="ctr">
            <a:normAutofit/>
          </a:bodyPr>
          <a:lstStyle/>
          <a:p>
            <a:r>
              <a:rPr lang="en-US" dirty="0"/>
              <a:t>Key Takeaways</a:t>
            </a:r>
          </a:p>
        </p:txBody>
      </p:sp>
      <p:graphicFrame>
        <p:nvGraphicFramePr>
          <p:cNvPr id="7" name="Rectangle 1">
            <a:extLst>
              <a:ext uri="{FF2B5EF4-FFF2-40B4-BE49-F238E27FC236}">
                <a16:creationId xmlns:a16="http://schemas.microsoft.com/office/drawing/2014/main" id="{3F19C52C-421C-F7FB-CBF1-70187E895FC1}"/>
              </a:ext>
            </a:extLst>
          </p:cNvPr>
          <p:cNvGraphicFramePr>
            <a:graphicFrameLocks noGrp="1"/>
          </p:cNvGraphicFramePr>
          <p:nvPr>
            <p:ph sz="quarter" idx="12"/>
            <p:extLst>
              <p:ext uri="{D42A27DB-BD31-4B8C-83A1-F6EECF244321}">
                <p14:modId xmlns:p14="http://schemas.microsoft.com/office/powerpoint/2010/main" val="3728424293"/>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91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EEE85319-8E40-9E77-CFD4-419A1542AD7E}"/>
              </a:ext>
            </a:extLst>
          </p:cNvPr>
          <p:cNvSpPr>
            <a:spLocks noGrp="1"/>
          </p:cNvSpPr>
          <p:nvPr>
            <p:ph type="ftr" sz="quarter" idx="12"/>
          </p:nvPr>
        </p:nvSpPr>
        <p:spPr>
          <a:xfrm>
            <a:off x="304796" y="5883275"/>
            <a:ext cx="11582404" cy="365125"/>
          </a:xfrm>
        </p:spPr>
        <p:txBody>
          <a:bodyPr/>
          <a:lstStyle/>
          <a:p>
            <a:endParaRPr lang="en-US"/>
          </a:p>
        </p:txBody>
      </p:sp>
      <p:sp>
        <p:nvSpPr>
          <p:cNvPr id="7" name="Rectangle 4">
            <a:extLst>
              <a:ext uri="{FF2B5EF4-FFF2-40B4-BE49-F238E27FC236}">
                <a16:creationId xmlns:a16="http://schemas.microsoft.com/office/drawing/2014/main" id="{FB1DAAFD-FDDC-BAC3-C82B-677B10860DAC}"/>
              </a:ext>
            </a:extLst>
          </p:cNvPr>
          <p:cNvSpPr>
            <a:spLocks noGrp="1" noChangeArrowheads="1"/>
          </p:cNvSpPr>
          <p:nvPr>
            <p:ph type="body" sz="quarter" idx="11"/>
          </p:nvPr>
        </p:nvSpPr>
        <p:spPr bwMode="auto">
          <a:xfrm>
            <a:off x="304798" y="1182009"/>
            <a:ext cx="11582400" cy="4504416"/>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How is access provisioned to the system for new hires, new / additional access requests for existing employees, and role changes?</a:t>
            </a:r>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lang="en-US" altLang="en-US" dirty="0"/>
              <a:t>We want to u</a:t>
            </a:r>
            <a:r>
              <a:rPr kumimoji="0" lang="en-US" altLang="en-US" b="0" i="0" u="none" strike="noStrike" cap="none" normalizeH="0" baseline="0" dirty="0">
                <a:ln>
                  <a:noFill/>
                </a:ln>
                <a:effectLst/>
              </a:rPr>
              <a:t>nderstand the end-to-end process for provisioning access and how it’s all documented.</a:t>
            </a:r>
            <a:endParaRPr lang="en-US" altLang="en-US" b="0" i="0" u="none" strike="noStrike" cap="none" normalizeH="0" baseline="0" dirty="0">
              <a:ln>
                <a:noFill/>
              </a:ln>
              <a:effectLst/>
              <a:cs typeface="Arial"/>
            </a:endParaRPr>
          </a:p>
          <a:p>
            <a:pPr marL="285750" marR="0" lvl="0" indent="-285750" defTabSz="914400" rtl="0" eaLnBrk="0" fontAlgn="base" latinLnBrk="0" hangingPunct="0">
              <a:lnSpc>
                <a:spcPct val="150000"/>
              </a:lnSpc>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Potential </a:t>
            </a:r>
            <a:r>
              <a:rPr lang="en-US" altLang="en-US" dirty="0"/>
              <a:t>s</a:t>
            </a:r>
            <a:r>
              <a:rPr kumimoji="0" lang="en-US" altLang="en-US" b="0" i="0" u="none" strike="noStrike" cap="none" normalizeH="0" baseline="0" dirty="0">
                <a:ln>
                  <a:noFill/>
                </a:ln>
                <a:effectLst/>
              </a:rPr>
              <a:t>cenarios:</a:t>
            </a:r>
            <a:endParaRPr lang="en-US" altLang="en-US" b="0" i="0" u="none" strike="noStrike" cap="none" normalizeH="0" baseline="0" dirty="0">
              <a:ln>
                <a:noFill/>
              </a:ln>
              <a:effectLst/>
              <a:cs typeface="Arial"/>
            </a:endParaRP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Automated access provisioning via </a:t>
            </a:r>
            <a:r>
              <a:rPr lang="en-US" altLang="en-US" dirty="0"/>
              <a:t>an </a:t>
            </a:r>
            <a:r>
              <a:rPr kumimoji="0" lang="en-US" altLang="en-US" b="0" i="0" u="none" strike="noStrike" cap="none" normalizeH="0" baseline="0" dirty="0">
                <a:ln>
                  <a:noFill/>
                </a:ln>
                <a:effectLst/>
              </a:rPr>
              <a:t>established workflow.</a:t>
            </a:r>
            <a:endParaRPr lang="en-US" altLang="en-US" b="0" i="0" u="none" strike="noStrike" cap="none" normalizeH="0" baseline="0" dirty="0">
              <a:ln>
                <a:noFill/>
              </a:ln>
              <a:effectLst/>
              <a:cs typeface="Arial"/>
            </a:endParaRPr>
          </a:p>
          <a:p>
            <a:pPr marL="468630" lvl="1" indent="-285750" eaLnBrk="0" fontAlgn="base" hangingPunct="0">
              <a:lnSpc>
                <a:spcPct val="150000"/>
              </a:lnSpc>
              <a:spcBef>
                <a:spcPct val="0"/>
              </a:spcBef>
              <a:buClrTx/>
            </a:pPr>
            <a:r>
              <a:rPr kumimoji="0" lang="en-US" altLang="en-US" b="0" i="0" u="none" strike="noStrike" cap="none" normalizeH="0" baseline="0" dirty="0">
                <a:ln>
                  <a:noFill/>
                </a:ln>
                <a:effectLst/>
              </a:rPr>
              <a:t>Manual access request process:</a:t>
            </a:r>
            <a:endParaRPr lang="en-US" altLang="en-US" b="0" i="0" u="none" strike="noStrike" cap="none" normalizeH="0" baseline="0" dirty="0">
              <a:ln>
                <a:noFill/>
              </a:ln>
              <a:effectLst/>
              <a:cs typeface="Arial"/>
            </a:endParaRPr>
          </a:p>
          <a:p>
            <a:pPr marL="651510" lvl="2" indent="-285750" eaLnBrk="0" fontAlgn="base" hangingPunct="0">
              <a:lnSpc>
                <a:spcPct val="150000"/>
              </a:lnSpc>
              <a:spcBef>
                <a:spcPct val="0"/>
              </a:spcBef>
            </a:pPr>
            <a:r>
              <a:rPr lang="en-US" altLang="en-US" dirty="0"/>
              <a:t>Opening t</a:t>
            </a:r>
            <a:r>
              <a:rPr kumimoji="0" lang="en-US" altLang="en-US" b="0" i="0" u="none" strike="noStrike" cap="none" normalizeH="0" baseline="0" dirty="0">
                <a:ln>
                  <a:noFill/>
                </a:ln>
                <a:effectLst/>
              </a:rPr>
              <a:t>ickets vs. using e-mails</a:t>
            </a:r>
            <a:endParaRPr lang="en-US" altLang="en-US" b="0" i="0" u="none" strike="noStrike" cap="none" normalizeH="0" baseline="0" dirty="0">
              <a:ln>
                <a:noFill/>
              </a:ln>
              <a:effectLst/>
              <a:cs typeface="Arial"/>
            </a:endParaRPr>
          </a:p>
          <a:p>
            <a:pPr marL="651510" lvl="2" indent="-285750" eaLnBrk="0" fontAlgn="base" hangingPunct="0">
              <a:lnSpc>
                <a:spcPct val="150000"/>
              </a:lnSpc>
              <a:spcBef>
                <a:spcPct val="0"/>
              </a:spcBef>
            </a:pPr>
            <a:r>
              <a:rPr kumimoji="0" lang="en-US" altLang="en-US" b="0" i="0" u="none" strike="noStrike" cap="none" normalizeH="0" baseline="0" dirty="0">
                <a:ln>
                  <a:noFill/>
                </a:ln>
                <a:effectLst/>
              </a:rPr>
              <a:t>Listing out exact roles / permissions being requested</a:t>
            </a:r>
            <a:endParaRPr lang="en-US" altLang="en-US" b="0" i="0" u="none" strike="noStrike" cap="none" normalizeH="0" baseline="0" dirty="0">
              <a:ln>
                <a:noFill/>
              </a:ln>
              <a:effectLst/>
              <a:cs typeface="Arial"/>
            </a:endParaRPr>
          </a:p>
          <a:p>
            <a:pPr marL="651510" lvl="2" indent="-285750" eaLnBrk="0" fontAlgn="base" hangingPunct="0">
              <a:lnSpc>
                <a:spcPct val="150000"/>
              </a:lnSpc>
              <a:spcBef>
                <a:spcPct val="0"/>
              </a:spcBef>
            </a:pPr>
            <a:r>
              <a:rPr kumimoji="0" lang="en-US" altLang="en-US" b="0" i="0" u="none" strike="noStrike" cap="none" normalizeH="0" baseline="0" dirty="0">
                <a:ln>
                  <a:noFill/>
                </a:ln>
                <a:effectLst/>
              </a:rPr>
              <a:t>Explicit </a:t>
            </a:r>
            <a:r>
              <a:rPr lang="en-US" altLang="en-US" dirty="0"/>
              <a:t>a</a:t>
            </a:r>
            <a:r>
              <a:rPr kumimoji="0" lang="en-US" altLang="en-US" b="0" i="0" u="none" strike="noStrike" cap="none" normalizeH="0" baseline="0" dirty="0">
                <a:ln>
                  <a:noFill/>
                </a:ln>
                <a:effectLst/>
              </a:rPr>
              <a:t>pproval</a:t>
            </a:r>
            <a:r>
              <a:rPr lang="en-US" altLang="en-US" dirty="0"/>
              <a:t>(s) documented prior to provisioning</a:t>
            </a:r>
            <a:endParaRPr lang="en-US" altLang="en-US" dirty="0">
              <a:cs typeface="Arial"/>
            </a:endParaRPr>
          </a:p>
          <a:p>
            <a:pPr marL="651510" lvl="2" indent="-285750" eaLnBrk="0" fontAlgn="base" hangingPunct="0">
              <a:lnSpc>
                <a:spcPct val="150000"/>
              </a:lnSpc>
              <a:spcBef>
                <a:spcPct val="0"/>
              </a:spcBef>
            </a:pPr>
            <a:r>
              <a:rPr lang="en-US" altLang="en-US" dirty="0"/>
              <a:t>Screenshots of access provisioned included in ticket and/or email</a:t>
            </a:r>
            <a:endParaRPr lang="en-US" altLang="en-US" b="0" i="0" u="none" strike="noStrike" cap="none" normalizeH="0" baseline="0" dirty="0">
              <a:ln>
                <a:noFill/>
              </a:ln>
              <a:effectLst/>
              <a:cs typeface="Arial"/>
            </a:endParaRPr>
          </a:p>
        </p:txBody>
      </p:sp>
      <p:sp>
        <p:nvSpPr>
          <p:cNvPr id="2" name="Title 1">
            <a:extLst>
              <a:ext uri="{FF2B5EF4-FFF2-40B4-BE49-F238E27FC236}">
                <a16:creationId xmlns:a16="http://schemas.microsoft.com/office/drawing/2014/main" id="{35BE8E41-6064-8F58-7CE8-DACC5DEF0948}"/>
              </a:ext>
            </a:extLst>
          </p:cNvPr>
          <p:cNvSpPr>
            <a:spLocks noGrp="1"/>
          </p:cNvSpPr>
          <p:nvPr>
            <p:ph type="title"/>
          </p:nvPr>
        </p:nvSpPr>
        <p:spPr>
          <a:xfrm>
            <a:off x="304796" y="377103"/>
            <a:ext cx="11582402" cy="594448"/>
          </a:xfrm>
        </p:spPr>
        <p:txBody>
          <a:bodyPr anchor="ctr">
            <a:normAutofit/>
          </a:bodyPr>
          <a:lstStyle/>
          <a:p>
            <a:r>
              <a:rPr lang="en-US" sz="2000" dirty="0"/>
              <a:t>Access requesting &amp; provisioning</a:t>
            </a:r>
          </a:p>
        </p:txBody>
      </p:sp>
    </p:spTree>
    <p:extLst>
      <p:ext uri="{BB962C8B-B14F-4D97-AF65-F5344CB8AC3E}">
        <p14:creationId xmlns:p14="http://schemas.microsoft.com/office/powerpoint/2010/main" val="371504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6BFD79E9-EACD-B1E1-9163-7F7D33EAFC1A}"/>
              </a:ext>
            </a:extLst>
          </p:cNvPr>
          <p:cNvSpPr>
            <a:spLocks noGrp="1"/>
          </p:cNvSpPr>
          <p:nvPr>
            <p:ph type="ftr" sz="quarter" idx="11"/>
          </p:nvPr>
        </p:nvSpPr>
        <p:spPr>
          <a:xfrm>
            <a:off x="304796" y="5883275"/>
            <a:ext cx="11582404" cy="365125"/>
          </a:xfrm>
        </p:spPr>
        <p:txBody>
          <a:bodyPr/>
          <a:lstStyle/>
          <a:p>
            <a:endParaRPr lang="en-US" dirty="0"/>
          </a:p>
        </p:txBody>
      </p:sp>
      <p:sp>
        <p:nvSpPr>
          <p:cNvPr id="2" name="Title 1">
            <a:extLst>
              <a:ext uri="{FF2B5EF4-FFF2-40B4-BE49-F238E27FC236}">
                <a16:creationId xmlns:a16="http://schemas.microsoft.com/office/drawing/2014/main" id="{B43F9E4B-ED87-F64D-6C87-400A4887E781}"/>
              </a:ext>
            </a:extLst>
          </p:cNvPr>
          <p:cNvSpPr>
            <a:spLocks noGrp="1"/>
          </p:cNvSpPr>
          <p:nvPr>
            <p:ph type="title"/>
          </p:nvPr>
        </p:nvSpPr>
        <p:spPr>
          <a:xfrm>
            <a:off x="304796" y="351474"/>
            <a:ext cx="10477504" cy="648652"/>
          </a:xfrm>
        </p:spPr>
        <p:txBody>
          <a:bodyPr anchor="ctr">
            <a:normAutofit/>
          </a:bodyPr>
          <a:lstStyle/>
          <a:p>
            <a:r>
              <a:rPr lang="en-US" sz="2000" dirty="0"/>
              <a:t>Terminations/removal</a:t>
            </a:r>
            <a:r>
              <a:rPr lang="en-US" sz="2000" b="0" i="0" dirty="0">
                <a:effectLst/>
              </a:rPr>
              <a:t> </a:t>
            </a:r>
            <a:r>
              <a:rPr lang="en-US" sz="2000" dirty="0"/>
              <a:t>of </a:t>
            </a:r>
            <a:r>
              <a:rPr lang="en-US" sz="2000" b="0" i="0" dirty="0">
                <a:effectLst/>
              </a:rPr>
              <a:t>user access</a:t>
            </a:r>
            <a:endParaRPr lang="en-US" sz="2000" dirty="0"/>
          </a:p>
        </p:txBody>
      </p:sp>
      <p:graphicFrame>
        <p:nvGraphicFramePr>
          <p:cNvPr id="8" name="Rectangle 1">
            <a:extLst>
              <a:ext uri="{FF2B5EF4-FFF2-40B4-BE49-F238E27FC236}">
                <a16:creationId xmlns:a16="http://schemas.microsoft.com/office/drawing/2014/main" id="{6A470F75-CD24-69BF-6A15-C4D612D5DB52}"/>
              </a:ext>
            </a:extLst>
          </p:cNvPr>
          <p:cNvGraphicFramePr>
            <a:graphicFrameLocks noGrp="1"/>
          </p:cNvGraphicFramePr>
          <p:nvPr>
            <p:ph sz="quarter" idx="12"/>
            <p:extLst>
              <p:ext uri="{D42A27DB-BD31-4B8C-83A1-F6EECF244321}">
                <p14:modId xmlns:p14="http://schemas.microsoft.com/office/powerpoint/2010/main" val="243249164"/>
              </p:ext>
            </p:extLst>
          </p:nvPr>
        </p:nvGraphicFramePr>
        <p:xfrm>
          <a:off x="304800" y="1143000"/>
          <a:ext cx="115824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9A2E69B-8A28-4714-6130-0E5F744596C3}"/>
              </a:ext>
            </a:extLst>
          </p:cNvPr>
          <p:cNvSpPr txBox="1"/>
          <p:nvPr/>
        </p:nvSpPr>
        <p:spPr>
          <a:xfrm>
            <a:off x="304796" y="1162051"/>
            <a:ext cx="10048879" cy="438150"/>
          </a:xfrm>
          <a:prstGeom prst="rect">
            <a:avLst/>
          </a:prstGeom>
          <a:noFill/>
        </p:spPr>
        <p:txBody>
          <a:bodyPr wrap="square" lIns="0" tIns="0" rIns="0" bIns="0" rtlCol="0">
            <a:noAutofit/>
          </a:bodyPr>
          <a:lstStyle/>
          <a:p>
            <a:pPr marL="283464" indent="-283464">
              <a:buFont typeface="Arial" panose="020B0604020202020204" pitchFamily="34" charset="0"/>
              <a:buChar char="•"/>
            </a:pPr>
            <a:r>
              <a:rPr lang="en-US" dirty="0"/>
              <a:t>How is access removed from / disabled in the system for terminations and role changes?</a:t>
            </a:r>
          </a:p>
        </p:txBody>
      </p:sp>
    </p:spTree>
    <p:extLst>
      <p:ext uri="{BB962C8B-B14F-4D97-AF65-F5344CB8AC3E}">
        <p14:creationId xmlns:p14="http://schemas.microsoft.com/office/powerpoint/2010/main" val="8424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272C68E8-810D-4672-B1A7-DDEC2BAC866C}"/>
              </a:ext>
            </a:extLst>
          </p:cNvPr>
          <p:cNvSpPr>
            <a:spLocks noGrp="1" noChangeArrowheads="1"/>
          </p:cNvSpPr>
          <p:nvPr>
            <p:ph type="body" sz="quarter" idx="11"/>
          </p:nvPr>
        </p:nvSpPr>
        <p:spPr bwMode="auto">
          <a:xfrm>
            <a:off x="304796" y="1430273"/>
            <a:ext cx="11582400" cy="87384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Role-based, permission-based, object-based access? </a:t>
            </a:r>
          </a:p>
          <a:p>
            <a:pPr marL="285750" marR="0" lvl="0" indent="-285750" defTabSz="914400" rtl="0" eaLnBrk="0" fontAlgn="base" latinLnBrk="0" hangingPunct="0">
              <a:spcBef>
                <a:spcPct val="0"/>
              </a:spcBef>
              <a:buClrTx/>
              <a:buSzTx/>
              <a:buFont typeface="Arial" panose="020B0604020202020204" pitchFamily="34" charset="0"/>
              <a:buChar char="•"/>
              <a:tabLst/>
            </a:pPr>
            <a:r>
              <a:rPr kumimoji="0" lang="en-US" altLang="en-US" b="0" i="0" u="none" strike="noStrike" cap="none" normalizeH="0" baseline="0" dirty="0">
                <a:ln>
                  <a:noFill/>
                </a:ln>
                <a:effectLst/>
              </a:rPr>
              <a:t>Can roles be modified (i.e., custom roles)?</a:t>
            </a:r>
          </a:p>
        </p:txBody>
      </p:sp>
      <p:sp>
        <p:nvSpPr>
          <p:cNvPr id="2" name="Title 1">
            <a:extLst>
              <a:ext uri="{FF2B5EF4-FFF2-40B4-BE49-F238E27FC236}">
                <a16:creationId xmlns:a16="http://schemas.microsoft.com/office/drawing/2014/main" id="{4C963DD0-F82C-052A-15CB-3551AA3D50B5}"/>
              </a:ext>
            </a:extLst>
          </p:cNvPr>
          <p:cNvSpPr>
            <a:spLocks noGrp="1"/>
          </p:cNvSpPr>
          <p:nvPr>
            <p:ph type="title"/>
          </p:nvPr>
        </p:nvSpPr>
        <p:spPr>
          <a:xfrm>
            <a:off x="304796" y="552919"/>
            <a:ext cx="11582402" cy="701039"/>
          </a:xfrm>
        </p:spPr>
        <p:txBody>
          <a:bodyPr anchor="ctr">
            <a:normAutofit/>
          </a:bodyPr>
          <a:lstStyle/>
          <a:p>
            <a:r>
              <a:rPr lang="en-US" sz="2000" dirty="0"/>
              <a:t>How is access configured within the system (e.g., role vs. permission-based access, object-based access, groups)?</a:t>
            </a:r>
          </a:p>
        </p:txBody>
      </p:sp>
      <p:sp>
        <p:nvSpPr>
          <p:cNvPr id="3" name="Title 1">
            <a:extLst>
              <a:ext uri="{FF2B5EF4-FFF2-40B4-BE49-F238E27FC236}">
                <a16:creationId xmlns:a16="http://schemas.microsoft.com/office/drawing/2014/main" id="{A379CDAA-F168-4986-7030-86FAEE1A82EF}"/>
              </a:ext>
            </a:extLst>
          </p:cNvPr>
          <p:cNvSpPr txBox="1">
            <a:spLocks/>
          </p:cNvSpPr>
          <p:nvPr/>
        </p:nvSpPr>
        <p:spPr>
          <a:xfrm>
            <a:off x="304796" y="2727961"/>
            <a:ext cx="11349322" cy="701039"/>
          </a:xfrm>
          <a:prstGeom prst="rect">
            <a:avLst/>
          </a:prstGeom>
        </p:spPr>
        <p:txBody>
          <a:bodyPr vert="horz" lIns="0" tIns="0" rIns="0" bIns="0" rtlCol="0" anchor="ctr">
            <a:normAutofit fontScale="97500"/>
          </a:bodyPr>
          <a:lstStyle>
            <a:lvl1pPr algn="l" defTabSz="914400" rtl="0" eaLnBrk="1" latinLnBrk="0" hangingPunct="1">
              <a:lnSpc>
                <a:spcPct val="90000"/>
              </a:lnSpc>
              <a:spcBef>
                <a:spcPct val="0"/>
              </a:spcBef>
              <a:buNone/>
              <a:defRPr sz="3200" b="0" kern="1200" cap="all" spc="300" baseline="0">
                <a:solidFill>
                  <a:srgbClr val="3D454E"/>
                </a:solidFill>
                <a:latin typeface="+mj-lt"/>
                <a:ea typeface="+mj-ea"/>
                <a:cs typeface="+mj-cs"/>
              </a:defRPr>
            </a:lvl1pPr>
          </a:lstStyle>
          <a:p>
            <a:r>
              <a:rPr lang="en-US" sz="2000" dirty="0"/>
              <a:t>Is Management performing a review of all roles/permissions in the system at least once per quarter?</a:t>
            </a:r>
          </a:p>
        </p:txBody>
      </p:sp>
      <p:sp>
        <p:nvSpPr>
          <p:cNvPr id="4" name="Rectangle 2">
            <a:extLst>
              <a:ext uri="{FF2B5EF4-FFF2-40B4-BE49-F238E27FC236}">
                <a16:creationId xmlns:a16="http://schemas.microsoft.com/office/drawing/2014/main" id="{7738530D-2A1A-23C9-92E9-E12E22D017FB}"/>
              </a:ext>
            </a:extLst>
          </p:cNvPr>
          <p:cNvSpPr txBox="1">
            <a:spLocks noChangeArrowheads="1"/>
          </p:cNvSpPr>
          <p:nvPr/>
        </p:nvSpPr>
        <p:spPr bwMode="auto">
          <a:xfrm>
            <a:off x="304796" y="3605862"/>
            <a:ext cx="11582400" cy="18960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0" indent="0" algn="l" defTabSz="914400" rtl="0" eaLnBrk="1" latinLnBrk="0" hangingPunct="1">
              <a:lnSpc>
                <a:spcPct val="90000"/>
              </a:lnSpc>
              <a:spcBef>
                <a:spcPts val="0"/>
              </a:spcBef>
              <a:spcAft>
                <a:spcPts val="600"/>
              </a:spcAft>
              <a:buFont typeface="Arial" panose="020B0604020202020204" pitchFamily="34" charset="0"/>
              <a:buNone/>
              <a:defRPr sz="1800" kern="1200">
                <a:solidFill>
                  <a:srgbClr val="3D454E"/>
                </a:solidFill>
                <a:latin typeface="+mn-lt"/>
                <a:ea typeface="+mn-ea"/>
                <a:cs typeface="+mn-cs"/>
              </a:defRPr>
            </a:lvl1pPr>
            <a:lvl2pPr marL="182880" indent="-18288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rgbClr val="3D454E"/>
                </a:solidFill>
                <a:latin typeface="+mn-lt"/>
                <a:ea typeface="+mn-ea"/>
                <a:cs typeface="+mn-cs"/>
              </a:defRPr>
            </a:lvl2pPr>
            <a:lvl3pPr marL="365760" indent="-182880" algn="l" defTabSz="914400" rtl="0" eaLnBrk="1" latinLnBrk="0" hangingPunct="1">
              <a:lnSpc>
                <a:spcPct val="100000"/>
              </a:lnSpc>
              <a:spcBef>
                <a:spcPts val="0"/>
              </a:spcBef>
              <a:spcAft>
                <a:spcPts val="600"/>
              </a:spcAft>
              <a:buFont typeface="Arial" panose="020B0604020202020204" pitchFamily="34" charset="0"/>
              <a:buChar char="–"/>
              <a:defRPr sz="1400" kern="1200">
                <a:solidFill>
                  <a:srgbClr val="3D454E"/>
                </a:solidFill>
                <a:latin typeface="+mn-lt"/>
                <a:ea typeface="+mn-ea"/>
                <a:cs typeface="+mn-cs"/>
              </a:defRPr>
            </a:lvl3pPr>
            <a:lvl4pPr marL="548640" indent="-182880" algn="l" defTabSz="914400" rtl="0" eaLnBrk="1" latinLnBrk="0" hangingPunct="1">
              <a:lnSpc>
                <a:spcPct val="100000"/>
              </a:lnSpc>
              <a:spcBef>
                <a:spcPts val="0"/>
              </a:spcBef>
              <a:spcAft>
                <a:spcPts val="600"/>
              </a:spcAft>
              <a:buFont typeface="Arial" panose="020B0604020202020204" pitchFamily="34" charset="0"/>
              <a:buChar char="•"/>
              <a:defRPr sz="1200" kern="1200">
                <a:solidFill>
                  <a:srgbClr val="3D454E"/>
                </a:solidFill>
                <a:latin typeface="+mn-lt"/>
                <a:ea typeface="+mn-ea"/>
                <a:cs typeface="+mn-cs"/>
              </a:defRPr>
            </a:lvl4pPr>
            <a:lvl5pPr marL="731520" indent="-182880" algn="l" defTabSz="914400" rtl="0" eaLnBrk="1" latinLnBrk="0" hangingPunct="1">
              <a:lnSpc>
                <a:spcPct val="100000"/>
              </a:lnSpc>
              <a:spcBef>
                <a:spcPts val="0"/>
              </a:spcBef>
              <a:spcAft>
                <a:spcPts val="600"/>
              </a:spcAft>
              <a:buClr>
                <a:schemeClr val="tx2">
                  <a:lumMod val="60000"/>
                  <a:lumOff val="40000"/>
                </a:schemeClr>
              </a:buClr>
              <a:buFont typeface="Arial" panose="020B0604020202020204" pitchFamily="34" charset="0"/>
              <a:buChar char="–"/>
              <a:defRPr sz="1100" kern="1200">
                <a:solidFill>
                  <a:srgbClr val="3D454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eaLnBrk="0" fontAlgn="base" hangingPunct="0">
              <a:spcBef>
                <a:spcPct val="0"/>
              </a:spcBef>
              <a:buFont typeface="Arial" panose="020B0604020202020204" pitchFamily="34" charset="0"/>
              <a:buChar char="•"/>
            </a:pPr>
            <a:r>
              <a:rPr lang="en-US" altLang="en-US" dirty="0"/>
              <a:t>Role-based, permission-based, object-based access? </a:t>
            </a:r>
          </a:p>
          <a:p>
            <a:pPr marL="285750" indent="-285750" eaLnBrk="0" fontAlgn="base" hangingPunct="0">
              <a:spcBef>
                <a:spcPct val="0"/>
              </a:spcBef>
              <a:buFont typeface="Arial" panose="020B0604020202020204" pitchFamily="34" charset="0"/>
              <a:buChar char="•"/>
            </a:pPr>
            <a:r>
              <a:rPr lang="en-US" altLang="en-US" dirty="0"/>
              <a:t>Can roles be modified? If so, quarterly roles / permissions reviews should be performed.</a:t>
            </a:r>
          </a:p>
          <a:p>
            <a:pPr marL="285750" indent="-285750" eaLnBrk="0" fontAlgn="base" hangingPunct="0">
              <a:spcBef>
                <a:spcPct val="0"/>
              </a:spcBef>
              <a:buFont typeface="Arial" panose="020B0604020202020204" pitchFamily="34" charset="0"/>
              <a:buChar char="•"/>
            </a:pPr>
            <a:r>
              <a:rPr lang="en-US" altLang="en-US" dirty="0"/>
              <a:t>System-generated documentation and knowledgeable reviewers.</a:t>
            </a:r>
          </a:p>
          <a:p>
            <a:pPr marL="285750" indent="-285750" eaLnBrk="0" fontAlgn="base" hangingPunct="0">
              <a:spcBef>
                <a:spcPct val="0"/>
              </a:spcBef>
              <a:buFont typeface="Arial" panose="020B0604020202020204" pitchFamily="34" charset="0"/>
              <a:buChar char="•"/>
            </a:pPr>
            <a:r>
              <a:rPr lang="en-US" altLang="en-US" dirty="0"/>
              <a:t>Alignment with user access reviews (UARs).</a:t>
            </a:r>
          </a:p>
        </p:txBody>
      </p:sp>
    </p:spTree>
    <p:extLst>
      <p:ext uri="{BB962C8B-B14F-4D97-AF65-F5344CB8AC3E}">
        <p14:creationId xmlns:p14="http://schemas.microsoft.com/office/powerpoint/2010/main" val="354376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4D12-32C9-BA8D-F6EE-A0E3A5D855A6}"/>
              </a:ext>
            </a:extLst>
          </p:cNvPr>
          <p:cNvSpPr>
            <a:spLocks noGrp="1"/>
          </p:cNvSpPr>
          <p:nvPr>
            <p:ph type="title"/>
          </p:nvPr>
        </p:nvSpPr>
        <p:spPr>
          <a:xfrm>
            <a:off x="304796" y="355900"/>
            <a:ext cx="11582402" cy="701039"/>
          </a:xfrm>
        </p:spPr>
        <p:txBody>
          <a:bodyPr anchor="ctr">
            <a:normAutofit/>
          </a:bodyPr>
          <a:lstStyle/>
          <a:p>
            <a:r>
              <a:rPr lang="en-US" sz="2000" dirty="0"/>
              <a:t>Does management perform periodic user access reviews for this system? If so, please describe the review process.</a:t>
            </a:r>
          </a:p>
        </p:txBody>
      </p:sp>
      <p:graphicFrame>
        <p:nvGraphicFramePr>
          <p:cNvPr id="16" name="Rectangle 1">
            <a:extLst>
              <a:ext uri="{FF2B5EF4-FFF2-40B4-BE49-F238E27FC236}">
                <a16:creationId xmlns:a16="http://schemas.microsoft.com/office/drawing/2014/main" id="{024BA38F-2CFC-D114-682C-00633746F84F}"/>
              </a:ext>
            </a:extLst>
          </p:cNvPr>
          <p:cNvGraphicFramePr>
            <a:graphicFrameLocks noGrp="1"/>
          </p:cNvGraphicFramePr>
          <p:nvPr>
            <p:ph idx="1"/>
            <p:extLst>
              <p:ext uri="{D42A27DB-BD31-4B8C-83A1-F6EECF244321}">
                <p14:modId xmlns:p14="http://schemas.microsoft.com/office/powerpoint/2010/main" val="736440099"/>
              </p:ext>
            </p:extLst>
          </p:nvPr>
        </p:nvGraphicFramePr>
        <p:xfrm>
          <a:off x="304800" y="1132723"/>
          <a:ext cx="11582398" cy="459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92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2177-6553-F12C-F371-64AC1DA04D44}"/>
              </a:ext>
            </a:extLst>
          </p:cNvPr>
          <p:cNvSpPr>
            <a:spLocks noGrp="1"/>
          </p:cNvSpPr>
          <p:nvPr>
            <p:ph type="title"/>
          </p:nvPr>
        </p:nvSpPr>
        <p:spPr>
          <a:xfrm>
            <a:off x="304796" y="466818"/>
            <a:ext cx="11582402" cy="701039"/>
          </a:xfrm>
        </p:spPr>
        <p:txBody>
          <a:bodyPr anchor="ctr">
            <a:normAutofit/>
          </a:bodyPr>
          <a:lstStyle/>
          <a:p>
            <a:r>
              <a:rPr lang="en-US" sz="2000" dirty="0"/>
              <a:t>Are there any users with privileged access? If so, what roles or permissions grant this access, and how is it restricted?</a:t>
            </a:r>
          </a:p>
        </p:txBody>
      </p:sp>
      <p:graphicFrame>
        <p:nvGraphicFramePr>
          <p:cNvPr id="11" name="Rectangle 1">
            <a:extLst>
              <a:ext uri="{FF2B5EF4-FFF2-40B4-BE49-F238E27FC236}">
                <a16:creationId xmlns:a16="http://schemas.microsoft.com/office/drawing/2014/main" id="{C0BD4A93-8A3C-66F5-7E0A-C4E4990F32CA}"/>
              </a:ext>
            </a:extLst>
          </p:cNvPr>
          <p:cNvGraphicFramePr>
            <a:graphicFrameLocks noGrp="1"/>
          </p:cNvGraphicFramePr>
          <p:nvPr>
            <p:ph idx="1"/>
            <p:extLst>
              <p:ext uri="{D42A27DB-BD31-4B8C-83A1-F6EECF244321}">
                <p14:modId xmlns:p14="http://schemas.microsoft.com/office/powerpoint/2010/main" val="1041919693"/>
              </p:ext>
            </p:extLst>
          </p:nvPr>
        </p:nvGraphicFramePr>
        <p:xfrm>
          <a:off x="304800" y="1132723"/>
          <a:ext cx="11582398" cy="4598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67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
            <a:extLst>
              <a:ext uri="{FF2B5EF4-FFF2-40B4-BE49-F238E27FC236}">
                <a16:creationId xmlns:a16="http://schemas.microsoft.com/office/drawing/2014/main" id="{6A9E57CF-3466-7170-D20E-9850717A208F}"/>
              </a:ext>
            </a:extLst>
          </p:cNvPr>
          <p:cNvSpPr>
            <a:spLocks noGrp="1"/>
          </p:cNvSpPr>
          <p:nvPr>
            <p:ph type="ftr" sz="quarter" idx="13"/>
          </p:nvPr>
        </p:nvSpPr>
        <p:spPr>
          <a:xfrm>
            <a:off x="304796" y="5883275"/>
            <a:ext cx="11582404" cy="365125"/>
          </a:xfrm>
        </p:spPr>
        <p:txBody>
          <a:bodyPr/>
          <a:lstStyle/>
          <a:p>
            <a:endParaRPr lang="en-US" dirty="0"/>
          </a:p>
        </p:txBody>
      </p:sp>
      <p:sp>
        <p:nvSpPr>
          <p:cNvPr id="2" name="Title 1">
            <a:extLst>
              <a:ext uri="{FF2B5EF4-FFF2-40B4-BE49-F238E27FC236}">
                <a16:creationId xmlns:a16="http://schemas.microsoft.com/office/drawing/2014/main" id="{D5B5247C-B1C3-F000-6E13-0DD97BE46CB8}"/>
              </a:ext>
            </a:extLst>
          </p:cNvPr>
          <p:cNvSpPr>
            <a:spLocks noGrp="1"/>
          </p:cNvSpPr>
          <p:nvPr>
            <p:ph type="title"/>
          </p:nvPr>
        </p:nvSpPr>
        <p:spPr>
          <a:xfrm>
            <a:off x="304796" y="509205"/>
            <a:ext cx="11582402" cy="701039"/>
          </a:xfrm>
        </p:spPr>
        <p:txBody>
          <a:bodyPr anchor="ctr">
            <a:normAutofit/>
          </a:bodyPr>
          <a:lstStyle/>
          <a:p>
            <a:r>
              <a:rPr lang="en-US" sz="1600" dirty="0"/>
              <a:t>Are there any system, shared, or generic user accounts? If so, are these accounts interactive? how and where are the credentials stored? who has access to the credentials? Are these accounts being monitored?</a:t>
            </a:r>
          </a:p>
        </p:txBody>
      </p:sp>
      <p:graphicFrame>
        <p:nvGraphicFramePr>
          <p:cNvPr id="6" name="Rectangle 1">
            <a:extLst>
              <a:ext uri="{FF2B5EF4-FFF2-40B4-BE49-F238E27FC236}">
                <a16:creationId xmlns:a16="http://schemas.microsoft.com/office/drawing/2014/main" id="{2F1FC1E4-980E-7329-D193-B81306CF06C3}"/>
              </a:ext>
            </a:extLst>
          </p:cNvPr>
          <p:cNvGraphicFramePr>
            <a:graphicFrameLocks noGrp="1"/>
          </p:cNvGraphicFramePr>
          <p:nvPr>
            <p:ph sz="quarter" idx="12"/>
            <p:extLst>
              <p:ext uri="{D42A27DB-BD31-4B8C-83A1-F6EECF244321}">
                <p14:modId xmlns:p14="http://schemas.microsoft.com/office/powerpoint/2010/main" val="3667027985"/>
              </p:ext>
            </p:extLst>
          </p:nvPr>
        </p:nvGraphicFramePr>
        <p:xfrm>
          <a:off x="304800" y="1447800"/>
          <a:ext cx="11582400"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54D7D635-FEB3-C1A1-D86C-00DB3611EA15}"/>
              </a:ext>
            </a:extLst>
          </p:cNvPr>
          <p:cNvSpPr/>
          <p:nvPr/>
        </p:nvSpPr>
        <p:spPr>
          <a:xfrm>
            <a:off x="304796" y="4902708"/>
            <a:ext cx="11582400" cy="85039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 name="Rectangle 3" descr="Magnifying glass">
            <a:extLst>
              <a:ext uri="{FF2B5EF4-FFF2-40B4-BE49-F238E27FC236}">
                <a16:creationId xmlns:a16="http://schemas.microsoft.com/office/drawing/2014/main" id="{EC277D1D-1447-D9ED-EF8D-51D9D98B4473}"/>
              </a:ext>
            </a:extLst>
          </p:cNvPr>
          <p:cNvSpPr/>
          <p:nvPr/>
        </p:nvSpPr>
        <p:spPr>
          <a:xfrm>
            <a:off x="702828" y="5009761"/>
            <a:ext cx="626351" cy="62635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grpSp>
        <p:nvGrpSpPr>
          <p:cNvPr id="5" name="Group 4">
            <a:extLst>
              <a:ext uri="{FF2B5EF4-FFF2-40B4-BE49-F238E27FC236}">
                <a16:creationId xmlns:a16="http://schemas.microsoft.com/office/drawing/2014/main" id="{C236B0FE-A53E-812E-1150-13AB97A1A1F6}"/>
              </a:ext>
            </a:extLst>
          </p:cNvPr>
          <p:cNvGrpSpPr/>
          <p:nvPr/>
        </p:nvGrpSpPr>
        <p:grpSpPr>
          <a:xfrm>
            <a:off x="1015002" y="2814107"/>
            <a:ext cx="10874202" cy="3123721"/>
            <a:chOff x="1420402" y="525"/>
            <a:chExt cx="10874202" cy="3123721"/>
          </a:xfrm>
        </p:grpSpPr>
        <p:sp>
          <p:nvSpPr>
            <p:cNvPr id="7" name="Rectangle 6">
              <a:extLst>
                <a:ext uri="{FF2B5EF4-FFF2-40B4-BE49-F238E27FC236}">
                  <a16:creationId xmlns:a16="http://schemas.microsoft.com/office/drawing/2014/main" id="{BE0FFBCB-F23A-FA5D-0B3E-72B432434899}"/>
                </a:ext>
              </a:extLst>
            </p:cNvPr>
            <p:cNvSpPr/>
            <p:nvPr/>
          </p:nvSpPr>
          <p:spPr>
            <a:xfrm>
              <a:off x="1420402" y="525"/>
              <a:ext cx="10161997" cy="12297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8" name="TextBox 7">
              <a:extLst>
                <a:ext uri="{FF2B5EF4-FFF2-40B4-BE49-F238E27FC236}">
                  <a16:creationId xmlns:a16="http://schemas.microsoft.com/office/drawing/2014/main" id="{6E496849-366D-D7D7-3289-68003EAFE5C5}"/>
                </a:ext>
              </a:extLst>
            </p:cNvPr>
            <p:cNvSpPr txBox="1"/>
            <p:nvPr/>
          </p:nvSpPr>
          <p:spPr>
            <a:xfrm>
              <a:off x="2132607" y="1894461"/>
              <a:ext cx="10161997" cy="122978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30152" tIns="130152" rIns="130152" bIns="130152"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Ensure these accounts are reviewed (included within quarterly UARs or reviewed separately</a:t>
              </a:r>
              <a:r>
                <a:rPr lang="en-US" sz="2200" dirty="0"/>
                <a:t>)</a:t>
              </a:r>
              <a:endParaRPr lang="en-US" sz="2200" kern="1200" dirty="0"/>
            </a:p>
          </p:txBody>
        </p:sp>
      </p:grpSp>
    </p:spTree>
    <p:extLst>
      <p:ext uri="{BB962C8B-B14F-4D97-AF65-F5344CB8AC3E}">
        <p14:creationId xmlns:p14="http://schemas.microsoft.com/office/powerpoint/2010/main" val="133233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1_Office Theme">
  <a:themeElements>
    <a:clrScheme name="Custom 43">
      <a:dk1>
        <a:srgbClr val="605F5E"/>
      </a:dk1>
      <a:lt1>
        <a:srgbClr val="FFFFFF"/>
      </a:lt1>
      <a:dk2>
        <a:srgbClr val="3F4655"/>
      </a:dk2>
      <a:lt2>
        <a:srgbClr val="F2F2F2"/>
      </a:lt2>
      <a:accent1>
        <a:srgbClr val="002A5C"/>
      </a:accent1>
      <a:accent2>
        <a:srgbClr val="007DC3"/>
      </a:accent2>
      <a:accent3>
        <a:srgbClr val="00B0F0"/>
      </a:accent3>
      <a:accent4>
        <a:srgbClr val="21303B"/>
      </a:accent4>
      <a:accent5>
        <a:srgbClr val="009999"/>
      </a:accent5>
      <a:accent6>
        <a:srgbClr val="FB5607"/>
      </a:accent6>
      <a:hlink>
        <a:srgbClr val="815FFD"/>
      </a:hlink>
      <a:folHlink>
        <a:srgbClr val="828CA2"/>
      </a:folHlink>
    </a:clrScheme>
    <a:fontScheme name="Custom 95">
      <a:majorFont>
        <a:latin typeface="Georgia"/>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600" dirty="0" err="1" smtClean="0">
            <a:solidFill>
              <a:schemeClr val="tx2"/>
            </a:solidFill>
          </a:defRPr>
        </a:defPPr>
      </a:lstStyle>
    </a:txDef>
  </a:objectDefaults>
  <a:extraClrSchemeLst/>
  <a:custClrLst>
    <a:custClr name="Gold">
      <a:srgbClr val="DBB957"/>
    </a:custClr>
    <a:custClr name="Silver">
      <a:srgbClr val="87959E"/>
    </a:custClr>
    <a:custClr name="Brown">
      <a:srgbClr val="AF865A"/>
    </a:custClr>
    <a:custClr name="Maroon">
      <a:srgbClr val="92140C"/>
    </a:custClr>
    <a:custClr name="Purple">
      <a:srgbClr val="6247AA"/>
    </a:custClr>
    <a:custClr name="Brown">
      <a:srgbClr val="BA5623"/>
    </a:custClr>
    <a:custClr name="Green">
      <a:srgbClr val="487A29"/>
    </a:custClr>
    <a:custClr name="Yellow">
      <a:srgbClr val="FFBE0B"/>
    </a:custClr>
    <a:custClr name="Indigo">
      <a:srgbClr val="34335B"/>
    </a:custClr>
    <a:custClr name="Magenta">
      <a:srgbClr val="A80874"/>
    </a:custClr>
  </a:custClrLst>
  <a:extLst>
    <a:ext uri="{05A4C25C-085E-4340-85A3-A5531E510DB2}">
      <thm15:themeFamily xmlns:thm15="http://schemas.microsoft.com/office/thememl/2012/main" name="1_Office Theme" id="{27D66304-69EE-4BEC-8BF6-678AB1F1BFA0}" vid="{F6B3F3C6-A021-4947-AE6F-2B0BA4A306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E33B2739A333743A7E7FB6B8DE8AD1D" ma:contentTypeVersion="4" ma:contentTypeDescription="Create a new document." ma:contentTypeScope="" ma:versionID="901fccbda264223763e9bd767d9b92df">
  <xsd:schema xmlns:xsd="http://www.w3.org/2001/XMLSchema" xmlns:xs="http://www.w3.org/2001/XMLSchema" xmlns:p="http://schemas.microsoft.com/office/2006/metadata/properties" xmlns:ns2="6278540f-4aec-4576-8e9a-cbd72351ef49" targetNamespace="http://schemas.microsoft.com/office/2006/metadata/properties" ma:root="true" ma:fieldsID="d5543345b79de8956117337cb9cd5f7c" ns2:_="">
    <xsd:import namespace="6278540f-4aec-4576-8e9a-cbd72351ef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78540f-4aec-4576-8e9a-cbd72351ef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BC427-B742-4038-9B78-3BD5ACA5E492}">
  <ds:schemaRefs>
    <ds:schemaRef ds:uri="http://schemas.microsoft.com/sharepoint/v3/contenttype/forms"/>
  </ds:schemaRefs>
</ds:datastoreItem>
</file>

<file path=customXml/itemProps2.xml><?xml version="1.0" encoding="utf-8"?>
<ds:datastoreItem xmlns:ds="http://schemas.openxmlformats.org/officeDocument/2006/customXml" ds:itemID="{996100A3-3029-4428-AEA5-FFF4BDAC0A8A}">
  <ds:schemaRefs>
    <ds:schemaRef ds:uri="http://schemas.microsoft.com/office/2006/metadata/properties"/>
    <ds:schemaRef ds:uri="http://schemas.microsoft.com/office/infopath/2007/PartnerControls"/>
    <ds:schemaRef ds:uri="f5e6c640-2d8d-4192-9f5f-e28383890a62"/>
    <ds:schemaRef ds:uri="93f91377-ec8c-4634-b377-91a839aded37"/>
    <ds:schemaRef ds:uri="4b2f3794-d850-4f5e-918b-eb6d379437ff"/>
    <ds:schemaRef ds:uri="af3e4792-0484-4cf6-957a-52a9f0781778"/>
    <ds:schemaRef ds:uri="http://schemas.microsoft.com/sharepoint/v3"/>
    <ds:schemaRef ds:uri="f1e1cd51-4824-4af2-ae8a-dfdca52eb718"/>
    <ds:schemaRef ds:uri="54b72642-0156-4f26-a192-1c0c5060a9cd"/>
    <ds:schemaRef ds:uri="8e34921d-115b-4ce2-88be-6e5982241bce"/>
    <ds:schemaRef ds:uri="b5a7a34f-432a-4857-92d0-989c68c4336b"/>
  </ds:schemaRefs>
</ds:datastoreItem>
</file>

<file path=customXml/itemProps3.xml><?xml version="1.0" encoding="utf-8"?>
<ds:datastoreItem xmlns:ds="http://schemas.openxmlformats.org/officeDocument/2006/customXml" ds:itemID="{FC8DC283-F068-4B66-8C83-2EB468F625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78540f-4aec-4576-8e9a-cbd72351ef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564</TotalTime>
  <Words>1251</Words>
  <Application>Microsoft Office PowerPoint</Application>
  <PresentationFormat>Widescreen</PresentationFormat>
  <Paragraphs>123</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Georgia</vt:lpstr>
      <vt:lpstr>1_Office Theme</vt:lpstr>
      <vt:lpstr>IT SOX Walkthrough Preparation</vt:lpstr>
      <vt:lpstr>Introduction and Review of Objectives</vt:lpstr>
      <vt:lpstr>PowerPoint Presentation</vt:lpstr>
      <vt:lpstr>Access requesting &amp; provisioning</vt:lpstr>
      <vt:lpstr>Terminations/removal of user access</vt:lpstr>
      <vt:lpstr>How is access configured within the system (e.g., role vs. permission-based access, object-based access, groups)?</vt:lpstr>
      <vt:lpstr>Does management perform periodic user access reviews for this system? If so, please describe the review process.</vt:lpstr>
      <vt:lpstr>Are there any users with privileged access? If so, what roles or permissions grant this access, and how is it restricted?</vt:lpstr>
      <vt:lpstr>Are there any system, shared, or generic user accounts? If so, are these accounts interactive? how and where are the credentials stored? who has access to the credentials? Are these accounts being monitored?</vt:lpstr>
      <vt:lpstr>Does the system have activity logging functionality (e.g., audit logs, activity reports)? If so, does management perform a periodic review of the logs?</vt:lpstr>
      <vt:lpstr>How do users authenticate into the system (e.g., single sign-on (SSO) or web application)?</vt:lpstr>
      <vt:lpstr>Does management perform a periodic review of the system's authentication configurations?</vt:lpstr>
      <vt:lpstr>PowerPoint Presentation</vt:lpstr>
      <vt:lpstr>Change requesting, testing, and approval</vt:lpstr>
      <vt:lpstr>Who has access to make changes to the application?</vt:lpstr>
      <vt:lpstr>Are there any pre-production environments that are used for developing and testing changes prior to deployment?</vt:lpstr>
      <vt:lpstr>For each type of change, what is the process for requesting, developing, testing, approving, and deploying the change?</vt:lpstr>
      <vt:lpstr>If this is a SaaS system, does the vendor push updates, patches, and/or bug fixes? If so, what is the process for deploying these changes to production?</vt:lpstr>
      <vt:lpstr>Is there an inherent system functionality that prevents users from both developing and deploying a change to production?</vt:lpstr>
      <vt:lpstr>Does management perform a periodic review of changes to the system to validate that they were appropriately requested, tested, and approved prior to deployment to production?</vt:lpstr>
      <vt:lpstr>PowerPoint Presentation</vt:lpstr>
      <vt:lpstr>Are there any scheduled automated jobs or interfaces between this application and other in-scope systems?</vt:lpstr>
      <vt:lpstr>What tools are used to run, schedule, and monitor the automated jobs/interfaces?</vt:lpstr>
      <vt:lpstr>In case of a job/interface failure, what is management's process for resolving the failure?</vt:lpstr>
      <vt:lpstr>Where is this system's data stored (e.g., vendor-managed database, proprietary database, third-party database provider)?</vt:lpstr>
      <vt:lpstr>How often does management perform data backups? What types of backups are performed (e.g., full, incremental, differential)?</vt:lpstr>
      <vt:lpstr>In case of a backup failure, what is management's process for resolving the failure?</vt:lpstr>
      <vt:lpstr>PowerPoint Presentation</vt:lpstr>
      <vt:lpstr>SOC 1 Type II Report Reviews</vt:lpstr>
      <vt:lpstr>Segregation of duties (SoD) Reviews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Michienzi</dc:creator>
  <cp:lastModifiedBy>Vincent Washburn</cp:lastModifiedBy>
  <cp:revision>14</cp:revision>
  <dcterms:created xsi:type="dcterms:W3CDTF">2022-07-27T01:44:57Z</dcterms:created>
  <dcterms:modified xsi:type="dcterms:W3CDTF">2025-03-14T17:07:09Z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0x010100FE33B2739A333743A7E7FB6B8DE8AD1D</vt:lpwstr>
  </property>
  <property fmtid="{D5CDD505-2E9C-101B-9397-08002B2CF9AE}" pid="3" name="MediaServiceImageTags">
    <vt:lpwstr/>
  </property>
  <property fmtid="{D5CDD505-2E9C-101B-9397-08002B2CF9AE}" pid="4" name="Order">
    <vt:r8>2900</vt:r8>
  </property>
</Properties>
</file>