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F5FC-B471-4C4C-82ED-B729E4E4902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BDB9-06B1-43EA-8BCD-2650096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qpcrviia7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R package for easy analysis of Q-RT-PCR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and prepare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Delta CT and relative expression calculation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add in the future:</a:t>
            </a:r>
            <a:endParaRPr lang="en-US" dirty="0"/>
          </a:p>
          <a:p>
            <a:r>
              <a:rPr lang="en-US" dirty="0" smtClean="0"/>
              <a:t>Fold change</a:t>
            </a:r>
          </a:p>
          <a:p>
            <a:r>
              <a:rPr lang="en-US" dirty="0"/>
              <a:t>S</a:t>
            </a:r>
            <a:r>
              <a:rPr lang="en-US" dirty="0" smtClean="0"/>
              <a:t>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Prepare and load the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248"/>
            <a:ext cx="84105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4664260"/>
            <a:ext cx="2143125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64260"/>
            <a:ext cx="5457825" cy="1504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083916"/>
            <a:ext cx="373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 file without any adaptations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5650" y="4294928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Primer annotation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294928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annotation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0706" y="2512623"/>
            <a:ext cx="1199407" cy="141810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703195"/>
            <a:ext cx="881744" cy="141810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5741" y="2512623"/>
            <a:ext cx="1104406" cy="141810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17524" y="4703195"/>
            <a:ext cx="836965" cy="141810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Quality control: housekeeping genes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75656" y="2244436"/>
            <a:ext cx="9643014" cy="3146961"/>
            <a:chOff x="1175656" y="2244436"/>
            <a:chExt cx="9643014" cy="31469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809" t="1831" r="864" b="1123"/>
            <a:stretch/>
          </p:blipFill>
          <p:spPr>
            <a:xfrm>
              <a:off x="1175656" y="2244436"/>
              <a:ext cx="6377049" cy="31469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710"/>
            <a:stretch/>
          </p:blipFill>
          <p:spPr>
            <a:xfrm>
              <a:off x="7638491" y="2244436"/>
              <a:ext cx="3180179" cy="314696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175656" y="5640779"/>
            <a:ext cx="491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of Rpl13a biphasic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remove_primer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Quality control: remove outliers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1690688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Plot delta CT and relative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05" y="1690688"/>
            <a:ext cx="6642389" cy="44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qpcrviia7</vt:lpstr>
      <vt:lpstr>Overview</vt:lpstr>
      <vt:lpstr>1. Prepare and load the files</vt:lpstr>
      <vt:lpstr>2. Quality control: housekeeping genes</vt:lpstr>
      <vt:lpstr>2. Quality control: remove outliers</vt:lpstr>
      <vt:lpstr>3. Plot delta CT and relative expression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qpcrviia7</dc:title>
  <dc:creator>Jordi Camps</dc:creator>
  <cp:lastModifiedBy>Jordi Camps</cp:lastModifiedBy>
  <cp:revision>3</cp:revision>
  <dcterms:created xsi:type="dcterms:W3CDTF">2017-11-28T11:21:12Z</dcterms:created>
  <dcterms:modified xsi:type="dcterms:W3CDTF">2017-11-28T11:32:08Z</dcterms:modified>
</cp:coreProperties>
</file>