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0D96C-5D36-40D6-8621-DC2F9CBB2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398" y="1360901"/>
            <a:ext cx="8791575" cy="2387600"/>
          </a:xfrm>
        </p:spPr>
        <p:txBody>
          <a:bodyPr/>
          <a:lstStyle/>
          <a:p>
            <a:r>
              <a:rPr lang="pt-BR" sz="5400" dirty="0"/>
              <a:t>Exercícios</a:t>
            </a:r>
            <a:r>
              <a:rPr lang="pt-BR" dirty="0"/>
              <a:t> de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1D9DF-44E9-41D0-BE62-7D665459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398" y="3999602"/>
            <a:ext cx="8791575" cy="2546971"/>
          </a:xfrm>
        </p:spPr>
        <p:txBody>
          <a:bodyPr>
            <a:normAutofit/>
          </a:bodyPr>
          <a:lstStyle/>
          <a:p>
            <a:pPr algn="r"/>
            <a:r>
              <a:rPr lang="pt-BR" sz="2400" dirty="0">
                <a:solidFill>
                  <a:schemeClr val="tx1"/>
                </a:solidFill>
              </a:rPr>
              <a:t>Alunos:</a:t>
            </a:r>
            <a:r>
              <a:rPr lang="pt-BR" sz="2400" dirty="0"/>
              <a:t> André Gabriel de oliveira Santos</a:t>
            </a:r>
          </a:p>
          <a:p>
            <a:pPr algn="r"/>
            <a:r>
              <a:rPr lang="pt-BR" sz="2400" dirty="0"/>
              <a:t> Gabriel Primo </a:t>
            </a:r>
            <a:r>
              <a:rPr lang="pt-BR" sz="2400" dirty="0" err="1"/>
              <a:t>Misiara</a:t>
            </a:r>
            <a:r>
              <a:rPr lang="pt-BR" sz="2400" dirty="0"/>
              <a:t> Costa</a:t>
            </a:r>
          </a:p>
          <a:p>
            <a:pPr algn="r"/>
            <a:r>
              <a:rPr lang="pt-BR" sz="2400" dirty="0"/>
              <a:t>	 Guilherme Samuel dos santos</a:t>
            </a:r>
          </a:p>
        </p:txBody>
      </p:sp>
    </p:spTree>
    <p:extLst>
      <p:ext uri="{BB962C8B-B14F-4D97-AF65-F5344CB8AC3E}">
        <p14:creationId xmlns:p14="http://schemas.microsoft.com/office/powerpoint/2010/main" val="211395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52DE-7D56-445F-90F4-8044573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0"/>
            <a:ext cx="12192000" cy="147857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671D43-3CA9-40BB-8EBB-70BC16A0BD4A}"/>
              </a:ext>
            </a:extLst>
          </p:cNvPr>
          <p:cNvSpPr txBox="1"/>
          <p:nvPr/>
        </p:nvSpPr>
        <p:spPr>
          <a:xfrm>
            <a:off x="168812" y="1606409"/>
            <a:ext cx="89154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  <a:p>
            <a:r>
              <a:rPr lang="pt-BR" sz="1600" dirty="0"/>
              <a:t>	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r>
              <a:rPr lang="pt-BR" sz="1600" dirty="0"/>
              <a:t>		&lt;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  <a:r>
              <a:rPr lang="pt-BR" sz="1600" dirty="0" err="1"/>
              <a:t>Retangulo</a:t>
            </a:r>
            <a:r>
              <a:rPr lang="pt-BR" sz="1600" dirty="0"/>
              <a:t>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r>
              <a:rPr lang="pt-BR" sz="1600" dirty="0"/>
              <a:t>	&lt;/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r>
              <a:rPr lang="pt-BR" sz="1600" dirty="0"/>
              <a:t>	&lt;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r>
              <a:rPr lang="pt-BR" sz="1600" dirty="0"/>
              <a:t>		&lt;</a:t>
            </a:r>
            <a:r>
              <a:rPr lang="pt-BR" sz="1600" dirty="0" err="1"/>
              <a:t>form</a:t>
            </a:r>
            <a:r>
              <a:rPr lang="pt-BR" sz="1600" dirty="0"/>
              <a:t> </a:t>
            </a:r>
            <a:r>
              <a:rPr lang="pt-BR" sz="1600" dirty="0" err="1"/>
              <a:t>name</a:t>
            </a:r>
            <a:r>
              <a:rPr lang="pt-BR" sz="1600" dirty="0"/>
              <a:t> = "form1" </a:t>
            </a:r>
            <a:r>
              <a:rPr lang="pt-BR" sz="1600" dirty="0" err="1"/>
              <a:t>method</a:t>
            </a:r>
            <a:r>
              <a:rPr lang="pt-BR" sz="1600" dirty="0"/>
              <a:t> ="POST" </a:t>
            </a:r>
            <a:r>
              <a:rPr lang="pt-BR" sz="1600" dirty="0" err="1"/>
              <a:t>action</a:t>
            </a:r>
            <a:r>
              <a:rPr lang="pt-BR" sz="1600" dirty="0"/>
              <a:t> ="</a:t>
            </a:r>
            <a:r>
              <a:rPr lang="pt-BR" sz="1600" dirty="0" err="1"/>
              <a:t>retangulo.php</a:t>
            </a:r>
            <a:r>
              <a:rPr lang="pt-BR" sz="1600" dirty="0"/>
              <a:t>"&gt;</a:t>
            </a:r>
          </a:p>
          <a:p>
            <a:r>
              <a:rPr lang="pt-BR" sz="1600" dirty="0"/>
              <a:t>		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r>
              <a:rPr lang="pt-BR" sz="1600" dirty="0"/>
              <a:t>			&lt;center&gt;&lt;</a:t>
            </a:r>
            <a:r>
              <a:rPr lang="pt-BR" sz="1600" dirty="0" err="1"/>
              <a:t>table</a:t>
            </a:r>
            <a:r>
              <a:rPr lang="pt-BR" sz="1600" dirty="0"/>
              <a:t> </a:t>
            </a:r>
            <a:r>
              <a:rPr lang="pt-BR" sz="1600" dirty="0" err="1"/>
              <a:t>border</a:t>
            </a:r>
            <a:r>
              <a:rPr lang="pt-BR" sz="1600" dirty="0"/>
              <a:t>= "2" </a:t>
            </a:r>
            <a:r>
              <a:rPr lang="pt-BR" sz="1600" dirty="0" err="1"/>
              <a:t>bordercolor</a:t>
            </a:r>
            <a:r>
              <a:rPr lang="pt-BR" sz="1600" dirty="0"/>
              <a:t>= "Blue" </a:t>
            </a:r>
            <a:r>
              <a:rPr lang="pt-BR" sz="1600" dirty="0" err="1"/>
              <a:t>bgcolor</a:t>
            </a:r>
            <a:r>
              <a:rPr lang="pt-BR" sz="1600" dirty="0"/>
              <a:t>= "#0CE5E8" </a:t>
            </a:r>
            <a:r>
              <a:rPr lang="pt-BR" sz="1600" dirty="0" err="1"/>
              <a:t>width</a:t>
            </a:r>
            <a:r>
              <a:rPr lang="pt-BR" sz="1600" dirty="0"/>
              <a:t>= "100" </a:t>
            </a:r>
            <a:r>
              <a:rPr lang="pt-BR" sz="1600" dirty="0" err="1"/>
              <a:t>height</a:t>
            </a:r>
            <a:r>
              <a:rPr lang="pt-BR" sz="1600" dirty="0"/>
              <a:t>= "50"&gt;</a:t>
            </a:r>
          </a:p>
          <a:p>
            <a:r>
              <a:rPr lang="pt-BR" sz="1600" dirty="0"/>
              <a:t>				&lt;</a:t>
            </a:r>
            <a:r>
              <a:rPr lang="pt-BR" sz="1600" dirty="0" err="1"/>
              <a:t>font</a:t>
            </a:r>
            <a:r>
              <a:rPr lang="pt-BR" sz="1600" dirty="0"/>
              <a:t> </a:t>
            </a:r>
            <a:r>
              <a:rPr lang="pt-BR" sz="1600" dirty="0" err="1"/>
              <a:t>size</a:t>
            </a:r>
            <a:r>
              <a:rPr lang="pt-BR" sz="1600" dirty="0"/>
              <a:t>= "20" face= "</a:t>
            </a:r>
            <a:r>
              <a:rPr lang="pt-BR" sz="1600" dirty="0" err="1"/>
              <a:t>Helvetica</a:t>
            </a:r>
            <a:r>
              <a:rPr lang="pt-BR" sz="1600" dirty="0"/>
              <a:t>" color= "#0111FF"&gt;</a:t>
            </a:r>
          </a:p>
          <a:p>
            <a:r>
              <a:rPr lang="pt-BR" sz="1600" dirty="0"/>
              <a:t>					&lt;TR&gt;</a:t>
            </a:r>
          </a:p>
          <a:p>
            <a:r>
              <a:rPr lang="pt-BR" sz="1600" dirty="0"/>
              <a:t>						&lt;TH&gt; Base: &lt;input </a:t>
            </a:r>
            <a:r>
              <a:rPr lang="pt-BR" sz="1600" dirty="0" err="1"/>
              <a:t>type</a:t>
            </a:r>
            <a:r>
              <a:rPr lang="pt-BR" sz="1600" dirty="0"/>
              <a:t> ="</a:t>
            </a:r>
            <a:r>
              <a:rPr lang="pt-BR" sz="1600" dirty="0" err="1"/>
              <a:t>text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 ="base"&gt; &lt;</a:t>
            </a:r>
            <a:r>
              <a:rPr lang="pt-BR" sz="1600" dirty="0" err="1"/>
              <a:t>br</a:t>
            </a:r>
            <a:r>
              <a:rPr lang="pt-BR" sz="1600" dirty="0"/>
              <a:t>&gt; &lt;/TH&gt;</a:t>
            </a:r>
          </a:p>
          <a:p>
            <a:r>
              <a:rPr lang="pt-BR" sz="1600" dirty="0"/>
              <a:t>						&lt;TH&gt; Altura: &lt;input </a:t>
            </a:r>
            <a:r>
              <a:rPr lang="pt-BR" sz="1600" dirty="0" err="1"/>
              <a:t>type</a:t>
            </a:r>
            <a:r>
              <a:rPr lang="pt-BR" sz="1600" dirty="0"/>
              <a:t> ="</a:t>
            </a:r>
            <a:r>
              <a:rPr lang="pt-BR" sz="1600" dirty="0" err="1"/>
              <a:t>text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 ="altura"&gt; &lt;</a:t>
            </a:r>
            <a:r>
              <a:rPr lang="pt-BR" sz="1600" dirty="0" err="1"/>
              <a:t>br</a:t>
            </a:r>
            <a:r>
              <a:rPr lang="pt-BR" sz="1600" dirty="0"/>
              <a:t>&gt; &lt;/TH&gt;</a:t>
            </a:r>
          </a:p>
          <a:p>
            <a:r>
              <a:rPr lang="pt-BR" sz="1600" dirty="0"/>
              <a:t>					&lt;/TR&gt;</a:t>
            </a:r>
          </a:p>
          <a:p>
            <a:r>
              <a:rPr lang="pt-BR" sz="1600" dirty="0"/>
              <a:t>				&lt;/</a:t>
            </a:r>
            <a:r>
              <a:rPr lang="pt-BR" sz="1600" dirty="0" err="1"/>
              <a:t>font</a:t>
            </a:r>
            <a:r>
              <a:rPr lang="pt-BR" sz="1600" dirty="0"/>
              <a:t>&gt;</a:t>
            </a:r>
          </a:p>
          <a:p>
            <a:r>
              <a:rPr lang="pt-BR" sz="1600" dirty="0"/>
              <a:t>			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</a:p>
          <a:p>
            <a:r>
              <a:rPr lang="pt-BR" sz="1600" dirty="0"/>
              <a:t>			&lt;input </a:t>
            </a:r>
            <a:r>
              <a:rPr lang="pt-BR" sz="1600" dirty="0" err="1"/>
              <a:t>type</a:t>
            </a:r>
            <a:r>
              <a:rPr lang="pt-BR" sz="1600" dirty="0"/>
              <a:t> ="</a:t>
            </a:r>
            <a:r>
              <a:rPr lang="pt-BR" sz="1600" dirty="0" err="1"/>
              <a:t>submit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 </a:t>
            </a:r>
            <a:r>
              <a:rPr lang="pt-BR" sz="1600" dirty="0" err="1"/>
              <a:t>value</a:t>
            </a:r>
            <a:r>
              <a:rPr lang="pt-BR" sz="1600" dirty="0"/>
              <a:t> ="Calcular"&gt;</a:t>
            </a:r>
          </a:p>
          <a:p>
            <a:r>
              <a:rPr lang="pt-BR" sz="1600" dirty="0"/>
              <a:t>		&lt;/</a:t>
            </a:r>
            <a:r>
              <a:rPr lang="pt-BR" sz="1600" dirty="0" err="1"/>
              <a:t>form</a:t>
            </a:r>
            <a:r>
              <a:rPr lang="pt-BR" sz="1600" dirty="0"/>
              <a:t>&gt;</a:t>
            </a:r>
          </a:p>
          <a:p>
            <a:r>
              <a:rPr lang="pt-BR" sz="1600" dirty="0"/>
              <a:t>	&lt;/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FA6142-52E9-4BC1-BC34-87F589A161DB}"/>
              </a:ext>
            </a:extLst>
          </p:cNvPr>
          <p:cNvSpPr txBox="1"/>
          <p:nvPr/>
        </p:nvSpPr>
        <p:spPr>
          <a:xfrm>
            <a:off x="9323039" y="1606409"/>
            <a:ext cx="2044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HTML</a:t>
            </a:r>
          </a:p>
        </p:txBody>
      </p:sp>
      <p:pic>
        <p:nvPicPr>
          <p:cNvPr id="1026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DE93032A-EBEF-494F-BB58-BBE48CFA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12" y="2919004"/>
            <a:ext cx="2650722" cy="2650722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37951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18ACB7C-8236-4BFD-A3AE-7A13EE96AD7F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B07657-FA97-443A-88C5-B449351DA5B2}"/>
              </a:ext>
            </a:extLst>
          </p:cNvPr>
          <p:cNvSpPr txBox="1"/>
          <p:nvPr/>
        </p:nvSpPr>
        <p:spPr>
          <a:xfrm>
            <a:off x="188841" y="1478570"/>
            <a:ext cx="95647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	$base= $_POST ['base'];</a:t>
            </a:r>
          </a:p>
          <a:p>
            <a:r>
              <a:rPr lang="pt-BR" dirty="0"/>
              <a:t>	$altura = $_POST ['altura'];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($base == $altura)</a:t>
            </a:r>
          </a:p>
          <a:p>
            <a:r>
              <a:rPr lang="pt-BR" dirty="0"/>
              <a:t>	    {</a:t>
            </a:r>
          </a:p>
          <a:p>
            <a:r>
              <a:rPr lang="pt-BR" dirty="0"/>
              <a:t>		    </a:t>
            </a:r>
            <a:r>
              <a:rPr lang="pt-BR" dirty="0" err="1"/>
              <a:t>echo</a:t>
            </a:r>
            <a:r>
              <a:rPr lang="pt-BR" dirty="0"/>
              <a:t> "Esses valores se enquadram em um QUADRADO e </a:t>
            </a:r>
            <a:r>
              <a:rPr lang="pt-BR" dirty="0" err="1"/>
              <a:t>nao</a:t>
            </a:r>
            <a:r>
              <a:rPr lang="pt-BR" dirty="0"/>
              <a:t> em um RETANGULO! 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	    {</a:t>
            </a:r>
          </a:p>
          <a:p>
            <a:r>
              <a:rPr lang="pt-BR" dirty="0"/>
              <a:t>			$</a:t>
            </a:r>
            <a:r>
              <a:rPr lang="pt-BR" dirty="0" err="1"/>
              <a:t>perimetro</a:t>
            </a:r>
            <a:r>
              <a:rPr lang="pt-BR" dirty="0"/>
              <a:t> =($base + $altura) *2;</a:t>
            </a:r>
          </a:p>
          <a:p>
            <a:r>
              <a:rPr lang="pt-BR" dirty="0"/>
              <a:t>			$</a:t>
            </a:r>
            <a:r>
              <a:rPr lang="pt-BR" dirty="0" err="1"/>
              <a:t>area</a:t>
            </a:r>
            <a:r>
              <a:rPr lang="pt-BR" dirty="0"/>
              <a:t> =($base * $altura);</a:t>
            </a:r>
          </a:p>
          <a:p>
            <a:endParaRPr lang="pt-BR" dirty="0"/>
          </a:p>
          <a:p>
            <a:r>
              <a:rPr lang="pt-BR" dirty="0"/>
              <a:t>		       </a:t>
            </a:r>
            <a:r>
              <a:rPr lang="pt-BR" dirty="0" err="1"/>
              <a:t>echo</a:t>
            </a:r>
            <a:r>
              <a:rPr lang="pt-BR" dirty="0"/>
              <a:t> "Seus valores se enquadram em um </a:t>
            </a:r>
            <a:r>
              <a:rPr lang="pt-BR" dirty="0" err="1"/>
              <a:t>Retangulo</a:t>
            </a:r>
            <a:r>
              <a:rPr lang="pt-BR" dirty="0"/>
              <a:t>! 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	</a:t>
            </a:r>
            <a:r>
              <a:rPr lang="pt-BR" dirty="0" err="1"/>
              <a:t>echo</a:t>
            </a:r>
            <a:r>
              <a:rPr lang="pt-BR" dirty="0"/>
              <a:t> "---------------------------------------------------------&lt;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	</a:t>
            </a:r>
            <a:r>
              <a:rPr lang="pt-BR" dirty="0" err="1"/>
              <a:t>echo</a:t>
            </a:r>
            <a:r>
              <a:rPr lang="pt-BR" dirty="0"/>
              <a:t> "Seu </a:t>
            </a:r>
            <a:r>
              <a:rPr lang="pt-BR" dirty="0" err="1"/>
              <a:t>perimetro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: ", $</a:t>
            </a:r>
            <a:r>
              <a:rPr lang="pt-BR" dirty="0" err="1"/>
              <a:t>perimetro</a:t>
            </a:r>
            <a:r>
              <a:rPr lang="pt-BR" dirty="0"/>
              <a:t>, 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	</a:t>
            </a:r>
            <a:r>
              <a:rPr lang="pt-BR" dirty="0" err="1"/>
              <a:t>echo</a:t>
            </a:r>
            <a:r>
              <a:rPr lang="pt-BR" dirty="0"/>
              <a:t> "---------------------------------------------------------&lt;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	</a:t>
            </a:r>
            <a:r>
              <a:rPr lang="pt-BR" dirty="0" err="1"/>
              <a:t>echo</a:t>
            </a:r>
            <a:r>
              <a:rPr lang="pt-BR" dirty="0"/>
              <a:t> "Enquanto sua </a:t>
            </a:r>
            <a:r>
              <a:rPr lang="pt-BR" dirty="0" err="1"/>
              <a:t>area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: ", $</a:t>
            </a:r>
            <a:r>
              <a:rPr lang="pt-BR" dirty="0" err="1"/>
              <a:t>area</a:t>
            </a:r>
            <a:r>
              <a:rPr lang="pt-BR" dirty="0"/>
              <a:t>, 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r>
              <a:rPr lang="pt-BR" dirty="0"/>
              <a:t>		} 	</a:t>
            </a:r>
          </a:p>
          <a:p>
            <a:r>
              <a:rPr lang="pt-BR" dirty="0"/>
              <a:t>?&gt;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BE0951-A577-427D-B4F5-4EED46428097}"/>
              </a:ext>
            </a:extLst>
          </p:cNvPr>
          <p:cNvSpPr txBox="1"/>
          <p:nvPr/>
        </p:nvSpPr>
        <p:spPr>
          <a:xfrm>
            <a:off x="10078413" y="1950966"/>
            <a:ext cx="1542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PHP</a:t>
            </a:r>
          </a:p>
        </p:txBody>
      </p:sp>
      <p:pic>
        <p:nvPicPr>
          <p:cNvPr id="2050" name="Picture 2" descr="Free Icon | Php">
            <a:extLst>
              <a:ext uri="{FF2B5EF4-FFF2-40B4-BE49-F238E27FC236}">
                <a16:creationId xmlns:a16="http://schemas.microsoft.com/office/drawing/2014/main" id="{FD327C50-A71E-4315-918F-E79FBBB4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13879"/>
            <a:ext cx="1973306" cy="1973306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38042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EA89B-41ED-47EC-A5D1-BB2B1C975DB7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1D42C7-A910-4C0E-BA97-1E0C8BBA5031}"/>
              </a:ext>
            </a:extLst>
          </p:cNvPr>
          <p:cNvSpPr txBox="1"/>
          <p:nvPr/>
        </p:nvSpPr>
        <p:spPr>
          <a:xfrm>
            <a:off x="414131" y="1478570"/>
            <a:ext cx="9392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&lt;link </a:t>
            </a:r>
            <a:r>
              <a:rPr lang="pt-BR" sz="1400" dirty="0" err="1"/>
              <a:t>rel</a:t>
            </a:r>
            <a:r>
              <a:rPr lang="pt-BR" sz="1400" dirty="0"/>
              <a:t>="</a:t>
            </a:r>
            <a:r>
              <a:rPr lang="pt-BR" sz="1400" dirty="0" err="1"/>
              <a:t>stylesheet</a:t>
            </a:r>
            <a:r>
              <a:rPr lang="pt-BR" sz="1400" dirty="0"/>
              <a:t>" </a:t>
            </a:r>
            <a:r>
              <a:rPr lang="pt-BR" sz="1400" dirty="0" err="1"/>
              <a:t>href</a:t>
            </a:r>
            <a:r>
              <a:rPr lang="pt-BR" sz="1400" dirty="0"/>
              <a:t>="main.css"&gt;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title</a:t>
            </a:r>
            <a:r>
              <a:rPr lang="pt-BR" sz="1400" dirty="0"/>
              <a:t>&gt; Exercício de PHP &lt;/</a:t>
            </a:r>
            <a:r>
              <a:rPr lang="pt-BR" sz="1400" dirty="0" err="1"/>
              <a:t>title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head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&lt;</a:t>
            </a:r>
            <a:r>
              <a:rPr lang="pt-BR" sz="1400" dirty="0" err="1"/>
              <a:t>div</a:t>
            </a:r>
            <a:r>
              <a:rPr lang="pt-BR" sz="1400" dirty="0"/>
              <a:t> &gt;</a:t>
            </a:r>
          </a:p>
          <a:p>
            <a:r>
              <a:rPr lang="pt-BR" sz="1400" dirty="0"/>
              <a:t>         &lt;h1&gt; Exercício 2 PHP &lt;/h1&gt; 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form</a:t>
            </a:r>
            <a:r>
              <a:rPr lang="pt-BR" sz="1400" dirty="0"/>
              <a:t>   </a:t>
            </a:r>
            <a:r>
              <a:rPr lang="pt-BR" sz="1400" dirty="0" err="1"/>
              <a:t>class</a:t>
            </a:r>
            <a:r>
              <a:rPr lang="pt-BR" sz="1400" dirty="0"/>
              <a:t>="card" </a:t>
            </a:r>
            <a:r>
              <a:rPr lang="pt-BR" sz="1400" dirty="0" err="1"/>
              <a:t>method</a:t>
            </a:r>
            <a:r>
              <a:rPr lang="pt-BR" sz="1400" dirty="0"/>
              <a:t>="GET" </a:t>
            </a:r>
            <a:r>
              <a:rPr lang="pt-BR" sz="1400" dirty="0" err="1"/>
              <a:t>action</a:t>
            </a:r>
            <a:r>
              <a:rPr lang="pt-BR" sz="1400" dirty="0"/>
              <a:t>="</a:t>
            </a:r>
            <a:r>
              <a:rPr lang="pt-BR" sz="1400" dirty="0" err="1"/>
              <a:t>exercicio.php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      &lt;h3&gt;Primeiro valor&lt;/H3&gt; </a:t>
            </a:r>
          </a:p>
          <a:p>
            <a:r>
              <a:rPr lang="pt-BR" sz="1400" dirty="0"/>
              <a:t>    </a:t>
            </a:r>
          </a:p>
          <a:p>
            <a:r>
              <a:rPr lang="pt-BR" sz="1400" dirty="0"/>
              <a:t>             </a:t>
            </a:r>
          </a:p>
          <a:p>
            <a:r>
              <a:rPr lang="pt-BR" sz="1400" dirty="0"/>
              <a:t>    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number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="A" /&gt;</a:t>
            </a:r>
          </a:p>
          <a:p>
            <a:endParaRPr lang="pt-BR" sz="1400" dirty="0"/>
          </a:p>
          <a:p>
            <a:r>
              <a:rPr lang="pt-BR" sz="1400" dirty="0"/>
              <a:t>            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&lt;H3&gt;Segundo valor&lt;/H3&gt; </a:t>
            </a:r>
          </a:p>
          <a:p>
            <a:r>
              <a:rPr lang="pt-BR" sz="1400" dirty="0"/>
              <a:t>    </a:t>
            </a:r>
          </a:p>
          <a:p>
            <a:r>
              <a:rPr lang="pt-BR" sz="1400" dirty="0"/>
              <a:t>    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number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="B" /&gt;</a:t>
            </a:r>
          </a:p>
          <a:p>
            <a:r>
              <a:rPr lang="pt-BR" sz="1400" dirty="0"/>
              <a:t>    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   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submit</a:t>
            </a:r>
            <a:r>
              <a:rPr lang="pt-BR" sz="1400" dirty="0"/>
              <a:t>" </a:t>
            </a:r>
            <a:r>
              <a:rPr lang="pt-BR" sz="1400" dirty="0" err="1"/>
              <a:t>value</a:t>
            </a:r>
            <a:r>
              <a:rPr lang="pt-BR" sz="1400" dirty="0"/>
              <a:t>="Ver resultado"/&gt;</a:t>
            </a:r>
          </a:p>
          <a:p>
            <a:endParaRPr lang="pt-BR" sz="1400" dirty="0"/>
          </a:p>
          <a:p>
            <a:r>
              <a:rPr lang="pt-BR" sz="1400" dirty="0"/>
              <a:t>            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BDA409-31F7-434B-B2FE-A8388F5838FA}"/>
              </a:ext>
            </a:extLst>
          </p:cNvPr>
          <p:cNvSpPr txBox="1"/>
          <p:nvPr/>
        </p:nvSpPr>
        <p:spPr>
          <a:xfrm>
            <a:off x="5764696" y="1787589"/>
            <a:ext cx="61026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    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180A37-9C65-4F81-ABD0-B6705FEAA7F0}"/>
              </a:ext>
            </a:extLst>
          </p:cNvPr>
          <p:cNvSpPr/>
          <p:nvPr/>
        </p:nvSpPr>
        <p:spPr>
          <a:xfrm>
            <a:off x="5718977" y="1602085"/>
            <a:ext cx="45719" cy="5168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D35E33-2609-44BD-9FA8-DF34B9691244}"/>
              </a:ext>
            </a:extLst>
          </p:cNvPr>
          <p:cNvSpPr txBox="1"/>
          <p:nvPr/>
        </p:nvSpPr>
        <p:spPr>
          <a:xfrm>
            <a:off x="9323039" y="1606409"/>
            <a:ext cx="2044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HTML</a:t>
            </a:r>
          </a:p>
        </p:txBody>
      </p:sp>
      <p:pic>
        <p:nvPicPr>
          <p:cNvPr id="12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49E88DB9-92F2-4578-B5AD-C8D0332D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12" y="2919004"/>
            <a:ext cx="2650722" cy="2650722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25316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CEBB7C-821B-443F-A9B8-A5426BBFBA66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87CE92-65D2-4728-8B8E-3B7A37CE57AC}"/>
              </a:ext>
            </a:extLst>
          </p:cNvPr>
          <p:cNvSpPr txBox="1"/>
          <p:nvPr/>
        </p:nvSpPr>
        <p:spPr>
          <a:xfrm>
            <a:off x="785191" y="1851993"/>
            <a:ext cx="6102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valorA</a:t>
            </a:r>
            <a:r>
              <a:rPr lang="pt-BR" dirty="0"/>
              <a:t>= $_POST ['A’];</a:t>
            </a:r>
          </a:p>
          <a:p>
            <a:r>
              <a:rPr lang="pt-BR" dirty="0"/>
              <a:t>$</a:t>
            </a:r>
            <a:r>
              <a:rPr lang="pt-BR" dirty="0" err="1"/>
              <a:t>valorB</a:t>
            </a:r>
            <a:r>
              <a:rPr lang="pt-BR" dirty="0"/>
              <a:t>= $_POST ['B’];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 $A == $B)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$C1= (A+B);</a:t>
            </a:r>
          </a:p>
          <a:p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"O resultado é: ", $C1, "&lt;</a:t>
            </a:r>
            <a:r>
              <a:rPr lang="pt-BR" dirty="0" err="1"/>
              <a:t>br</a:t>
            </a:r>
            <a:r>
              <a:rPr lang="pt-BR" dirty="0"/>
              <a:t>&gt;“;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 {</a:t>
            </a:r>
          </a:p>
          <a:p>
            <a:r>
              <a:rPr lang="pt-BR" dirty="0"/>
              <a:t>    $C2= (A*B);</a:t>
            </a:r>
          </a:p>
          <a:p>
            <a:r>
              <a:rPr lang="pt-BR" dirty="0"/>
              <a:t>    </a:t>
            </a:r>
            <a:r>
              <a:rPr lang="pt-BR" dirty="0" err="1"/>
              <a:t>echo</a:t>
            </a:r>
            <a:r>
              <a:rPr lang="pt-BR" dirty="0"/>
              <a:t> "O resultado é: ", $C2, "&lt;</a:t>
            </a:r>
            <a:r>
              <a:rPr lang="pt-BR" dirty="0" err="1"/>
              <a:t>br</a:t>
            </a:r>
            <a:r>
              <a:rPr lang="pt-BR" dirty="0"/>
              <a:t>&gt;“;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?&gt;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532F64-7140-4ED5-BE6C-5D85B60E8ED9}"/>
              </a:ext>
            </a:extLst>
          </p:cNvPr>
          <p:cNvSpPr txBox="1"/>
          <p:nvPr/>
        </p:nvSpPr>
        <p:spPr>
          <a:xfrm>
            <a:off x="9266683" y="1986198"/>
            <a:ext cx="1542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PHP</a:t>
            </a:r>
          </a:p>
        </p:txBody>
      </p:sp>
      <p:pic>
        <p:nvPicPr>
          <p:cNvPr id="8" name="Picture 2" descr="Free Icon | Php">
            <a:extLst>
              <a:ext uri="{FF2B5EF4-FFF2-40B4-BE49-F238E27FC236}">
                <a16:creationId xmlns:a16="http://schemas.microsoft.com/office/drawing/2014/main" id="{689C7A04-423D-4451-B421-97BE974D9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31" y="3094194"/>
            <a:ext cx="2635915" cy="2635915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253136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CEA89B-41ED-47EC-A5D1-BB2B1C975DB7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507197-8458-4253-9ACA-9614B6EEEBED}"/>
              </a:ext>
            </a:extLst>
          </p:cNvPr>
          <p:cNvSpPr txBox="1"/>
          <p:nvPr/>
        </p:nvSpPr>
        <p:spPr>
          <a:xfrm>
            <a:off x="361121" y="2024200"/>
            <a:ext cx="88756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	&lt;</a:t>
            </a:r>
            <a:r>
              <a:rPr lang="pt-BR" dirty="0" err="1"/>
              <a:t>title</a:t>
            </a:r>
            <a:r>
              <a:rPr lang="pt-BR" dirty="0"/>
              <a:t>&gt;Programa IMC&lt;/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		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"form1" </a:t>
            </a:r>
            <a:r>
              <a:rPr lang="pt-BR" dirty="0" err="1"/>
              <a:t>method</a:t>
            </a:r>
            <a:r>
              <a:rPr lang="pt-BR" dirty="0"/>
              <a:t> ="POST" </a:t>
            </a:r>
            <a:r>
              <a:rPr lang="pt-BR" dirty="0" err="1"/>
              <a:t>action</a:t>
            </a:r>
            <a:r>
              <a:rPr lang="pt-BR" dirty="0"/>
              <a:t> ="</a:t>
            </a:r>
            <a:r>
              <a:rPr lang="pt-BR" dirty="0" err="1"/>
              <a:t>imc.php</a:t>
            </a:r>
            <a:r>
              <a:rPr lang="pt-BR" dirty="0"/>
              <a:t>"&gt;</a:t>
            </a:r>
          </a:p>
          <a:p>
            <a:r>
              <a:rPr lang="pt-BR" dirty="0"/>
              <a:t>			Peso:&lt;</a:t>
            </a:r>
            <a:r>
              <a:rPr lang="pt-BR" dirty="0" err="1"/>
              <a:t>br</a:t>
            </a:r>
            <a:r>
              <a:rPr lang="pt-BR" dirty="0"/>
              <a:t>&gt; 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="peso"&gt;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			Altura: &lt;</a:t>
            </a:r>
            <a:r>
              <a:rPr lang="pt-BR" dirty="0" err="1"/>
              <a:t>br</a:t>
            </a:r>
            <a:r>
              <a:rPr lang="pt-BR" dirty="0"/>
              <a:t>&gt; 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alt</a:t>
            </a:r>
            <a:r>
              <a:rPr lang="pt-BR" dirty="0"/>
              <a:t>"&gt;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			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="Calcular"&gt;</a:t>
            </a:r>
          </a:p>
          <a:p>
            <a:r>
              <a:rPr lang="pt-BR" dirty="0"/>
              <a:t>		&lt;/</a:t>
            </a:r>
            <a:r>
              <a:rPr lang="pt-BR" dirty="0" err="1"/>
              <a:t>form</a:t>
            </a:r>
            <a:r>
              <a:rPr lang="pt-BR" dirty="0"/>
              <a:t>&gt;	 </a:t>
            </a:r>
          </a:p>
          <a:p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EAF4F1-39D9-4F68-94F4-B58537669E74}"/>
              </a:ext>
            </a:extLst>
          </p:cNvPr>
          <p:cNvSpPr txBox="1"/>
          <p:nvPr/>
        </p:nvSpPr>
        <p:spPr>
          <a:xfrm>
            <a:off x="9323039" y="1606409"/>
            <a:ext cx="2044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HTML</a:t>
            </a:r>
          </a:p>
        </p:txBody>
      </p:sp>
      <p:pic>
        <p:nvPicPr>
          <p:cNvPr id="8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718B2AA2-00AD-4336-A3FB-A73C4CAB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12" y="2919004"/>
            <a:ext cx="2650722" cy="2650722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34954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D96F85-F629-4377-B048-DAEB3E82AAC8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8D4A69-63DF-446F-B790-AF794B6D3E09}"/>
              </a:ext>
            </a:extLst>
          </p:cNvPr>
          <p:cNvSpPr txBox="1"/>
          <p:nvPr/>
        </p:nvSpPr>
        <p:spPr>
          <a:xfrm>
            <a:off x="520147" y="1571336"/>
            <a:ext cx="724562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r>
              <a:rPr lang="pt-BR" sz="1500" dirty="0"/>
              <a:t>	$peso = $_POST ['peso'];</a:t>
            </a:r>
          </a:p>
          <a:p>
            <a:r>
              <a:rPr lang="pt-BR" sz="1500" dirty="0"/>
              <a:t>	$altura = $_POST ['</a:t>
            </a:r>
            <a:r>
              <a:rPr lang="pt-BR" sz="1500" dirty="0" err="1"/>
              <a:t>alt</a:t>
            </a:r>
            <a:r>
              <a:rPr lang="pt-BR" sz="1500" dirty="0"/>
              <a:t>'];</a:t>
            </a:r>
          </a:p>
          <a:p>
            <a:r>
              <a:rPr lang="pt-BR" sz="1500" dirty="0"/>
              <a:t>	$</a:t>
            </a:r>
            <a:r>
              <a:rPr lang="pt-BR" sz="1500" dirty="0" err="1"/>
              <a:t>imc</a:t>
            </a:r>
            <a:r>
              <a:rPr lang="pt-BR" sz="1500" dirty="0"/>
              <a:t> = round($peso/</a:t>
            </a:r>
            <a:r>
              <a:rPr lang="pt-BR" sz="1500" dirty="0" err="1"/>
              <a:t>pow</a:t>
            </a:r>
            <a:r>
              <a:rPr lang="pt-BR" sz="1500" dirty="0"/>
              <a:t>($altura, 2),2);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echo</a:t>
            </a:r>
            <a:r>
              <a:rPr lang="pt-BR" sz="1500" dirty="0"/>
              <a:t> "IMC: $</a:t>
            </a:r>
            <a:r>
              <a:rPr lang="pt-BR" sz="1500" dirty="0" err="1"/>
              <a:t>imc</a:t>
            </a:r>
            <a:r>
              <a:rPr lang="pt-BR" sz="1500" dirty="0"/>
              <a:t> &lt;</a:t>
            </a:r>
            <a:r>
              <a:rPr lang="pt-BR" sz="1500" dirty="0" err="1"/>
              <a:t>br</a:t>
            </a:r>
            <a:r>
              <a:rPr lang="pt-BR" sz="1500" dirty="0"/>
              <a:t>&gt;";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if</a:t>
            </a:r>
            <a:r>
              <a:rPr lang="pt-BR" sz="1500" dirty="0"/>
              <a:t> ($</a:t>
            </a:r>
            <a:r>
              <a:rPr lang="pt-BR" sz="1500" dirty="0" err="1"/>
              <a:t>imc</a:t>
            </a:r>
            <a:r>
              <a:rPr lang="pt-BR" sz="1500" dirty="0"/>
              <a:t> &lt; 18.5)</a:t>
            </a:r>
          </a:p>
          <a:p>
            <a:r>
              <a:rPr lang="pt-BR" sz="1500" dirty="0"/>
              <a:t>	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echo</a:t>
            </a:r>
            <a:r>
              <a:rPr lang="pt-BR" sz="1500" dirty="0"/>
              <a:t> "Abaixo do peso. &lt;</a:t>
            </a:r>
            <a:r>
              <a:rPr lang="pt-BR" sz="1500" dirty="0" err="1"/>
              <a:t>br</a:t>
            </a:r>
            <a:r>
              <a:rPr lang="pt-BR" sz="1500" dirty="0"/>
              <a:t>&gt;";</a:t>
            </a:r>
          </a:p>
          <a:p>
            <a:r>
              <a:rPr lang="pt-BR" sz="1500" dirty="0"/>
              <a:t>	}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else</a:t>
            </a:r>
            <a:r>
              <a:rPr lang="pt-BR" sz="1500" dirty="0"/>
              <a:t> </a:t>
            </a:r>
            <a:r>
              <a:rPr lang="pt-BR" sz="1500" dirty="0" err="1"/>
              <a:t>if</a:t>
            </a:r>
            <a:r>
              <a:rPr lang="pt-BR" sz="1500" dirty="0"/>
              <a:t> ($</a:t>
            </a:r>
            <a:r>
              <a:rPr lang="pt-BR" sz="1500" dirty="0" err="1"/>
              <a:t>imc</a:t>
            </a:r>
            <a:r>
              <a:rPr lang="pt-BR" sz="1500" dirty="0"/>
              <a:t> &gt;= 18.5 &amp;&amp; $</a:t>
            </a:r>
            <a:r>
              <a:rPr lang="pt-BR" sz="1500" dirty="0" err="1"/>
              <a:t>imc</a:t>
            </a:r>
            <a:r>
              <a:rPr lang="pt-BR" sz="1500" dirty="0"/>
              <a:t> &lt; 25)</a:t>
            </a:r>
          </a:p>
          <a:p>
            <a:r>
              <a:rPr lang="pt-BR" sz="1500" dirty="0"/>
              <a:t>	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echo</a:t>
            </a:r>
            <a:r>
              <a:rPr lang="pt-BR" sz="1500" dirty="0"/>
              <a:t> "Peso normal. &lt;</a:t>
            </a:r>
            <a:r>
              <a:rPr lang="pt-BR" sz="1500" dirty="0" err="1"/>
              <a:t>br</a:t>
            </a:r>
            <a:r>
              <a:rPr lang="pt-BR" sz="1500" dirty="0"/>
              <a:t>&gt;";	</a:t>
            </a:r>
          </a:p>
          <a:p>
            <a:r>
              <a:rPr lang="pt-BR" sz="1500" dirty="0"/>
              <a:t>	}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else</a:t>
            </a:r>
            <a:r>
              <a:rPr lang="pt-BR" sz="1500" dirty="0"/>
              <a:t> </a:t>
            </a:r>
            <a:r>
              <a:rPr lang="pt-BR" sz="1500" dirty="0" err="1"/>
              <a:t>if</a:t>
            </a:r>
            <a:r>
              <a:rPr lang="pt-BR" sz="1500" dirty="0"/>
              <a:t> ($</a:t>
            </a:r>
            <a:r>
              <a:rPr lang="pt-BR" sz="1500" dirty="0" err="1"/>
              <a:t>imc</a:t>
            </a:r>
            <a:r>
              <a:rPr lang="pt-BR" sz="1500" dirty="0"/>
              <a:t> &gt;= 25 &amp;&amp; $</a:t>
            </a:r>
            <a:r>
              <a:rPr lang="pt-BR" sz="1500" dirty="0" err="1"/>
              <a:t>imc</a:t>
            </a:r>
            <a:r>
              <a:rPr lang="pt-BR" sz="1500" dirty="0"/>
              <a:t> &lt; 30)</a:t>
            </a:r>
          </a:p>
          <a:p>
            <a:r>
              <a:rPr lang="pt-BR" sz="1500" dirty="0"/>
              <a:t>	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echo</a:t>
            </a:r>
            <a:r>
              <a:rPr lang="pt-BR" sz="1500" dirty="0"/>
              <a:t> "Acima do peso. &lt;</a:t>
            </a:r>
            <a:r>
              <a:rPr lang="pt-BR" sz="1500" dirty="0" err="1"/>
              <a:t>br</a:t>
            </a:r>
            <a:r>
              <a:rPr lang="pt-BR" sz="1500" dirty="0"/>
              <a:t>&gt;";	</a:t>
            </a:r>
          </a:p>
          <a:p>
            <a:r>
              <a:rPr lang="pt-BR" sz="1500" dirty="0"/>
              <a:t>	}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else</a:t>
            </a:r>
            <a:endParaRPr lang="pt-BR" sz="1500" dirty="0"/>
          </a:p>
          <a:p>
            <a:r>
              <a:rPr lang="pt-BR" sz="1500" dirty="0"/>
              <a:t>	{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echo</a:t>
            </a:r>
            <a:r>
              <a:rPr lang="pt-BR" sz="1500" dirty="0"/>
              <a:t> "Obeso. &lt;</a:t>
            </a:r>
            <a:r>
              <a:rPr lang="pt-BR" sz="1500" dirty="0" err="1"/>
              <a:t>br</a:t>
            </a:r>
            <a:r>
              <a:rPr lang="pt-BR" sz="1500" dirty="0"/>
              <a:t>&gt;";	</a:t>
            </a:r>
          </a:p>
          <a:p>
            <a:r>
              <a:rPr lang="pt-BR" sz="1500" dirty="0"/>
              <a:t>	}</a:t>
            </a:r>
          </a:p>
          <a:p>
            <a:r>
              <a:rPr lang="pt-BR" sz="1500" dirty="0"/>
              <a:t>?&gt;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5E76E5-F098-4B59-AFC4-F77AFDA78D35}"/>
              </a:ext>
            </a:extLst>
          </p:cNvPr>
          <p:cNvSpPr txBox="1"/>
          <p:nvPr/>
        </p:nvSpPr>
        <p:spPr>
          <a:xfrm>
            <a:off x="9266683" y="1986198"/>
            <a:ext cx="1542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PHP</a:t>
            </a:r>
          </a:p>
        </p:txBody>
      </p:sp>
      <p:pic>
        <p:nvPicPr>
          <p:cNvPr id="8" name="Picture 2" descr="Free Icon | Php">
            <a:extLst>
              <a:ext uri="{FF2B5EF4-FFF2-40B4-BE49-F238E27FC236}">
                <a16:creationId xmlns:a16="http://schemas.microsoft.com/office/drawing/2014/main" id="{65CBF65F-1820-4BFC-BAA8-A2215506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31" y="3094194"/>
            <a:ext cx="2635915" cy="2635915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797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B63C03-1C31-44EB-B467-1D0F91D9C939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38045F-C69A-411D-AE10-464DB68E11F9}"/>
              </a:ext>
            </a:extLst>
          </p:cNvPr>
          <p:cNvSpPr txBox="1"/>
          <p:nvPr/>
        </p:nvSpPr>
        <p:spPr>
          <a:xfrm>
            <a:off x="506895" y="2178618"/>
            <a:ext cx="93924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	&lt;</a:t>
            </a:r>
            <a:r>
              <a:rPr lang="pt-BR" dirty="0" err="1"/>
              <a:t>title</a:t>
            </a:r>
            <a:r>
              <a:rPr lang="pt-BR" dirty="0"/>
              <a:t>&gt;Programa Três Valores&lt;/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		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"form1" </a:t>
            </a:r>
            <a:r>
              <a:rPr lang="pt-BR" dirty="0" err="1"/>
              <a:t>method</a:t>
            </a:r>
            <a:r>
              <a:rPr lang="pt-BR" dirty="0"/>
              <a:t> ="POST" </a:t>
            </a:r>
            <a:r>
              <a:rPr lang="pt-BR" dirty="0" err="1"/>
              <a:t>action</a:t>
            </a:r>
            <a:r>
              <a:rPr lang="pt-BR" dirty="0"/>
              <a:t> ="</a:t>
            </a:r>
            <a:r>
              <a:rPr lang="pt-BR" dirty="0" err="1"/>
              <a:t>tres_valores.php</a:t>
            </a:r>
            <a:r>
              <a:rPr lang="pt-BR" dirty="0"/>
              <a:t>"&gt;</a:t>
            </a:r>
          </a:p>
          <a:p>
            <a:r>
              <a:rPr lang="pt-BR" dirty="0"/>
              <a:t>			Valor 1:&lt;</a:t>
            </a:r>
            <a:r>
              <a:rPr lang="pt-BR" dirty="0" err="1"/>
              <a:t>br</a:t>
            </a:r>
            <a:r>
              <a:rPr lang="pt-BR" dirty="0"/>
              <a:t>&gt; 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="v1"&gt;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			Valor 2: &lt;</a:t>
            </a:r>
            <a:r>
              <a:rPr lang="pt-BR" dirty="0" err="1"/>
              <a:t>br</a:t>
            </a:r>
            <a:r>
              <a:rPr lang="pt-BR" dirty="0"/>
              <a:t>&gt; 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="v2"&gt;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			Valor 3: &lt;</a:t>
            </a:r>
            <a:r>
              <a:rPr lang="pt-BR" dirty="0" err="1"/>
              <a:t>br</a:t>
            </a:r>
            <a:r>
              <a:rPr lang="pt-BR" dirty="0"/>
              <a:t>&gt; 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="v3"&gt;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			&lt;input </a:t>
            </a:r>
            <a:r>
              <a:rPr lang="pt-BR" dirty="0" err="1"/>
              <a:t>type</a:t>
            </a:r>
            <a:r>
              <a:rPr lang="pt-BR" dirty="0"/>
              <a:t> 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 ="Calcular"&gt;</a:t>
            </a:r>
          </a:p>
          <a:p>
            <a:r>
              <a:rPr lang="pt-BR" dirty="0"/>
              <a:t>		&lt;/</a:t>
            </a:r>
            <a:r>
              <a:rPr lang="pt-BR" dirty="0" err="1"/>
              <a:t>form</a:t>
            </a:r>
            <a:r>
              <a:rPr lang="pt-BR" dirty="0"/>
              <a:t>&gt;	 </a:t>
            </a:r>
          </a:p>
          <a:p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140BDB-C6B2-4D4F-A688-9ED2EF79F7A4}"/>
              </a:ext>
            </a:extLst>
          </p:cNvPr>
          <p:cNvSpPr txBox="1"/>
          <p:nvPr/>
        </p:nvSpPr>
        <p:spPr>
          <a:xfrm>
            <a:off x="9323039" y="1606409"/>
            <a:ext cx="2044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HTML</a:t>
            </a:r>
          </a:p>
        </p:txBody>
      </p:sp>
      <p:pic>
        <p:nvPicPr>
          <p:cNvPr id="8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1003700E-EAD7-43F0-996E-F719B853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12" y="2919004"/>
            <a:ext cx="2650722" cy="2650722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15175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E64C-7CF6-4186-802E-7F65DADDA972}"/>
              </a:ext>
            </a:extLst>
          </p:cNvPr>
          <p:cNvSpPr txBox="1">
            <a:spLocks/>
          </p:cNvSpPr>
          <p:nvPr/>
        </p:nvSpPr>
        <p:spPr>
          <a:xfrm>
            <a:off x="-1589" y="0"/>
            <a:ext cx="12192000" cy="1478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Exercício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B033B5-59E3-4418-A9AC-A9E2AAB6B964}"/>
              </a:ext>
            </a:extLst>
          </p:cNvPr>
          <p:cNvSpPr txBox="1"/>
          <p:nvPr/>
        </p:nvSpPr>
        <p:spPr>
          <a:xfrm>
            <a:off x="10303" y="1406636"/>
            <a:ext cx="851783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php</a:t>
            </a:r>
            <a:endParaRPr lang="pt-BR" sz="1400" dirty="0"/>
          </a:p>
          <a:p>
            <a:r>
              <a:rPr lang="pt-BR" sz="1400" dirty="0"/>
              <a:t>	$v1 = $_POST ['v1'];</a:t>
            </a:r>
          </a:p>
          <a:p>
            <a:r>
              <a:rPr lang="pt-BR" sz="1400" dirty="0"/>
              <a:t>	$v2 = $_POST ['v2'];</a:t>
            </a:r>
          </a:p>
          <a:p>
            <a:r>
              <a:rPr lang="pt-BR" sz="1400" dirty="0"/>
              <a:t>	$v3 = $_POST ['v3'];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($v1 &gt; $v2 &amp;&amp; $v1 &gt; $v3)</a:t>
            </a:r>
          </a:p>
          <a:p>
            <a:r>
              <a:rPr lang="pt-BR" sz="1400" dirty="0"/>
              <a:t>	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($v2 &gt;= $v3)</a:t>
            </a:r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$v3 - $v2 - $v1";</a:t>
            </a:r>
          </a:p>
          <a:p>
            <a:r>
              <a:rPr lang="pt-BR" sz="1400" dirty="0"/>
              <a:t>		}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$v2 - $v3 - $v1";			</a:t>
            </a:r>
          </a:p>
          <a:p>
            <a:r>
              <a:rPr lang="pt-BR" sz="1400" dirty="0"/>
              <a:t>		}</a:t>
            </a:r>
          </a:p>
          <a:p>
            <a:r>
              <a:rPr lang="pt-BR" sz="1400" dirty="0"/>
              <a:t>	}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else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 ($v2 &gt; $v1 &amp;&amp; $v2 &gt; $v3)</a:t>
            </a:r>
          </a:p>
          <a:p>
            <a:r>
              <a:rPr lang="pt-BR" sz="1400" dirty="0"/>
              <a:t>	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($v1 &gt;= $v3)</a:t>
            </a:r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$v3 - $v1 - $v2";</a:t>
            </a:r>
          </a:p>
          <a:p>
            <a:r>
              <a:rPr lang="pt-BR" sz="1400" dirty="0"/>
              <a:t>		}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$v1 - $v3 - $v2";			</a:t>
            </a:r>
          </a:p>
          <a:p>
            <a:r>
              <a:rPr lang="pt-BR" sz="1400" dirty="0"/>
              <a:t>		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E8A1D1-C375-48A4-8F1B-F5F1F1ECE25B}"/>
              </a:ext>
            </a:extLst>
          </p:cNvPr>
          <p:cNvSpPr txBox="1"/>
          <p:nvPr/>
        </p:nvSpPr>
        <p:spPr>
          <a:xfrm>
            <a:off x="4862821" y="1478570"/>
            <a:ext cx="61092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}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else</a:t>
            </a:r>
            <a:r>
              <a:rPr lang="pt-BR" sz="1400" dirty="0"/>
              <a:t> </a:t>
            </a:r>
            <a:r>
              <a:rPr lang="pt-BR" sz="1400" dirty="0" err="1"/>
              <a:t>if</a:t>
            </a:r>
            <a:r>
              <a:rPr lang="pt-BR" sz="1400" dirty="0"/>
              <a:t> ($v3 &gt; $v1 &amp;&amp; $v3 &gt; $v1)</a:t>
            </a:r>
          </a:p>
          <a:p>
            <a:r>
              <a:rPr lang="pt-BR" sz="1400" dirty="0"/>
              <a:t>	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if</a:t>
            </a:r>
            <a:r>
              <a:rPr lang="pt-BR" sz="1400" dirty="0"/>
              <a:t>($v1 &gt;= $v2)</a:t>
            </a:r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$v2 - $v1 - $v3";</a:t>
            </a:r>
          </a:p>
          <a:p>
            <a:r>
              <a:rPr lang="pt-BR" sz="1400" dirty="0"/>
              <a:t>		}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		{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echo</a:t>
            </a:r>
            <a:r>
              <a:rPr lang="pt-BR" sz="1400" dirty="0"/>
              <a:t> "Sequencia: $v1 - $v2 - $v3";			</a:t>
            </a:r>
          </a:p>
          <a:p>
            <a:r>
              <a:rPr lang="pt-BR" sz="1400" dirty="0"/>
              <a:t>		}</a:t>
            </a:r>
          </a:p>
          <a:p>
            <a:r>
              <a:rPr lang="pt-BR" sz="1400" dirty="0"/>
              <a:t>	}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else</a:t>
            </a:r>
            <a:endParaRPr lang="pt-BR" sz="1400" dirty="0"/>
          </a:p>
          <a:p>
            <a:r>
              <a:rPr lang="pt-BR" sz="1400" dirty="0"/>
              <a:t>	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echo</a:t>
            </a:r>
            <a:r>
              <a:rPr lang="pt-BR" sz="1400" dirty="0"/>
              <a:t>, “Todos os números são iguais!”;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echo</a:t>
            </a:r>
            <a:r>
              <a:rPr lang="pt-BR" sz="1400" dirty="0"/>
              <a:t> "Sequencia: $v1 - $v2 - $v3";</a:t>
            </a:r>
          </a:p>
          <a:p>
            <a:r>
              <a:rPr lang="pt-BR" sz="1400" dirty="0"/>
              <a:t>	}</a:t>
            </a:r>
          </a:p>
          <a:p>
            <a:r>
              <a:rPr lang="pt-BR" dirty="0"/>
              <a:t>?&gt;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4F324A-6E98-402A-89E3-8912ECD1B0EC}"/>
              </a:ext>
            </a:extLst>
          </p:cNvPr>
          <p:cNvSpPr/>
          <p:nvPr/>
        </p:nvSpPr>
        <p:spPr>
          <a:xfrm>
            <a:off x="4486524" y="1577009"/>
            <a:ext cx="45719" cy="5168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69FC8B-118D-4AA4-AAAD-43E5E3AC2AB4}"/>
              </a:ext>
            </a:extLst>
          </p:cNvPr>
          <p:cNvSpPr txBox="1"/>
          <p:nvPr/>
        </p:nvSpPr>
        <p:spPr>
          <a:xfrm>
            <a:off x="9574831" y="1924461"/>
            <a:ext cx="1542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PHP</a:t>
            </a:r>
          </a:p>
        </p:txBody>
      </p:sp>
      <p:pic>
        <p:nvPicPr>
          <p:cNvPr id="11" name="Picture 2" descr="Free Icon | Php">
            <a:extLst>
              <a:ext uri="{FF2B5EF4-FFF2-40B4-BE49-F238E27FC236}">
                <a16:creationId xmlns:a16="http://schemas.microsoft.com/office/drawing/2014/main" id="{7BB6CEBB-1DF3-4A9E-B03D-C5AD4A56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85" y="2883905"/>
            <a:ext cx="2562475" cy="2562475"/>
          </a:xfrm>
          <a:prstGeom prst="rect">
            <a:avLst/>
          </a:prstGeom>
          <a:solidFill>
            <a:srgbClr val="4F606A"/>
          </a:solidFill>
        </p:spPr>
      </p:pic>
    </p:spTree>
    <p:extLst>
      <p:ext uri="{BB962C8B-B14F-4D97-AF65-F5344CB8AC3E}">
        <p14:creationId xmlns:p14="http://schemas.microsoft.com/office/powerpoint/2010/main" val="2367016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37</TotalTime>
  <Words>1377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Exercícios de PHP</vt:lpstr>
      <vt:lpstr>Exercício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PHP</dc:title>
  <dc:creator>Plopes Kurusu</dc:creator>
  <cp:lastModifiedBy>Plopes Kurusu</cp:lastModifiedBy>
  <cp:revision>7</cp:revision>
  <dcterms:created xsi:type="dcterms:W3CDTF">2021-03-31T00:41:09Z</dcterms:created>
  <dcterms:modified xsi:type="dcterms:W3CDTF">2021-03-31T14:34:48Z</dcterms:modified>
</cp:coreProperties>
</file>