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69B"/>
    <a:srgbClr val="57257D"/>
    <a:srgbClr val="D6D4FC"/>
    <a:srgbClr val="EE72D6"/>
    <a:srgbClr val="4A206A"/>
    <a:srgbClr val="C0B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5CD97-0EAA-46C8-AB09-E88FA1345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47F60-F229-4899-9565-9D629B089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745D78-0446-41BE-8588-71EAFBE6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D95ADA-EC80-45B5-9624-22A49310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F4532-4CAE-4F71-A6E5-89651D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01597-FFF2-4062-A94B-DC2FF5B6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427270-6129-4876-859A-1E90751BD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B83E2-6FAA-48C0-8836-C84507D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33CFF-FC64-4EF0-A33F-8BB5DD6F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F1FB60-2D97-4A2F-93B5-36EC5F0A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8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8679C4-C0CD-4865-8353-9B06553F7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8D4242-DFE5-4093-AF36-3560DD5E1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F6021B-1E96-4E31-A32C-3DB944FF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20BDF-1A5E-4C80-84D1-5B591136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63A72-2F7B-4AB0-9CAF-01C190EE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1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218DE-2DCA-461E-9EAA-653F9AAA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2A323-3BA3-4082-8D43-83A3AC37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44E61-293F-4662-AA5A-6F30AEC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CA690-F89B-4AE1-8471-9637DED8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7D4CBC-86BF-4D8C-ACFA-6A587752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C19C5-B098-4E21-AEAF-5FDBDFF8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BFFCA1-28E0-4CAA-A190-DAB4E2068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6201D4-16B0-4C0B-AFE1-1C84B81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37DDD-4C83-4755-972B-677396B9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151043-5E5E-4F41-AA3F-5634F6C4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37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FEA8-96AF-4550-AD7F-14B5B53B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39354E-63B9-4852-A516-A201C549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FE414E-8ED9-49C6-A90B-46F624E66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8625E5-C52D-4F9F-AA2D-99DA058E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FAD9C0-8DD5-44CF-B8B6-91310C29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7B91EA-AAFE-48C8-A3BE-8251022B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0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5DAD9-CD8D-4B8B-BE1A-3682D95B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D1A87-DF61-4826-A923-E3AE4D1E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B3CD46-35E6-482C-BD37-94ED4D6C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DC6DA2-E299-45EB-A310-57D4FA715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D456A4A-FAA2-4C00-8FD7-E46247D2B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0DD86E-98F1-4381-925C-C56BD1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44CCFE-DFFE-4BAA-B858-994DD04B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7FC512-9D5D-4E1B-BB38-5DFBCC13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3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2B116-5B38-4A13-B2C0-79E559DF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76E3B4-A180-4F7C-B890-CEC2F03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02A13-0CFD-4A03-A06E-EDDC0A76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3EE241-0C9F-4017-85F4-6B1CBC7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9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AA3266-C81E-4EBB-BC0E-2F0B87A9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A84B3E-83A4-4B83-8B28-7DB61689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4A091A-90CD-4589-8477-F591ED5C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0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BE82-F4A6-448A-AD19-A19A97E3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87B3E-1882-4381-AD66-E1AA7839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B58B53-70CC-40DF-AA97-0F6D12E75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33A39-8943-497F-B4BA-E47B5BF0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CFA2C6-7FFA-43C8-A31B-7AB3672C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711690-33A7-4E0B-BDFB-909B7965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0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2D24-E91D-4F39-952B-0F459C96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C62477-E7DA-40AC-9F79-585E935CE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06E9D-E1EC-4983-9B7A-613447C07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4386C-7D25-4AFE-95C2-AFE01440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8DD63-DEF9-42AB-BA1B-12AD49AB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AF071-C758-42DB-9821-824AE1CC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9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2C4BA0-9880-452F-9C69-CDBC9E48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3F80CF-9779-497A-80B8-8758DFBE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017971-FFD3-4486-91B7-C1A0CD58C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FF56A-003D-4773-92CA-6A0659C514DE}" type="datetimeFigureOut">
              <a:rPr lang="pt-BR" smtClean="0"/>
              <a:t>09/06/2021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75A308-4769-4F2F-A5AF-027FC7D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AFABB-9358-4A5F-99B9-D2EF478C9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EFCC2-8933-4D40-B134-D5E19549C8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ráfico 148" descr="Flor de Lotus com preenchimento sólido">
            <a:extLst>
              <a:ext uri="{FF2B5EF4-FFF2-40B4-BE49-F238E27FC236}">
                <a16:creationId xmlns:a16="http://schemas.microsoft.com/office/drawing/2014/main" id="{B2B1AB52-9760-4164-8A8F-F91B78C1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209" y="6369412"/>
            <a:ext cx="1127739" cy="1127739"/>
          </a:xfrm>
          <a:prstGeom prst="rect">
            <a:avLst/>
          </a:prstGeom>
        </p:spPr>
      </p:pic>
      <p:pic>
        <p:nvPicPr>
          <p:cNvPr id="146" name="Gráfico 145" descr="Flor de Lotus com preenchimento sólido">
            <a:extLst>
              <a:ext uri="{FF2B5EF4-FFF2-40B4-BE49-F238E27FC236}">
                <a16:creationId xmlns:a16="http://schemas.microsoft.com/office/drawing/2014/main" id="{3F093C9E-D332-4EE9-83D2-783EFF9C9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3587" y="6369412"/>
            <a:ext cx="1127739" cy="1127739"/>
          </a:xfrm>
          <a:prstGeom prst="rect">
            <a:avLst/>
          </a:prstGeom>
        </p:spPr>
      </p:pic>
      <p:pic>
        <p:nvPicPr>
          <p:cNvPr id="147" name="Gráfico 146" descr="Flor de Lotus com preenchimento sólido">
            <a:extLst>
              <a:ext uri="{FF2B5EF4-FFF2-40B4-BE49-F238E27FC236}">
                <a16:creationId xmlns:a16="http://schemas.microsoft.com/office/drawing/2014/main" id="{47572575-6FAA-4A47-B51A-5715E8B9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0962" y="6369412"/>
            <a:ext cx="1127739" cy="1127739"/>
          </a:xfrm>
          <a:prstGeom prst="rect">
            <a:avLst/>
          </a:prstGeom>
        </p:spPr>
      </p:pic>
      <p:pic>
        <p:nvPicPr>
          <p:cNvPr id="148" name="Gráfico 147" descr="Flor de Lotus com preenchimento sólido">
            <a:extLst>
              <a:ext uri="{FF2B5EF4-FFF2-40B4-BE49-F238E27FC236}">
                <a16:creationId xmlns:a16="http://schemas.microsoft.com/office/drawing/2014/main" id="{3850CC26-804C-4618-8790-D8F79EBF4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9047" y="6369412"/>
            <a:ext cx="1127739" cy="1127739"/>
          </a:xfrm>
          <a:prstGeom prst="rect">
            <a:avLst/>
          </a:prstGeom>
        </p:spPr>
      </p:pic>
      <p:pic>
        <p:nvPicPr>
          <p:cNvPr id="145" name="Gráfico 144" descr="Flor de Lotus com preenchimento sólido">
            <a:extLst>
              <a:ext uri="{FF2B5EF4-FFF2-40B4-BE49-F238E27FC236}">
                <a16:creationId xmlns:a16="http://schemas.microsoft.com/office/drawing/2014/main" id="{4BF61422-AB8E-4EC4-89B0-699D93797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6492" y="6313927"/>
            <a:ext cx="1127739" cy="1127739"/>
          </a:xfrm>
          <a:prstGeom prst="rect">
            <a:avLst/>
          </a:prstGeom>
        </p:spPr>
      </p:pic>
      <p:pic>
        <p:nvPicPr>
          <p:cNvPr id="144" name="Gráfico 143" descr="Flor de Lotus com preenchimento sólido">
            <a:extLst>
              <a:ext uri="{FF2B5EF4-FFF2-40B4-BE49-F238E27FC236}">
                <a16:creationId xmlns:a16="http://schemas.microsoft.com/office/drawing/2014/main" id="{C4AAD78D-3A2B-4974-9286-C69BEEF73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6730" y="6274860"/>
            <a:ext cx="1127739" cy="1127739"/>
          </a:xfrm>
          <a:prstGeom prst="rect">
            <a:avLst/>
          </a:prstGeom>
        </p:spPr>
      </p:pic>
      <p:pic>
        <p:nvPicPr>
          <p:cNvPr id="143" name="Gráfico 142" descr="Flor de Lotus com preenchimento sólido">
            <a:extLst>
              <a:ext uri="{FF2B5EF4-FFF2-40B4-BE49-F238E27FC236}">
                <a16:creationId xmlns:a16="http://schemas.microsoft.com/office/drawing/2014/main" id="{6FFAE001-5F78-4BDF-A80B-9D54829E9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844" y="6237938"/>
            <a:ext cx="1127739" cy="1127739"/>
          </a:xfrm>
          <a:prstGeom prst="rect">
            <a:avLst/>
          </a:prstGeom>
        </p:spPr>
      </p:pic>
      <p:pic>
        <p:nvPicPr>
          <p:cNvPr id="142" name="Gráfico 141" descr="Flor de Lotus com preenchimento sólido">
            <a:extLst>
              <a:ext uri="{FF2B5EF4-FFF2-40B4-BE49-F238E27FC236}">
                <a16:creationId xmlns:a16="http://schemas.microsoft.com/office/drawing/2014/main" id="{2A8351A4-41AD-44B1-8C2F-DBBEF198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7017" y="6201016"/>
            <a:ext cx="1127739" cy="1127739"/>
          </a:xfrm>
          <a:prstGeom prst="rect">
            <a:avLst/>
          </a:prstGeom>
        </p:spPr>
      </p:pic>
      <p:pic>
        <p:nvPicPr>
          <p:cNvPr id="141" name="Gráfico 140" descr="Flor de Lotus com preenchimento sólido">
            <a:extLst>
              <a:ext uri="{FF2B5EF4-FFF2-40B4-BE49-F238E27FC236}">
                <a16:creationId xmlns:a16="http://schemas.microsoft.com/office/drawing/2014/main" id="{61DC20B1-28F0-4E24-B06D-3D3A5534F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661" y="5609608"/>
            <a:ext cx="1127739" cy="1127739"/>
          </a:xfrm>
          <a:prstGeom prst="rect">
            <a:avLst/>
          </a:prstGeom>
        </p:spPr>
      </p:pic>
      <p:pic>
        <p:nvPicPr>
          <p:cNvPr id="140" name="Gráfico 139" descr="Flor de Lotus com preenchimento sólido">
            <a:extLst>
              <a:ext uri="{FF2B5EF4-FFF2-40B4-BE49-F238E27FC236}">
                <a16:creationId xmlns:a16="http://schemas.microsoft.com/office/drawing/2014/main" id="{1F505454-09B4-4F58-8BDE-AAB1ED779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80082" y="6226012"/>
            <a:ext cx="1127739" cy="1127739"/>
          </a:xfrm>
          <a:prstGeom prst="rect">
            <a:avLst/>
          </a:prstGeom>
        </p:spPr>
      </p:pic>
      <p:pic>
        <p:nvPicPr>
          <p:cNvPr id="139" name="Gráfico 138" descr="Flor de Lotus com preenchimento sólido">
            <a:extLst>
              <a:ext uri="{FF2B5EF4-FFF2-40B4-BE49-F238E27FC236}">
                <a16:creationId xmlns:a16="http://schemas.microsoft.com/office/drawing/2014/main" id="{1949D390-FB17-4C1C-A320-9ADE0340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0590" y="5732736"/>
            <a:ext cx="1127739" cy="1127739"/>
          </a:xfrm>
          <a:prstGeom prst="rect">
            <a:avLst/>
          </a:prstGeom>
        </p:spPr>
      </p:pic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84DA749C-2F53-47BD-A911-339D8B82C908}"/>
              </a:ext>
            </a:extLst>
          </p:cNvPr>
          <p:cNvGrpSpPr/>
          <p:nvPr/>
        </p:nvGrpSpPr>
        <p:grpSpPr>
          <a:xfrm>
            <a:off x="9790953" y="437053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35" name="Gráfico 134" descr="Bambu com preenchimento sólido">
              <a:extLst>
                <a:ext uri="{FF2B5EF4-FFF2-40B4-BE49-F238E27FC236}">
                  <a16:creationId xmlns:a16="http://schemas.microsoft.com/office/drawing/2014/main" id="{D912B7AB-DC67-4D9A-8633-9C5CD74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36" name="Gráfico 135" descr="Bambu com preenchimento sólido">
              <a:extLst>
                <a:ext uri="{FF2B5EF4-FFF2-40B4-BE49-F238E27FC236}">
                  <a16:creationId xmlns:a16="http://schemas.microsoft.com/office/drawing/2014/main" id="{E58403BC-9A97-423A-9245-D44B331B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37" name="Gráfico 136" descr="Bambu com preenchimento sólido">
              <a:extLst>
                <a:ext uri="{FF2B5EF4-FFF2-40B4-BE49-F238E27FC236}">
                  <a16:creationId xmlns:a16="http://schemas.microsoft.com/office/drawing/2014/main" id="{2BE68DF7-F039-4945-BFE7-96060C879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38" name="Gráfico 137" descr="Bambu com preenchimento sólido">
              <a:extLst>
                <a:ext uri="{FF2B5EF4-FFF2-40B4-BE49-F238E27FC236}">
                  <a16:creationId xmlns:a16="http://schemas.microsoft.com/office/drawing/2014/main" id="{2DC0D4D3-2DB1-4559-9681-F17DF66E2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132" name="Gráfico 131" descr="Flor de Lotus com preenchimento sólido">
            <a:extLst>
              <a:ext uri="{FF2B5EF4-FFF2-40B4-BE49-F238E27FC236}">
                <a16:creationId xmlns:a16="http://schemas.microsoft.com/office/drawing/2014/main" id="{77F8F6B7-3755-40A0-96A9-EC9D6AD64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2052" y="5121139"/>
            <a:ext cx="1127739" cy="1127739"/>
          </a:xfrm>
          <a:prstGeom prst="rect">
            <a:avLst/>
          </a:prstGeom>
        </p:spPr>
      </p:pic>
      <p:pic>
        <p:nvPicPr>
          <p:cNvPr id="131" name="Gráfico 130" descr="Flor de Lotus com preenchimento sólido">
            <a:extLst>
              <a:ext uri="{FF2B5EF4-FFF2-40B4-BE49-F238E27FC236}">
                <a16:creationId xmlns:a16="http://schemas.microsoft.com/office/drawing/2014/main" id="{E28AB59F-96C9-42E7-BE96-ED0AFDED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737" y="5029073"/>
            <a:ext cx="1127739" cy="1127739"/>
          </a:xfrm>
          <a:prstGeom prst="rect">
            <a:avLst/>
          </a:prstGeom>
        </p:spPr>
      </p:pic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D79A3F96-98D9-4E5E-A6C4-A365ED211657}"/>
              </a:ext>
            </a:extLst>
          </p:cNvPr>
          <p:cNvGrpSpPr/>
          <p:nvPr/>
        </p:nvGrpSpPr>
        <p:grpSpPr>
          <a:xfrm>
            <a:off x="8684748" y="2133127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15" name="Gráfico 114" descr="Bambu com preenchimento sólido">
              <a:extLst>
                <a:ext uri="{FF2B5EF4-FFF2-40B4-BE49-F238E27FC236}">
                  <a16:creationId xmlns:a16="http://schemas.microsoft.com/office/drawing/2014/main" id="{8AAD4442-4F05-47D5-BB63-1CB88AEF8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6" name="Gráfico 115" descr="Bambu com preenchimento sólido">
              <a:extLst>
                <a:ext uri="{FF2B5EF4-FFF2-40B4-BE49-F238E27FC236}">
                  <a16:creationId xmlns:a16="http://schemas.microsoft.com/office/drawing/2014/main" id="{D0415D0A-3EFE-4D48-AE48-90A717975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7" name="Gráfico 116" descr="Bambu com preenchimento sólido">
              <a:extLst>
                <a:ext uri="{FF2B5EF4-FFF2-40B4-BE49-F238E27FC236}">
                  <a16:creationId xmlns:a16="http://schemas.microsoft.com/office/drawing/2014/main" id="{46BE2D26-1BF1-4B91-84DB-4AB23163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8" name="Gráfico 117" descr="Bambu com preenchimento sólido">
              <a:extLst>
                <a:ext uri="{FF2B5EF4-FFF2-40B4-BE49-F238E27FC236}">
                  <a16:creationId xmlns:a16="http://schemas.microsoft.com/office/drawing/2014/main" id="{D9DE0657-BF89-47C3-8BAF-8D26F2E93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5F7DEE69-AA09-4ACB-9854-8B010F0D3AB3}"/>
              </a:ext>
            </a:extLst>
          </p:cNvPr>
          <p:cNvGrpSpPr/>
          <p:nvPr/>
        </p:nvGrpSpPr>
        <p:grpSpPr>
          <a:xfrm>
            <a:off x="9714773" y="2075102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20" name="Gráfico 119" descr="Bambu com preenchimento sólido">
              <a:extLst>
                <a:ext uri="{FF2B5EF4-FFF2-40B4-BE49-F238E27FC236}">
                  <a16:creationId xmlns:a16="http://schemas.microsoft.com/office/drawing/2014/main" id="{6F1A90C0-C208-4A67-BD17-04E6F4228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1" name="Gráfico 120" descr="Bambu com preenchimento sólido">
              <a:extLst>
                <a:ext uri="{FF2B5EF4-FFF2-40B4-BE49-F238E27FC236}">
                  <a16:creationId xmlns:a16="http://schemas.microsoft.com/office/drawing/2014/main" id="{AAF6012B-5C1F-43C1-8C3E-4E9EB2F85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2" name="Gráfico 121" descr="Bambu com preenchimento sólido">
              <a:extLst>
                <a:ext uri="{FF2B5EF4-FFF2-40B4-BE49-F238E27FC236}">
                  <a16:creationId xmlns:a16="http://schemas.microsoft.com/office/drawing/2014/main" id="{08B222BA-6941-4D21-A0A1-99F69DCD7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3" name="Gráfico 122" descr="Bambu com preenchimento sólido">
              <a:extLst>
                <a:ext uri="{FF2B5EF4-FFF2-40B4-BE49-F238E27FC236}">
                  <a16:creationId xmlns:a16="http://schemas.microsoft.com/office/drawing/2014/main" id="{7F480784-B3B2-4232-BAE9-22D126C3C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650BE269-767D-4006-AF74-CB72ACC571D3}"/>
              </a:ext>
            </a:extLst>
          </p:cNvPr>
          <p:cNvGrpSpPr/>
          <p:nvPr/>
        </p:nvGrpSpPr>
        <p:grpSpPr>
          <a:xfrm>
            <a:off x="6736130" y="243010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10" name="Gráfico 109" descr="Bambu com preenchimento sólido">
              <a:extLst>
                <a:ext uri="{FF2B5EF4-FFF2-40B4-BE49-F238E27FC236}">
                  <a16:creationId xmlns:a16="http://schemas.microsoft.com/office/drawing/2014/main" id="{AF6007BC-2C76-46A6-A7AB-8FB7D3B26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11" name="Gráfico 110" descr="Bambu com preenchimento sólido">
              <a:extLst>
                <a:ext uri="{FF2B5EF4-FFF2-40B4-BE49-F238E27FC236}">
                  <a16:creationId xmlns:a16="http://schemas.microsoft.com/office/drawing/2014/main" id="{8E7B74ED-FD62-4A98-AA2D-C9F1598BC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12" name="Gráfico 111" descr="Bambu com preenchimento sólido">
              <a:extLst>
                <a:ext uri="{FF2B5EF4-FFF2-40B4-BE49-F238E27FC236}">
                  <a16:creationId xmlns:a16="http://schemas.microsoft.com/office/drawing/2014/main" id="{EBCD7D92-DAD3-49E9-ADDA-53EBFFA4A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13" name="Gráfico 112" descr="Bambu com preenchimento sólido">
              <a:extLst>
                <a:ext uri="{FF2B5EF4-FFF2-40B4-BE49-F238E27FC236}">
                  <a16:creationId xmlns:a16="http://schemas.microsoft.com/office/drawing/2014/main" id="{FC76E0B9-B5C6-46AB-810F-DEA87F7A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D358A9C0-9433-4773-92A7-5070C128FE76}"/>
              </a:ext>
            </a:extLst>
          </p:cNvPr>
          <p:cNvGrpSpPr/>
          <p:nvPr/>
        </p:nvGrpSpPr>
        <p:grpSpPr>
          <a:xfrm>
            <a:off x="7843592" y="691363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05" name="Gráfico 104" descr="Bambu com preenchimento sólido">
              <a:extLst>
                <a:ext uri="{FF2B5EF4-FFF2-40B4-BE49-F238E27FC236}">
                  <a16:creationId xmlns:a16="http://schemas.microsoft.com/office/drawing/2014/main" id="{EA359095-3016-458A-AC63-0EF2F481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6" name="Gráfico 105" descr="Bambu com preenchimento sólido">
              <a:extLst>
                <a:ext uri="{FF2B5EF4-FFF2-40B4-BE49-F238E27FC236}">
                  <a16:creationId xmlns:a16="http://schemas.microsoft.com/office/drawing/2014/main" id="{C39CC31D-1752-474D-B2CA-F176E55E4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7" name="Gráfico 106" descr="Bambu com preenchimento sólido">
              <a:extLst>
                <a:ext uri="{FF2B5EF4-FFF2-40B4-BE49-F238E27FC236}">
                  <a16:creationId xmlns:a16="http://schemas.microsoft.com/office/drawing/2014/main" id="{AA6268CE-50FC-4055-A5D4-A94D95BA8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8" name="Gráfico 107" descr="Bambu com preenchimento sólido">
              <a:extLst>
                <a:ext uri="{FF2B5EF4-FFF2-40B4-BE49-F238E27FC236}">
                  <a16:creationId xmlns:a16="http://schemas.microsoft.com/office/drawing/2014/main" id="{1D2D358F-1237-40D4-B5C7-5A205E6CD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59CB6B46-78EE-4FAE-A118-FCD5A2E7E46A}"/>
              </a:ext>
            </a:extLst>
          </p:cNvPr>
          <p:cNvGrpSpPr/>
          <p:nvPr/>
        </p:nvGrpSpPr>
        <p:grpSpPr>
          <a:xfrm>
            <a:off x="7843735" y="3510470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00" name="Gráfico 99" descr="Bambu com preenchimento sólido">
              <a:extLst>
                <a:ext uri="{FF2B5EF4-FFF2-40B4-BE49-F238E27FC236}">
                  <a16:creationId xmlns:a16="http://schemas.microsoft.com/office/drawing/2014/main" id="{F9303E9E-6EE0-4F4B-8CCB-81BF3D35F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01" name="Gráfico 100" descr="Bambu com preenchimento sólido">
              <a:extLst>
                <a:ext uri="{FF2B5EF4-FFF2-40B4-BE49-F238E27FC236}">
                  <a16:creationId xmlns:a16="http://schemas.microsoft.com/office/drawing/2014/main" id="{ECEC9DFE-79DB-44D0-9EF3-6815AACC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02" name="Gráfico 101" descr="Bambu com preenchimento sólido">
              <a:extLst>
                <a:ext uri="{FF2B5EF4-FFF2-40B4-BE49-F238E27FC236}">
                  <a16:creationId xmlns:a16="http://schemas.microsoft.com/office/drawing/2014/main" id="{02C004C6-5661-4F88-BE72-CE04FB5C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03" name="Gráfico 102" descr="Bambu com preenchimento sólido">
              <a:extLst>
                <a:ext uri="{FF2B5EF4-FFF2-40B4-BE49-F238E27FC236}">
                  <a16:creationId xmlns:a16="http://schemas.microsoft.com/office/drawing/2014/main" id="{69CE1372-2881-4297-8260-4894FC22D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0B92E4EF-B661-404F-9B17-915CAC71612A}"/>
              </a:ext>
            </a:extLst>
          </p:cNvPr>
          <p:cNvGrpSpPr/>
          <p:nvPr/>
        </p:nvGrpSpPr>
        <p:grpSpPr>
          <a:xfrm>
            <a:off x="6736130" y="3528825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95" name="Gráfico 94" descr="Bambu com preenchimento sólido">
              <a:extLst>
                <a:ext uri="{FF2B5EF4-FFF2-40B4-BE49-F238E27FC236}">
                  <a16:creationId xmlns:a16="http://schemas.microsoft.com/office/drawing/2014/main" id="{77493DB7-152C-4BCB-A4E9-65A42E83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6" name="Gráfico 95" descr="Bambu com preenchimento sólido">
              <a:extLst>
                <a:ext uri="{FF2B5EF4-FFF2-40B4-BE49-F238E27FC236}">
                  <a16:creationId xmlns:a16="http://schemas.microsoft.com/office/drawing/2014/main" id="{360D9C04-3C09-4AEE-85EF-CEC7ED98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7" name="Gráfico 96" descr="Bambu com preenchimento sólido">
              <a:extLst>
                <a:ext uri="{FF2B5EF4-FFF2-40B4-BE49-F238E27FC236}">
                  <a16:creationId xmlns:a16="http://schemas.microsoft.com/office/drawing/2014/main" id="{10FA2154-FE21-4CCF-BF0D-D7367CD02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8" name="Gráfico 97" descr="Bambu com preenchimento sólido">
              <a:extLst>
                <a:ext uri="{FF2B5EF4-FFF2-40B4-BE49-F238E27FC236}">
                  <a16:creationId xmlns:a16="http://schemas.microsoft.com/office/drawing/2014/main" id="{8B43C8D5-ED90-4BD9-8089-A7BE0A7EC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5C06DB93-F5B9-4BA1-A1A3-3177E4496463}"/>
              </a:ext>
            </a:extLst>
          </p:cNvPr>
          <p:cNvGrpSpPr/>
          <p:nvPr/>
        </p:nvGrpSpPr>
        <p:grpSpPr>
          <a:xfrm>
            <a:off x="5534986" y="3528825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90" name="Gráfico 89" descr="Bambu com preenchimento sólido">
              <a:extLst>
                <a:ext uri="{FF2B5EF4-FFF2-40B4-BE49-F238E27FC236}">
                  <a16:creationId xmlns:a16="http://schemas.microsoft.com/office/drawing/2014/main" id="{9A699444-C2A8-4E08-BBD4-E50C7FE8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91" name="Gráfico 90" descr="Bambu com preenchimento sólido">
              <a:extLst>
                <a:ext uri="{FF2B5EF4-FFF2-40B4-BE49-F238E27FC236}">
                  <a16:creationId xmlns:a16="http://schemas.microsoft.com/office/drawing/2014/main" id="{00FCA355-4293-403B-8754-E92C5A2B4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92" name="Gráfico 91" descr="Bambu com preenchimento sólido">
              <a:extLst>
                <a:ext uri="{FF2B5EF4-FFF2-40B4-BE49-F238E27FC236}">
                  <a16:creationId xmlns:a16="http://schemas.microsoft.com/office/drawing/2014/main" id="{9D130B00-E7BF-4358-B127-2A5DE75A0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93" name="Gráfico 92" descr="Bambu com preenchimento sólido">
              <a:extLst>
                <a:ext uri="{FF2B5EF4-FFF2-40B4-BE49-F238E27FC236}">
                  <a16:creationId xmlns:a16="http://schemas.microsoft.com/office/drawing/2014/main" id="{F5C30C79-0E22-40D1-AE7A-976AFD44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87032FC-B3C8-4D5C-A44F-B7976AE6F739}"/>
              </a:ext>
            </a:extLst>
          </p:cNvPr>
          <p:cNvGrpSpPr/>
          <p:nvPr/>
        </p:nvGrpSpPr>
        <p:grpSpPr>
          <a:xfrm>
            <a:off x="4541187" y="3528825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80" name="Gráfico 79" descr="Bambu com preenchimento sólido">
              <a:extLst>
                <a:ext uri="{FF2B5EF4-FFF2-40B4-BE49-F238E27FC236}">
                  <a16:creationId xmlns:a16="http://schemas.microsoft.com/office/drawing/2014/main" id="{F4252830-F24D-449D-A41C-386AED243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1" name="Gráfico 80" descr="Bambu com preenchimento sólido">
              <a:extLst>
                <a:ext uri="{FF2B5EF4-FFF2-40B4-BE49-F238E27FC236}">
                  <a16:creationId xmlns:a16="http://schemas.microsoft.com/office/drawing/2014/main" id="{67AF0B7B-8C38-43AE-B013-DF74397FA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2" name="Gráfico 81" descr="Bambu com preenchimento sólido">
              <a:extLst>
                <a:ext uri="{FF2B5EF4-FFF2-40B4-BE49-F238E27FC236}">
                  <a16:creationId xmlns:a16="http://schemas.microsoft.com/office/drawing/2014/main" id="{DAC96A8B-4B37-4A6B-BF60-B81A3CDF0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3" name="Gráfico 82" descr="Bambu com preenchimento sólido">
              <a:extLst>
                <a:ext uri="{FF2B5EF4-FFF2-40B4-BE49-F238E27FC236}">
                  <a16:creationId xmlns:a16="http://schemas.microsoft.com/office/drawing/2014/main" id="{3DB5B4AF-5680-4660-ACCA-BFA8A796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19190245-1595-4763-BF4B-1442DA84EA2E}"/>
              </a:ext>
            </a:extLst>
          </p:cNvPr>
          <p:cNvGrpSpPr/>
          <p:nvPr/>
        </p:nvGrpSpPr>
        <p:grpSpPr>
          <a:xfrm>
            <a:off x="4541187" y="635092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85" name="Gráfico 84" descr="Bambu com preenchimento sólido">
              <a:extLst>
                <a:ext uri="{FF2B5EF4-FFF2-40B4-BE49-F238E27FC236}">
                  <a16:creationId xmlns:a16="http://schemas.microsoft.com/office/drawing/2014/main" id="{9EE3F7DA-9D4B-4FD2-B91F-908160A6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86" name="Gráfico 85" descr="Bambu com preenchimento sólido">
              <a:extLst>
                <a:ext uri="{FF2B5EF4-FFF2-40B4-BE49-F238E27FC236}">
                  <a16:creationId xmlns:a16="http://schemas.microsoft.com/office/drawing/2014/main" id="{29CBF73D-DA1F-45B2-B268-BFC28AF9D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87" name="Gráfico 86" descr="Bambu com preenchimento sólido">
              <a:extLst>
                <a:ext uri="{FF2B5EF4-FFF2-40B4-BE49-F238E27FC236}">
                  <a16:creationId xmlns:a16="http://schemas.microsoft.com/office/drawing/2014/main" id="{E5B650A2-182F-45FC-BF33-6CDE6202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88" name="Gráfico 87" descr="Bambu com preenchimento sólido">
              <a:extLst>
                <a:ext uri="{FF2B5EF4-FFF2-40B4-BE49-F238E27FC236}">
                  <a16:creationId xmlns:a16="http://schemas.microsoft.com/office/drawing/2014/main" id="{1FB1827E-29FC-4912-A5D6-3336B94A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51F33D1E-1F3C-4F0A-B429-A969EE179916}"/>
              </a:ext>
            </a:extLst>
          </p:cNvPr>
          <p:cNvGrpSpPr/>
          <p:nvPr/>
        </p:nvGrpSpPr>
        <p:grpSpPr>
          <a:xfrm>
            <a:off x="3571140" y="1034687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75" name="Gráfico 74" descr="Bambu com preenchimento sólido">
              <a:extLst>
                <a:ext uri="{FF2B5EF4-FFF2-40B4-BE49-F238E27FC236}">
                  <a16:creationId xmlns:a16="http://schemas.microsoft.com/office/drawing/2014/main" id="{EF5A3B05-EB01-4B4C-B6D6-F662035BC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6" name="Gráfico 75" descr="Bambu com preenchimento sólido">
              <a:extLst>
                <a:ext uri="{FF2B5EF4-FFF2-40B4-BE49-F238E27FC236}">
                  <a16:creationId xmlns:a16="http://schemas.microsoft.com/office/drawing/2014/main" id="{0C468A35-D6FB-4368-BBC9-12827D4EA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7" name="Gráfico 76" descr="Bambu com preenchimento sólido">
              <a:extLst>
                <a:ext uri="{FF2B5EF4-FFF2-40B4-BE49-F238E27FC236}">
                  <a16:creationId xmlns:a16="http://schemas.microsoft.com/office/drawing/2014/main" id="{362755A0-CFC3-458D-8AC8-ABBAB4CD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8" name="Gráfico 77" descr="Bambu com preenchimento sólido">
              <a:extLst>
                <a:ext uri="{FF2B5EF4-FFF2-40B4-BE49-F238E27FC236}">
                  <a16:creationId xmlns:a16="http://schemas.microsoft.com/office/drawing/2014/main" id="{3F931015-66D2-4B99-99A8-119B4D07A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1D9E142A-D1D8-46D1-AC52-209FB04CFEB3}"/>
              </a:ext>
            </a:extLst>
          </p:cNvPr>
          <p:cNvGrpSpPr/>
          <p:nvPr/>
        </p:nvGrpSpPr>
        <p:grpSpPr>
          <a:xfrm>
            <a:off x="3571425" y="3484968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70" name="Gráfico 69" descr="Bambu com preenchimento sólido">
              <a:extLst>
                <a:ext uri="{FF2B5EF4-FFF2-40B4-BE49-F238E27FC236}">
                  <a16:creationId xmlns:a16="http://schemas.microsoft.com/office/drawing/2014/main" id="{3E7ED9AD-159D-4857-B9DB-DE6C764E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71" name="Gráfico 70" descr="Bambu com preenchimento sólido">
              <a:extLst>
                <a:ext uri="{FF2B5EF4-FFF2-40B4-BE49-F238E27FC236}">
                  <a16:creationId xmlns:a16="http://schemas.microsoft.com/office/drawing/2014/main" id="{B49F761F-ECDA-4E68-B96C-C963A48B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72" name="Gráfico 71" descr="Bambu com preenchimento sólido">
              <a:extLst>
                <a:ext uri="{FF2B5EF4-FFF2-40B4-BE49-F238E27FC236}">
                  <a16:creationId xmlns:a16="http://schemas.microsoft.com/office/drawing/2014/main" id="{41DDCCD2-4522-4186-B9FE-2F75523C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73" name="Gráfico 72" descr="Bambu com preenchimento sólido">
              <a:extLst>
                <a:ext uri="{FF2B5EF4-FFF2-40B4-BE49-F238E27FC236}">
                  <a16:creationId xmlns:a16="http://schemas.microsoft.com/office/drawing/2014/main" id="{4C62AEFA-7380-4E80-A8CE-B8DED859F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64" name="Gráfico 63" descr="Bambu com preenchimento sólido">
            <a:extLst>
              <a:ext uri="{FF2B5EF4-FFF2-40B4-BE49-F238E27FC236}">
                <a16:creationId xmlns:a16="http://schemas.microsoft.com/office/drawing/2014/main" id="{D6505630-2EE5-47CA-8E7F-F9C5CEB29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1801" y="1011082"/>
            <a:ext cx="914400" cy="914400"/>
          </a:xfrm>
          <a:prstGeom prst="rect">
            <a:avLst/>
          </a:prstGeom>
        </p:spPr>
      </p:pic>
      <p:pic>
        <p:nvPicPr>
          <p:cNvPr id="65" name="Gráfico 64" descr="Bambu com preenchimento sólido">
            <a:extLst>
              <a:ext uri="{FF2B5EF4-FFF2-40B4-BE49-F238E27FC236}">
                <a16:creationId xmlns:a16="http://schemas.microsoft.com/office/drawing/2014/main" id="{900C9BB8-9B10-4111-8AAC-E3C074458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1801" y="195073"/>
            <a:ext cx="914400" cy="914400"/>
          </a:xfrm>
          <a:prstGeom prst="rect">
            <a:avLst/>
          </a:prstGeom>
        </p:spPr>
      </p:pic>
      <p:pic>
        <p:nvPicPr>
          <p:cNvPr id="67" name="Gráfico 66" descr="Bambu com preenchimento sólido">
            <a:extLst>
              <a:ext uri="{FF2B5EF4-FFF2-40B4-BE49-F238E27FC236}">
                <a16:creationId xmlns:a16="http://schemas.microsoft.com/office/drawing/2014/main" id="{8717A6F7-E92E-4040-BEF6-BE3BD7D07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142" y="578701"/>
            <a:ext cx="914400" cy="914400"/>
          </a:xfrm>
          <a:prstGeom prst="rect">
            <a:avLst/>
          </a:prstGeom>
        </p:spPr>
      </p:pic>
      <p:pic>
        <p:nvPicPr>
          <p:cNvPr id="60" name="Gráfico 59" descr="Bambu com preenchimento sólido">
            <a:extLst>
              <a:ext uri="{FF2B5EF4-FFF2-40B4-BE49-F238E27FC236}">
                <a16:creationId xmlns:a16="http://schemas.microsoft.com/office/drawing/2014/main" id="{8D4F0DB9-CCAE-49B6-B981-280CD5C2A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6427" y="4611458"/>
            <a:ext cx="914400" cy="914400"/>
          </a:xfrm>
          <a:prstGeom prst="rect">
            <a:avLst/>
          </a:prstGeom>
        </p:spPr>
      </p:pic>
      <p:pic>
        <p:nvPicPr>
          <p:cNvPr id="61" name="Gráfico 60" descr="Bambu com preenchimento sólido">
            <a:extLst>
              <a:ext uri="{FF2B5EF4-FFF2-40B4-BE49-F238E27FC236}">
                <a16:creationId xmlns:a16="http://schemas.microsoft.com/office/drawing/2014/main" id="{E9256822-6563-4B63-9AA4-F12222027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6427" y="3795449"/>
            <a:ext cx="914400" cy="914400"/>
          </a:xfrm>
          <a:prstGeom prst="rect">
            <a:avLst/>
          </a:prstGeom>
        </p:spPr>
      </p:pic>
      <p:pic>
        <p:nvPicPr>
          <p:cNvPr id="62" name="Gráfico 61" descr="Bambu com preenchimento sólido">
            <a:extLst>
              <a:ext uri="{FF2B5EF4-FFF2-40B4-BE49-F238E27FC236}">
                <a16:creationId xmlns:a16="http://schemas.microsoft.com/office/drawing/2014/main" id="{B60D1545-2F48-4782-8562-B8717010B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6142" y="2979808"/>
            <a:ext cx="914400" cy="914400"/>
          </a:xfrm>
          <a:prstGeom prst="rect">
            <a:avLst/>
          </a:prstGeom>
        </p:spPr>
      </p:pic>
      <p:pic>
        <p:nvPicPr>
          <p:cNvPr id="63" name="Gráfico 62" descr="Bambu com preenchimento sólido">
            <a:extLst>
              <a:ext uri="{FF2B5EF4-FFF2-40B4-BE49-F238E27FC236}">
                <a16:creationId xmlns:a16="http://schemas.microsoft.com/office/drawing/2014/main" id="{BB887B93-5A7C-4098-A244-094D1FC5A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6142" y="2121178"/>
            <a:ext cx="914400" cy="914400"/>
          </a:xfrm>
          <a:prstGeom prst="rect">
            <a:avLst/>
          </a:prstGeom>
        </p:spPr>
      </p:pic>
      <p:pic>
        <p:nvPicPr>
          <p:cNvPr id="56" name="Gráfico 55" descr="Bambu com preenchimento sólido">
            <a:extLst>
              <a:ext uri="{FF2B5EF4-FFF2-40B4-BE49-F238E27FC236}">
                <a16:creationId xmlns:a16="http://schemas.microsoft.com/office/drawing/2014/main" id="{59036E94-61FA-4A38-A54A-2BCEC3880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2035" y="4571873"/>
            <a:ext cx="914400" cy="914400"/>
          </a:xfrm>
          <a:prstGeom prst="rect">
            <a:avLst/>
          </a:prstGeom>
        </p:spPr>
      </p:pic>
      <p:pic>
        <p:nvPicPr>
          <p:cNvPr id="57" name="Gráfico 56" descr="Bambu com preenchimento sólido">
            <a:extLst>
              <a:ext uri="{FF2B5EF4-FFF2-40B4-BE49-F238E27FC236}">
                <a16:creationId xmlns:a16="http://schemas.microsoft.com/office/drawing/2014/main" id="{020B0340-7962-443B-8252-F04563CB6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2035" y="3755864"/>
            <a:ext cx="914400" cy="914400"/>
          </a:xfrm>
          <a:prstGeom prst="rect">
            <a:avLst/>
          </a:prstGeom>
        </p:spPr>
      </p:pic>
      <p:pic>
        <p:nvPicPr>
          <p:cNvPr id="58" name="Gráfico 57" descr="Bambu com preenchimento sólido">
            <a:extLst>
              <a:ext uri="{FF2B5EF4-FFF2-40B4-BE49-F238E27FC236}">
                <a16:creationId xmlns:a16="http://schemas.microsoft.com/office/drawing/2014/main" id="{7F75F5E2-6AA4-4CD1-A637-833CB149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750" y="2940223"/>
            <a:ext cx="914400" cy="914400"/>
          </a:xfrm>
          <a:prstGeom prst="rect">
            <a:avLst/>
          </a:prstGeom>
        </p:spPr>
      </p:pic>
      <p:pic>
        <p:nvPicPr>
          <p:cNvPr id="59" name="Gráfico 58" descr="Bambu com preenchimento sólido">
            <a:extLst>
              <a:ext uri="{FF2B5EF4-FFF2-40B4-BE49-F238E27FC236}">
                <a16:creationId xmlns:a16="http://schemas.microsoft.com/office/drawing/2014/main" id="{3F8214D6-0BD4-4246-9EA0-C14EC8FC3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750" y="2081593"/>
            <a:ext cx="914400" cy="914400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5A03968-05CB-4885-993C-1921C231B2EC}"/>
              </a:ext>
            </a:extLst>
          </p:cNvPr>
          <p:cNvGrpSpPr/>
          <p:nvPr/>
        </p:nvGrpSpPr>
        <p:grpSpPr>
          <a:xfrm>
            <a:off x="713558" y="2056179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52" name="Gráfico 51" descr="Bambu com preenchimento sólido">
              <a:extLst>
                <a:ext uri="{FF2B5EF4-FFF2-40B4-BE49-F238E27FC236}">
                  <a16:creationId xmlns:a16="http://schemas.microsoft.com/office/drawing/2014/main" id="{A3D1DF3B-9A57-4D13-9A45-4F0F2C6D1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53" name="Gráfico 52" descr="Bambu com preenchimento sólido">
              <a:extLst>
                <a:ext uri="{FF2B5EF4-FFF2-40B4-BE49-F238E27FC236}">
                  <a16:creationId xmlns:a16="http://schemas.microsoft.com/office/drawing/2014/main" id="{15E73B91-3A98-44DD-8AE4-35E65B87D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54" name="Gráfico 53" descr="Bambu com preenchimento sólido">
              <a:extLst>
                <a:ext uri="{FF2B5EF4-FFF2-40B4-BE49-F238E27FC236}">
                  <a16:creationId xmlns:a16="http://schemas.microsoft.com/office/drawing/2014/main" id="{806ED584-3B3C-4C47-AC40-C66F962B6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55" name="Gráfico 54" descr="Bambu com preenchimento sólido">
              <a:extLst>
                <a:ext uri="{FF2B5EF4-FFF2-40B4-BE49-F238E27FC236}">
                  <a16:creationId xmlns:a16="http://schemas.microsoft.com/office/drawing/2014/main" id="{79A9D9F7-90BC-4897-A85E-9CA6500F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B8C14A30-450F-4335-B82B-1149B94C58C0}"/>
              </a:ext>
            </a:extLst>
          </p:cNvPr>
          <p:cNvSpPr/>
          <p:nvPr/>
        </p:nvSpPr>
        <p:spPr>
          <a:xfrm>
            <a:off x="410817" y="5633268"/>
            <a:ext cx="3193774" cy="762173"/>
          </a:xfrm>
          <a:prstGeom prst="rect">
            <a:avLst/>
          </a:prstGeom>
          <a:solidFill>
            <a:srgbClr val="4A2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7A9BEF-F0BC-49BE-B065-A97C430ECE6C}"/>
              </a:ext>
            </a:extLst>
          </p:cNvPr>
          <p:cNvSpPr/>
          <p:nvPr/>
        </p:nvSpPr>
        <p:spPr>
          <a:xfrm>
            <a:off x="1856935" y="1268437"/>
            <a:ext cx="8595359" cy="3685735"/>
          </a:xfrm>
          <a:prstGeom prst="rect">
            <a:avLst/>
          </a:prstGeom>
          <a:solidFill>
            <a:srgbClr val="C0BDFB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E0F03E-5329-407F-A281-A1805D60E1F7}"/>
              </a:ext>
            </a:extLst>
          </p:cNvPr>
          <p:cNvSpPr txBox="1"/>
          <p:nvPr/>
        </p:nvSpPr>
        <p:spPr>
          <a:xfrm>
            <a:off x="2341152" y="2370712"/>
            <a:ext cx="7392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rgbClr val="7030A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Atividade de PW</a:t>
            </a:r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6C8A3FCD-BA9E-4F38-9EA1-501453788F02}"/>
              </a:ext>
            </a:extLst>
          </p:cNvPr>
          <p:cNvSpPr/>
          <p:nvPr/>
        </p:nvSpPr>
        <p:spPr>
          <a:xfrm>
            <a:off x="1856935" y="4096043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0AE2D2EF-67CA-4FFB-BA3B-67E7F5921CE8}"/>
              </a:ext>
            </a:extLst>
          </p:cNvPr>
          <p:cNvSpPr/>
          <p:nvPr/>
        </p:nvSpPr>
        <p:spPr>
          <a:xfrm flipH="1">
            <a:off x="6621196" y="4096043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em L 8">
            <a:extLst>
              <a:ext uri="{FF2B5EF4-FFF2-40B4-BE49-F238E27FC236}">
                <a16:creationId xmlns:a16="http://schemas.microsoft.com/office/drawing/2014/main" id="{32E13AEB-3245-44B8-AC28-4F677B1FE048}"/>
              </a:ext>
            </a:extLst>
          </p:cNvPr>
          <p:cNvSpPr/>
          <p:nvPr/>
        </p:nvSpPr>
        <p:spPr>
          <a:xfrm flipV="1">
            <a:off x="1856934" y="1268437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em L 9">
            <a:extLst>
              <a:ext uri="{FF2B5EF4-FFF2-40B4-BE49-F238E27FC236}">
                <a16:creationId xmlns:a16="http://schemas.microsoft.com/office/drawing/2014/main" id="{59BD4213-3719-4CA3-8182-C9B26BB72D1D}"/>
              </a:ext>
            </a:extLst>
          </p:cNvPr>
          <p:cNvSpPr/>
          <p:nvPr/>
        </p:nvSpPr>
        <p:spPr>
          <a:xfrm flipH="1" flipV="1">
            <a:off x="6621196" y="1268437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orma em L 16">
            <a:extLst>
              <a:ext uri="{FF2B5EF4-FFF2-40B4-BE49-F238E27FC236}">
                <a16:creationId xmlns:a16="http://schemas.microsoft.com/office/drawing/2014/main" id="{2F340C2A-4CD5-48E5-8A80-2D339EBF1BFC}"/>
              </a:ext>
            </a:extLst>
          </p:cNvPr>
          <p:cNvSpPr/>
          <p:nvPr/>
        </p:nvSpPr>
        <p:spPr>
          <a:xfrm>
            <a:off x="168811" y="5850486"/>
            <a:ext cx="3708010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rma em L 17">
            <a:extLst>
              <a:ext uri="{FF2B5EF4-FFF2-40B4-BE49-F238E27FC236}">
                <a16:creationId xmlns:a16="http://schemas.microsoft.com/office/drawing/2014/main" id="{E7C93184-F755-4F80-B5A5-3C0580DF5CCE}"/>
              </a:ext>
            </a:extLst>
          </p:cNvPr>
          <p:cNvSpPr/>
          <p:nvPr/>
        </p:nvSpPr>
        <p:spPr>
          <a:xfrm flipH="1" flipV="1">
            <a:off x="162948" y="5447711"/>
            <a:ext cx="3713871" cy="914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5C3AED-2064-4A3E-A2BC-7FF2F1D493F3}"/>
              </a:ext>
            </a:extLst>
          </p:cNvPr>
          <p:cNvSpPr txBox="1"/>
          <p:nvPr/>
        </p:nvSpPr>
        <p:spPr>
          <a:xfrm>
            <a:off x="571410" y="5926051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k Free" panose="03080402000500000000" pitchFamily="66" charset="0"/>
              </a:rPr>
              <a:t>Aluno: Gabriel P.M. Costa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2B5AF5E-6019-4C67-91F7-0FB0C990C904}"/>
              </a:ext>
            </a:extLst>
          </p:cNvPr>
          <p:cNvSpPr/>
          <p:nvPr/>
        </p:nvSpPr>
        <p:spPr>
          <a:xfrm>
            <a:off x="8563050" y="5646416"/>
            <a:ext cx="3193774" cy="762173"/>
          </a:xfrm>
          <a:prstGeom prst="rect">
            <a:avLst/>
          </a:prstGeom>
          <a:solidFill>
            <a:srgbClr val="4A206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em L 21">
            <a:extLst>
              <a:ext uri="{FF2B5EF4-FFF2-40B4-BE49-F238E27FC236}">
                <a16:creationId xmlns:a16="http://schemas.microsoft.com/office/drawing/2014/main" id="{5482B44A-E07C-41E6-97F7-7FB73ADC0B58}"/>
              </a:ext>
            </a:extLst>
          </p:cNvPr>
          <p:cNvSpPr/>
          <p:nvPr/>
        </p:nvSpPr>
        <p:spPr>
          <a:xfrm>
            <a:off x="8321044" y="5863634"/>
            <a:ext cx="3708010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em L 22">
            <a:extLst>
              <a:ext uri="{FF2B5EF4-FFF2-40B4-BE49-F238E27FC236}">
                <a16:creationId xmlns:a16="http://schemas.microsoft.com/office/drawing/2014/main" id="{DFE3C2E3-CA14-41AE-8208-631049CB4339}"/>
              </a:ext>
            </a:extLst>
          </p:cNvPr>
          <p:cNvSpPr/>
          <p:nvPr/>
        </p:nvSpPr>
        <p:spPr>
          <a:xfrm flipH="1" flipV="1">
            <a:off x="8315181" y="5460859"/>
            <a:ext cx="3713871" cy="91440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E86D2B5-25C6-4FBD-BEF2-55CBFA86D04E}"/>
              </a:ext>
            </a:extLst>
          </p:cNvPr>
          <p:cNvSpPr txBox="1"/>
          <p:nvPr/>
        </p:nvSpPr>
        <p:spPr>
          <a:xfrm>
            <a:off x="8723643" y="5910170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Ink Free" panose="03080402000500000000" pitchFamily="66" charset="0"/>
              </a:rPr>
              <a:t>2ºDS                Turma A</a:t>
            </a:r>
          </a:p>
        </p:txBody>
      </p:sp>
      <p:pic>
        <p:nvPicPr>
          <p:cNvPr id="28" name="Gráfico 27" descr="Avançar Rápido com preenchimento sólido">
            <a:extLst>
              <a:ext uri="{FF2B5EF4-FFF2-40B4-BE49-F238E27FC236}">
                <a16:creationId xmlns:a16="http://schemas.microsoft.com/office/drawing/2014/main" id="{F31DD3FA-612A-47BC-85FC-834FD61E7E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06240" y="90519"/>
            <a:ext cx="914400" cy="914400"/>
          </a:xfrm>
          <a:prstGeom prst="rect">
            <a:avLst/>
          </a:prstGeom>
        </p:spPr>
      </p:pic>
      <p:pic>
        <p:nvPicPr>
          <p:cNvPr id="29" name="Gráfico 28" descr="Avançar Rápido com preenchimento sólido">
            <a:extLst>
              <a:ext uri="{FF2B5EF4-FFF2-40B4-BE49-F238E27FC236}">
                <a16:creationId xmlns:a16="http://schemas.microsoft.com/office/drawing/2014/main" id="{2D396BCB-58B5-4378-BA60-1A29EA9A2E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210" y="55936"/>
            <a:ext cx="914400" cy="914400"/>
          </a:xfrm>
          <a:prstGeom prst="rect">
            <a:avLst/>
          </a:prstGeom>
        </p:spPr>
      </p:pic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94FAD4D8-64C5-4BE9-9D61-35F05C232F26}"/>
              </a:ext>
            </a:extLst>
          </p:cNvPr>
          <p:cNvGrpSpPr/>
          <p:nvPr/>
        </p:nvGrpSpPr>
        <p:grpSpPr>
          <a:xfrm>
            <a:off x="10648755" y="2074492"/>
            <a:ext cx="914685" cy="3404680"/>
            <a:chOff x="942248" y="2056179"/>
            <a:chExt cx="914685" cy="3404680"/>
          </a:xfrm>
          <a:solidFill>
            <a:srgbClr val="7030A0"/>
          </a:solidFill>
        </p:grpSpPr>
        <p:pic>
          <p:nvPicPr>
            <p:cNvPr id="125" name="Gráfico 124" descr="Bambu com preenchimento sólido">
              <a:extLst>
                <a:ext uri="{FF2B5EF4-FFF2-40B4-BE49-F238E27FC236}">
                  <a16:creationId xmlns:a16="http://schemas.microsoft.com/office/drawing/2014/main" id="{3DFCBCB2-9B1F-4122-9F53-E79B16597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4546459"/>
              <a:ext cx="914400" cy="914400"/>
            </a:xfrm>
            <a:prstGeom prst="rect">
              <a:avLst/>
            </a:prstGeom>
          </p:spPr>
        </p:pic>
        <p:pic>
          <p:nvPicPr>
            <p:cNvPr id="126" name="Gráfico 125" descr="Bambu com preenchimento sólido">
              <a:extLst>
                <a:ext uri="{FF2B5EF4-FFF2-40B4-BE49-F238E27FC236}">
                  <a16:creationId xmlns:a16="http://schemas.microsoft.com/office/drawing/2014/main" id="{91CB5782-265E-496F-A199-E3FE873F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533" y="3730450"/>
              <a:ext cx="914400" cy="914400"/>
            </a:xfrm>
            <a:prstGeom prst="rect">
              <a:avLst/>
            </a:prstGeom>
          </p:spPr>
        </p:pic>
        <p:pic>
          <p:nvPicPr>
            <p:cNvPr id="127" name="Gráfico 126" descr="Bambu com preenchimento sólido">
              <a:extLst>
                <a:ext uri="{FF2B5EF4-FFF2-40B4-BE49-F238E27FC236}">
                  <a16:creationId xmlns:a16="http://schemas.microsoft.com/office/drawing/2014/main" id="{0131437C-9213-4F4E-AFFF-93050EB09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914809"/>
              <a:ext cx="914400" cy="914400"/>
            </a:xfrm>
            <a:prstGeom prst="rect">
              <a:avLst/>
            </a:prstGeom>
          </p:spPr>
        </p:pic>
        <p:pic>
          <p:nvPicPr>
            <p:cNvPr id="128" name="Gráfico 127" descr="Bambu com preenchimento sólido">
              <a:extLst>
                <a:ext uri="{FF2B5EF4-FFF2-40B4-BE49-F238E27FC236}">
                  <a16:creationId xmlns:a16="http://schemas.microsoft.com/office/drawing/2014/main" id="{453BF37F-AB08-422C-AFA8-50C2BC42C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248" y="2056179"/>
              <a:ext cx="914400" cy="914400"/>
            </a:xfrm>
            <a:prstGeom prst="rect">
              <a:avLst/>
            </a:prstGeom>
          </p:spPr>
        </p:pic>
      </p:grpSp>
      <p:pic>
        <p:nvPicPr>
          <p:cNvPr id="130" name="Gráfico 129" descr="Flor de Lotus com preenchimento sólido">
            <a:extLst>
              <a:ext uri="{FF2B5EF4-FFF2-40B4-BE49-F238E27FC236}">
                <a16:creationId xmlns:a16="http://schemas.microsoft.com/office/drawing/2014/main" id="{AFB0AB16-3DC3-4A89-8844-BE379FED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4" y="4570667"/>
            <a:ext cx="1127739" cy="1127739"/>
          </a:xfrm>
          <a:prstGeom prst="rect">
            <a:avLst/>
          </a:prstGeom>
        </p:spPr>
      </p:pic>
      <p:pic>
        <p:nvPicPr>
          <p:cNvPr id="133" name="Gráfico 132" descr="Flor de Lotus com preenchimento sólido">
            <a:extLst>
              <a:ext uri="{FF2B5EF4-FFF2-40B4-BE49-F238E27FC236}">
                <a16:creationId xmlns:a16="http://schemas.microsoft.com/office/drawing/2014/main" id="{26A41116-B2E1-4CB2-9DFF-F7EC6C43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0334" y="4570078"/>
            <a:ext cx="1127739" cy="11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B0AD8-F6D1-42AB-83AC-4D0CF387D900}"/>
              </a:ext>
            </a:extLst>
          </p:cNvPr>
          <p:cNvSpPr txBox="1"/>
          <p:nvPr/>
        </p:nvSpPr>
        <p:spPr>
          <a:xfrm>
            <a:off x="620499" y="514442"/>
            <a:ext cx="105679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600" b="0" i="0" u="none" strike="noStrike" baseline="0" dirty="0">
              <a:solidFill>
                <a:srgbClr val="000000"/>
              </a:solidFill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  <a:p>
            <a:pPr algn="ctr"/>
            <a:r>
              <a:rPr lang="pt-BR" sz="1600" b="0" i="0" u="none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800" b="1" i="0" u="none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1. Código utilizado:</a:t>
            </a:r>
            <a:endParaRPr lang="pt-BR" sz="2800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6441635-C746-46AF-86F1-302014CD47ED}"/>
              </a:ext>
            </a:extLst>
          </p:cNvPr>
          <p:cNvSpPr txBox="1"/>
          <p:nvPr/>
        </p:nvSpPr>
        <p:spPr>
          <a:xfrm>
            <a:off x="176213" y="3025860"/>
            <a:ext cx="3713871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105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form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action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='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excluir_cliente.php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'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method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='post'&gt;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&lt;input type='text' name='id' value=''&gt;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&lt;input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type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='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submit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'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name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='deletar'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value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='deletar' /&gt;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form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E0F278B-E537-462B-AE90-45F92605A68A}"/>
              </a:ext>
            </a:extLst>
          </p:cNvPr>
          <p:cNvSpPr txBox="1"/>
          <p:nvPr/>
        </p:nvSpPr>
        <p:spPr>
          <a:xfrm>
            <a:off x="3963773" y="3025860"/>
            <a:ext cx="39928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&lt;?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php</a:t>
            </a:r>
            <a:endParaRPr lang="pt-BR" sz="1800" b="0" i="0" u="none" strike="noStrike" baseline="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require("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conexao.php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");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mysql_select_db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("loja");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isset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($_POST['id'] ) 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$del= "DELETE 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cliente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 WHERE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cli_cpf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 " . $_POST['id'];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mysql_query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del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)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ordie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('Erro ao deletar');</a:t>
            </a:r>
          </a:p>
          <a:p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mysql_close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($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conexao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);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}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?&gt;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1A86EEE-0E01-47A6-9206-061CE2D3860D}"/>
              </a:ext>
            </a:extLst>
          </p:cNvPr>
          <p:cNvSpPr txBox="1"/>
          <p:nvPr/>
        </p:nvSpPr>
        <p:spPr>
          <a:xfrm>
            <a:off x="7960946" y="1889342"/>
            <a:ext cx="42310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html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head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title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&gt;Manutenção do Cadastro de Clientes&lt;/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title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head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body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&lt;h2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align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="center"&gt;Manutenção de Cadastro de Clientes&lt;/h2&gt;&lt;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&lt;p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align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="center"&gt;&lt;a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cliente.php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"&gt;&lt;b&gt;Incluir Cliente&lt;/b&gt;&lt;/a&gt;&lt;/p&gt;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&lt;p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align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="center"&gt;&lt;a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href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="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excluir.php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"&gt;&lt;b&gt;Excluir Cliente&lt;/b&gt;&lt;/a&gt;&lt;/p&gt;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body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&lt;/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orbel" panose="020B0503020204020204" pitchFamily="34" charset="0"/>
              </a:rPr>
              <a:t>html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orbel" panose="020B0503020204020204" pitchFamily="34" charset="0"/>
              </a:rPr>
              <a:t>&gt;</a:t>
            </a:r>
            <a:endParaRPr lang="pt-BR" dirty="0"/>
          </a:p>
        </p:txBody>
      </p:sp>
      <p:pic>
        <p:nvPicPr>
          <p:cNvPr id="40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1A0F6C94-D934-4FC5-B7C2-1F79BBC6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9" y="1242848"/>
            <a:ext cx="1673178" cy="1673178"/>
          </a:xfrm>
          <a:prstGeom prst="rect">
            <a:avLst/>
          </a:prstGeom>
          <a:solidFill>
            <a:srgbClr val="57257D"/>
          </a:solidFill>
          <a:ln>
            <a:solidFill>
              <a:srgbClr val="04823D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91CCE6D-80CE-4E3C-8054-B4E60399EE11}"/>
              </a:ext>
            </a:extLst>
          </p:cNvPr>
          <p:cNvSpPr txBox="1"/>
          <p:nvPr/>
        </p:nvSpPr>
        <p:spPr>
          <a:xfrm>
            <a:off x="2116561" y="71007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BA169B"/>
                </a:solidFill>
              </a:rPr>
              <a:t>1</a:t>
            </a:r>
          </a:p>
        </p:txBody>
      </p:sp>
      <p:sp>
        <p:nvSpPr>
          <p:cNvPr id="41" name="Retângulo: Biselado 40">
            <a:extLst>
              <a:ext uri="{FF2B5EF4-FFF2-40B4-BE49-F238E27FC236}">
                <a16:creationId xmlns:a16="http://schemas.microsoft.com/office/drawing/2014/main" id="{55CECC91-1AD7-4277-B0E5-1A7AFD481CBF}"/>
              </a:ext>
            </a:extLst>
          </p:cNvPr>
          <p:cNvSpPr/>
          <p:nvPr/>
        </p:nvSpPr>
        <p:spPr>
          <a:xfrm>
            <a:off x="3783800" y="473407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: Biselado 41">
            <a:extLst>
              <a:ext uri="{FF2B5EF4-FFF2-40B4-BE49-F238E27FC236}">
                <a16:creationId xmlns:a16="http://schemas.microsoft.com/office/drawing/2014/main" id="{1CF45DAF-1FD7-404A-91CE-F543B6E56060}"/>
              </a:ext>
            </a:extLst>
          </p:cNvPr>
          <p:cNvSpPr/>
          <p:nvPr/>
        </p:nvSpPr>
        <p:spPr>
          <a:xfrm>
            <a:off x="7822977" y="514442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 descr="Free Icon | Php">
            <a:extLst>
              <a:ext uri="{FF2B5EF4-FFF2-40B4-BE49-F238E27FC236}">
                <a16:creationId xmlns:a16="http://schemas.microsoft.com/office/drawing/2014/main" id="{AC4081AC-7044-4101-9D32-C5391F15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04" y="1476243"/>
            <a:ext cx="1549617" cy="1549617"/>
          </a:xfrm>
          <a:prstGeom prst="rect">
            <a:avLst/>
          </a:prstGeom>
          <a:solidFill>
            <a:srgbClr val="57257D"/>
          </a:solidFill>
        </p:spPr>
      </p:pic>
      <p:pic>
        <p:nvPicPr>
          <p:cNvPr id="44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3E7F3962-9D66-4822-A7D9-60EA23FC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23" y="629949"/>
            <a:ext cx="1673178" cy="1673178"/>
          </a:xfrm>
          <a:prstGeom prst="rect">
            <a:avLst/>
          </a:prstGeom>
          <a:solidFill>
            <a:srgbClr val="57257D"/>
          </a:solidFill>
          <a:ln>
            <a:solidFill>
              <a:srgbClr val="04823D"/>
            </a:solidFill>
          </a:ln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75E5E12-08E6-4990-AA64-3CDF996053D2}"/>
              </a:ext>
            </a:extLst>
          </p:cNvPr>
          <p:cNvSpPr txBox="1"/>
          <p:nvPr/>
        </p:nvSpPr>
        <p:spPr>
          <a:xfrm>
            <a:off x="9482783" y="46016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BA169B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006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1341E3C-C526-4B4B-8E6E-7C84B0C1DFA7}"/>
              </a:ext>
            </a:extLst>
          </p:cNvPr>
          <p:cNvGrpSpPr/>
          <p:nvPr/>
        </p:nvGrpSpPr>
        <p:grpSpPr>
          <a:xfrm>
            <a:off x="6349943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1DEDFD0-A492-4F24-A519-A583B744D5BC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em L 27">
              <a:extLst>
                <a:ext uri="{FF2B5EF4-FFF2-40B4-BE49-F238E27FC236}">
                  <a16:creationId xmlns:a16="http://schemas.microsoft.com/office/drawing/2014/main" id="{5F464B6D-1839-40DF-88FD-64BF61FCFDA8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em L 37">
              <a:extLst>
                <a:ext uri="{FF2B5EF4-FFF2-40B4-BE49-F238E27FC236}">
                  <a16:creationId xmlns:a16="http://schemas.microsoft.com/office/drawing/2014/main" id="{05388BD6-6517-4CB0-A634-60723EB0BC2E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em L 38">
              <a:extLst>
                <a:ext uri="{FF2B5EF4-FFF2-40B4-BE49-F238E27FC236}">
                  <a16:creationId xmlns:a16="http://schemas.microsoft.com/office/drawing/2014/main" id="{81E743AD-4EA3-4A1B-A22B-10AC4363645B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em L 39">
              <a:extLst>
                <a:ext uri="{FF2B5EF4-FFF2-40B4-BE49-F238E27FC236}">
                  <a16:creationId xmlns:a16="http://schemas.microsoft.com/office/drawing/2014/main" id="{5798A6BF-8395-460B-80A7-A4BE38DDD49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27F942-161C-4082-AFBC-366F734A6126}"/>
              </a:ext>
            </a:extLst>
          </p:cNvPr>
          <p:cNvGrpSpPr/>
          <p:nvPr/>
        </p:nvGrpSpPr>
        <p:grpSpPr>
          <a:xfrm>
            <a:off x="95249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CE9E6C9-73BE-4BF6-8369-F265E1E5AF8D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em L 16">
              <a:extLst>
                <a:ext uri="{FF2B5EF4-FFF2-40B4-BE49-F238E27FC236}">
                  <a16:creationId xmlns:a16="http://schemas.microsoft.com/office/drawing/2014/main" id="{D73B036E-5056-4D45-B929-F7D814F17E14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orma em L 17">
              <a:extLst>
                <a:ext uri="{FF2B5EF4-FFF2-40B4-BE49-F238E27FC236}">
                  <a16:creationId xmlns:a16="http://schemas.microsoft.com/office/drawing/2014/main" id="{84B4F789-8B05-4095-83F0-647BEB985F03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orma em L 18">
              <a:extLst>
                <a:ext uri="{FF2B5EF4-FFF2-40B4-BE49-F238E27FC236}">
                  <a16:creationId xmlns:a16="http://schemas.microsoft.com/office/drawing/2014/main" id="{BF87DFFF-AFFF-472C-8C9A-3FBFEAB7BAB7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em L 19">
              <a:extLst>
                <a:ext uri="{FF2B5EF4-FFF2-40B4-BE49-F238E27FC236}">
                  <a16:creationId xmlns:a16="http://schemas.microsoft.com/office/drawing/2014/main" id="{91731805-464E-4B30-896D-2E10862FD62A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409329" y="8108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Form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action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46006" y="1227062"/>
            <a:ext cx="54883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Cria um formulário que enviará os dados ao </a:t>
            </a:r>
            <a:r>
              <a:rPr lang="pt-BR" sz="2000" i="0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selecionado. Utilizando o sistema de </a:t>
            </a:r>
            <a:r>
              <a:rPr lang="pt-BR" sz="2000" b="1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inputs</a:t>
            </a:r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para conseguir coletar tais dados. Foi utilizado no HTML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409329" y="3251100"/>
            <a:ext cx="5535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&lt;</a:t>
            </a:r>
            <a:r>
              <a:rPr lang="pt-BR" b="1" dirty="0" err="1">
                <a:solidFill>
                  <a:srgbClr val="7030A0"/>
                </a:solidFill>
                <a:latin typeface="verdana" panose="020B0604030504040204" pitchFamily="34" charset="0"/>
              </a:rPr>
              <a:t>form</a:t>
            </a:r>
            <a:r>
              <a:rPr lang="pt-BR" b="1" dirty="0">
                <a:solidFill>
                  <a:srgbClr val="7030A0"/>
                </a:solidFill>
                <a:latin typeface="verdana" panose="020B0604030504040204" pitchFamily="34" charset="0"/>
              </a:rPr>
              <a:t> </a:t>
            </a:r>
            <a:r>
              <a:rPr lang="pt-BR" b="1" dirty="0" err="1">
                <a:solidFill>
                  <a:srgbClr val="7030A0"/>
                </a:solidFill>
                <a:latin typeface="verdana" panose="020B0604030504040204" pitchFamily="34" charset="0"/>
              </a:rPr>
              <a:t>action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='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excluir_cliente.php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'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method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='post'&gt;</a:t>
            </a:r>
          </a:p>
          <a:p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</a:rPr>
              <a:t>&lt;input type='text' name='id' value=''&gt;</a:t>
            </a:r>
          </a:p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&lt;input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type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='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submit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'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name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='deletar'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value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='deletar' /&gt;</a:t>
            </a:r>
          </a:p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&lt;/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form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&gt;</a:t>
            </a: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514853" y="1272538"/>
            <a:ext cx="5562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Importa arquivos, porém, caso o mesmo não seja encontrado, será levantado uma exceção e a execução será finalizada.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514853" y="8108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Require: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107" y="3924206"/>
            <a:ext cx="4178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>
                <a:solidFill>
                  <a:srgbClr val="7030A0"/>
                </a:solidFill>
                <a:latin typeface="verdana" panose="020B0604030504040204" pitchFamily="34" charset="0"/>
              </a:rPr>
              <a:t>require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("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conexao.php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3318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F4FFCF2-C4D6-4775-8CCC-3DCC8928F7F3}"/>
              </a:ext>
            </a:extLst>
          </p:cNvPr>
          <p:cNvGrpSpPr/>
          <p:nvPr/>
        </p:nvGrpSpPr>
        <p:grpSpPr>
          <a:xfrm>
            <a:off x="6292161" y="2636231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11547E9-2C8C-4046-A0CA-105FA2DAB846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Forma em L 36">
              <a:extLst>
                <a:ext uri="{FF2B5EF4-FFF2-40B4-BE49-F238E27FC236}">
                  <a16:creationId xmlns:a16="http://schemas.microsoft.com/office/drawing/2014/main" id="{CFDDE051-FDA8-44A5-B337-ED9C3250A04C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em L 46">
              <a:extLst>
                <a:ext uri="{FF2B5EF4-FFF2-40B4-BE49-F238E27FC236}">
                  <a16:creationId xmlns:a16="http://schemas.microsoft.com/office/drawing/2014/main" id="{A389F2BA-7BE7-41D5-8D58-C22CCDDAC0C1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Forma em L 47">
              <a:extLst>
                <a:ext uri="{FF2B5EF4-FFF2-40B4-BE49-F238E27FC236}">
                  <a16:creationId xmlns:a16="http://schemas.microsoft.com/office/drawing/2014/main" id="{67E0160D-0226-4E6D-BF08-361F044BBD5D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em L 48">
              <a:extLst>
                <a:ext uri="{FF2B5EF4-FFF2-40B4-BE49-F238E27FC236}">
                  <a16:creationId xmlns:a16="http://schemas.microsoft.com/office/drawing/2014/main" id="{FBE54587-7619-4EF0-B757-B0DEC960CCC4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8A23711-F8F7-4D35-BC1D-46EBE57A6B94}"/>
              </a:ext>
            </a:extLst>
          </p:cNvPr>
          <p:cNvGrpSpPr/>
          <p:nvPr/>
        </p:nvGrpSpPr>
        <p:grpSpPr>
          <a:xfrm>
            <a:off x="95249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CAF4518-F3D6-4B9B-BBDF-2BA7106CCD79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em L 42">
              <a:extLst>
                <a:ext uri="{FF2B5EF4-FFF2-40B4-BE49-F238E27FC236}">
                  <a16:creationId xmlns:a16="http://schemas.microsoft.com/office/drawing/2014/main" id="{F43BBFB3-D629-42A2-9DE2-AB03DDC3F33B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em L 43">
              <a:extLst>
                <a:ext uri="{FF2B5EF4-FFF2-40B4-BE49-F238E27FC236}">
                  <a16:creationId xmlns:a16="http://schemas.microsoft.com/office/drawing/2014/main" id="{B8194DD6-7CB1-4211-BB6F-11CA704DC254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em L 44">
              <a:extLst>
                <a:ext uri="{FF2B5EF4-FFF2-40B4-BE49-F238E27FC236}">
                  <a16:creationId xmlns:a16="http://schemas.microsoft.com/office/drawing/2014/main" id="{477D3411-4E23-49E8-B3E4-3BE3F1AA5C40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em L 45">
              <a:extLst>
                <a:ext uri="{FF2B5EF4-FFF2-40B4-BE49-F238E27FC236}">
                  <a16:creationId xmlns:a16="http://schemas.microsoft.com/office/drawing/2014/main" id="{BA8935E7-FEB1-4869-8A46-0FF3C59CC335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654978D-B886-4275-998C-3A136FDFB2B3}"/>
              </a:ext>
            </a:extLst>
          </p:cNvPr>
          <p:cNvSpPr txBox="1"/>
          <p:nvPr/>
        </p:nvSpPr>
        <p:spPr>
          <a:xfrm>
            <a:off x="562422" y="1521338"/>
            <a:ext cx="5562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Seleciona algum banco de dados do </a:t>
            </a:r>
            <a:r>
              <a:rPr lang="pt-BR" sz="200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</a:t>
            </a:r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FD2E309-DE11-43ED-B919-294ED482F949}"/>
              </a:ext>
            </a:extLst>
          </p:cNvPr>
          <p:cNvSpPr txBox="1"/>
          <p:nvPr/>
        </p:nvSpPr>
        <p:spPr>
          <a:xfrm>
            <a:off x="562422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Mysql_select_db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70FB8786-45E0-4BA3-A607-474662A0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895" y="3955433"/>
            <a:ext cx="4178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u="sng" dirty="0" err="1">
                <a:solidFill>
                  <a:srgbClr val="7030A0"/>
                </a:solidFill>
                <a:latin typeface="verdana" panose="020B0604030504040204" pitchFamily="34" charset="0"/>
              </a:rPr>
              <a:t>Mysql_select_db</a:t>
            </a:r>
            <a:r>
              <a:rPr lang="pt-BR" altLang="pt-BR" dirty="0">
                <a:solidFill>
                  <a:srgbClr val="7030A0"/>
                </a:solidFill>
                <a:latin typeface="verdana" panose="020B0604030504040204" pitchFamily="34" charset="0"/>
              </a:rPr>
              <a:t> (“loja”);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9F41969-9584-45C1-80A1-AA9A99A73B58}"/>
              </a:ext>
            </a:extLst>
          </p:cNvPr>
          <p:cNvSpPr txBox="1"/>
          <p:nvPr/>
        </p:nvSpPr>
        <p:spPr>
          <a:xfrm>
            <a:off x="6469740" y="1442124"/>
            <a:ext cx="5562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Adiciona uma condicional, caso ela seja verdadeira uma ação irá ser realizada.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40CC0F0-F90B-4900-BF14-7084051B41FD}"/>
              </a:ext>
            </a:extLst>
          </p:cNvPr>
          <p:cNvSpPr txBox="1"/>
          <p:nvPr/>
        </p:nvSpPr>
        <p:spPr>
          <a:xfrm>
            <a:off x="6484374" y="105369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If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4F6CE83-0FA1-4AD4-BCFC-2B037D8FEE49}"/>
              </a:ext>
            </a:extLst>
          </p:cNvPr>
          <p:cNvSpPr txBox="1"/>
          <p:nvPr/>
        </p:nvSpPr>
        <p:spPr>
          <a:xfrm>
            <a:off x="7393076" y="3736368"/>
            <a:ext cx="62846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030A0"/>
                </a:solidFill>
                <a:latin typeface="verdana" panose="020B0604030504040204" pitchFamily="34" charset="0"/>
              </a:rPr>
              <a:t>if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(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isset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($_POST['id'] ) )</a:t>
            </a:r>
          </a:p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{</a:t>
            </a:r>
          </a:p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07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C77DC0-5470-4773-9B19-A13F23CCDAA8}"/>
              </a:ext>
            </a:extLst>
          </p:cNvPr>
          <p:cNvGrpSpPr/>
          <p:nvPr/>
        </p:nvGrpSpPr>
        <p:grpSpPr>
          <a:xfrm>
            <a:off x="6349943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3599512-DFA4-4B00-B146-5228567D1079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em L 27">
              <a:extLst>
                <a:ext uri="{FF2B5EF4-FFF2-40B4-BE49-F238E27FC236}">
                  <a16:creationId xmlns:a16="http://schemas.microsoft.com/office/drawing/2014/main" id="{589E6172-5D29-469A-BCC7-FC1248258829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em L 37">
              <a:extLst>
                <a:ext uri="{FF2B5EF4-FFF2-40B4-BE49-F238E27FC236}">
                  <a16:creationId xmlns:a16="http://schemas.microsoft.com/office/drawing/2014/main" id="{5970041F-1B7A-4F05-951F-EF7265C134D9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em L 38">
              <a:extLst>
                <a:ext uri="{FF2B5EF4-FFF2-40B4-BE49-F238E27FC236}">
                  <a16:creationId xmlns:a16="http://schemas.microsoft.com/office/drawing/2014/main" id="{1972B9B3-4768-4651-A64F-8C256B893889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em L 39">
              <a:extLst>
                <a:ext uri="{FF2B5EF4-FFF2-40B4-BE49-F238E27FC236}">
                  <a16:creationId xmlns:a16="http://schemas.microsoft.com/office/drawing/2014/main" id="{5F8619F7-1FE0-4656-ACC8-5FD07A1AD51E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8A23711-F8F7-4D35-BC1D-46EBE57A6B94}"/>
              </a:ext>
            </a:extLst>
          </p:cNvPr>
          <p:cNvGrpSpPr/>
          <p:nvPr/>
        </p:nvGrpSpPr>
        <p:grpSpPr>
          <a:xfrm>
            <a:off x="95249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CAF4518-F3D6-4B9B-BBDF-2BA7106CCD79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em L 42">
              <a:extLst>
                <a:ext uri="{FF2B5EF4-FFF2-40B4-BE49-F238E27FC236}">
                  <a16:creationId xmlns:a16="http://schemas.microsoft.com/office/drawing/2014/main" id="{F43BBFB3-D629-42A2-9DE2-AB03DDC3F33B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em L 43">
              <a:extLst>
                <a:ext uri="{FF2B5EF4-FFF2-40B4-BE49-F238E27FC236}">
                  <a16:creationId xmlns:a16="http://schemas.microsoft.com/office/drawing/2014/main" id="{B8194DD6-7CB1-4211-BB6F-11CA704DC254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em L 44">
              <a:extLst>
                <a:ext uri="{FF2B5EF4-FFF2-40B4-BE49-F238E27FC236}">
                  <a16:creationId xmlns:a16="http://schemas.microsoft.com/office/drawing/2014/main" id="{477D3411-4E23-49E8-B3E4-3BE3F1AA5C40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em L 45">
              <a:extLst>
                <a:ext uri="{FF2B5EF4-FFF2-40B4-BE49-F238E27FC236}">
                  <a16:creationId xmlns:a16="http://schemas.microsoft.com/office/drawing/2014/main" id="{BA8935E7-FEB1-4869-8A46-0FF3C59CC335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827445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DELETE FROM: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281023"/>
            <a:ext cx="54883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Deleta os dados inseridos dentro de uma tabela no banco de dados. Onde se seleciona qual a tabela e qual coluna em especifica será apagada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748052" y="3682551"/>
            <a:ext cx="4058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</a:rPr>
              <a:t>$del= "</a:t>
            </a:r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DELETE FROM </a:t>
            </a:r>
            <a:r>
              <a:rPr lang="en-US" dirty="0" err="1">
                <a:solidFill>
                  <a:srgbClr val="7030A0"/>
                </a:solidFill>
                <a:latin typeface="verdana" panose="020B0604030504040204" pitchFamily="34" charset="0"/>
              </a:rPr>
              <a:t>cliente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verdana" panose="020B0604030504040204" pitchFamily="34" charset="0"/>
              </a:rPr>
              <a:t>WHERE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verdana" panose="020B0604030504040204" pitchFamily="34" charset="0"/>
              </a:rPr>
              <a:t>cli_cpf</a:t>
            </a:r>
            <a:r>
              <a:rPr lang="en-US" dirty="0">
                <a:solidFill>
                  <a:srgbClr val="7030A0"/>
                </a:solidFill>
                <a:latin typeface="verdana" panose="020B0604030504040204" pitchFamily="34" charset="0"/>
              </a:rPr>
              <a:t>= " . $_POST['id'];</a:t>
            </a:r>
          </a:p>
          <a:p>
            <a:endParaRPr lang="pt-BR" dirty="0">
              <a:solidFill>
                <a:srgbClr val="7030A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521338"/>
            <a:ext cx="5562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Termina a conexão com o servidor do último banco de dados aberto.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10596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Mysql_close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452" y="3802679"/>
            <a:ext cx="4178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b="1" u="sng" dirty="0" err="1">
                <a:solidFill>
                  <a:srgbClr val="7030A0"/>
                </a:solidFill>
                <a:latin typeface="verdana" panose="020B0604030504040204" pitchFamily="34" charset="0"/>
              </a:rPr>
              <a:t>mysql_close</a:t>
            </a:r>
            <a:r>
              <a:rPr lang="pt-BR" altLang="pt-BR" dirty="0">
                <a:solidFill>
                  <a:srgbClr val="7030A0"/>
                </a:solidFill>
                <a:latin typeface="verdana" panose="020B0604030504040204" pitchFamily="34" charset="0"/>
              </a:rPr>
              <a:t>($</a:t>
            </a:r>
            <a:r>
              <a:rPr lang="pt-BR" alt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conexao</a:t>
            </a:r>
            <a:r>
              <a:rPr lang="pt-BR" altLang="pt-BR" dirty="0">
                <a:solidFill>
                  <a:srgbClr val="7030A0"/>
                </a:solidFill>
                <a:latin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410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5C77DC0-5470-4773-9B19-A13F23CCDAA8}"/>
              </a:ext>
            </a:extLst>
          </p:cNvPr>
          <p:cNvGrpSpPr/>
          <p:nvPr/>
        </p:nvGrpSpPr>
        <p:grpSpPr>
          <a:xfrm>
            <a:off x="6349943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3599512-DFA4-4B00-B146-5228567D1079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Forma em L 27">
              <a:extLst>
                <a:ext uri="{FF2B5EF4-FFF2-40B4-BE49-F238E27FC236}">
                  <a16:creationId xmlns:a16="http://schemas.microsoft.com/office/drawing/2014/main" id="{589E6172-5D29-469A-BCC7-FC1248258829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Forma em L 37">
              <a:extLst>
                <a:ext uri="{FF2B5EF4-FFF2-40B4-BE49-F238E27FC236}">
                  <a16:creationId xmlns:a16="http://schemas.microsoft.com/office/drawing/2014/main" id="{5970041F-1B7A-4F05-951F-EF7265C134D9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orma em L 38">
              <a:extLst>
                <a:ext uri="{FF2B5EF4-FFF2-40B4-BE49-F238E27FC236}">
                  <a16:creationId xmlns:a16="http://schemas.microsoft.com/office/drawing/2014/main" id="{1972B9B3-4768-4651-A64F-8C256B893889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Forma em L 39">
              <a:extLst>
                <a:ext uri="{FF2B5EF4-FFF2-40B4-BE49-F238E27FC236}">
                  <a16:creationId xmlns:a16="http://schemas.microsoft.com/office/drawing/2014/main" id="{5F8619F7-1FE0-4656-ACC8-5FD07A1AD51E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8A23711-F8F7-4D35-BC1D-46EBE57A6B94}"/>
              </a:ext>
            </a:extLst>
          </p:cNvPr>
          <p:cNvGrpSpPr/>
          <p:nvPr/>
        </p:nvGrpSpPr>
        <p:grpSpPr>
          <a:xfrm>
            <a:off x="95249" y="2628364"/>
            <a:ext cx="5488387" cy="2876549"/>
            <a:chOff x="115181" y="2852438"/>
            <a:chExt cx="4866392" cy="2505772"/>
          </a:xfrm>
          <a:solidFill>
            <a:srgbClr val="D6D4FC"/>
          </a:solidFill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5CAF4518-F3D6-4B9B-BBDF-2BA7106CCD79}"/>
                </a:ext>
              </a:extLst>
            </p:cNvPr>
            <p:cNvSpPr/>
            <p:nvPr/>
          </p:nvSpPr>
          <p:spPr>
            <a:xfrm>
              <a:off x="142873" y="2859294"/>
              <a:ext cx="4829177" cy="2477588"/>
            </a:xfrm>
            <a:prstGeom prst="rect">
              <a:avLst/>
            </a:prstGeom>
            <a:grpFill/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Forma em L 42">
              <a:extLst>
                <a:ext uri="{FF2B5EF4-FFF2-40B4-BE49-F238E27FC236}">
                  <a16:creationId xmlns:a16="http://schemas.microsoft.com/office/drawing/2014/main" id="{F43BBFB3-D629-42A2-9DE2-AB03DDC3F33B}"/>
                </a:ext>
              </a:extLst>
            </p:cNvPr>
            <p:cNvSpPr/>
            <p:nvPr/>
          </p:nvSpPr>
          <p:spPr>
            <a:xfrm flipV="1">
              <a:off x="115181" y="2859291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Forma em L 43">
              <a:extLst>
                <a:ext uri="{FF2B5EF4-FFF2-40B4-BE49-F238E27FC236}">
                  <a16:creationId xmlns:a16="http://schemas.microsoft.com/office/drawing/2014/main" id="{B8194DD6-7CB1-4211-BB6F-11CA704DC254}"/>
                </a:ext>
              </a:extLst>
            </p:cNvPr>
            <p:cNvSpPr/>
            <p:nvPr/>
          </p:nvSpPr>
          <p:spPr>
            <a:xfrm flipH="1" flipV="1">
              <a:off x="3877553" y="2852438"/>
              <a:ext cx="1104020" cy="563609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Forma em L 44">
              <a:extLst>
                <a:ext uri="{FF2B5EF4-FFF2-40B4-BE49-F238E27FC236}">
                  <a16:creationId xmlns:a16="http://schemas.microsoft.com/office/drawing/2014/main" id="{477D3411-4E23-49E8-B3E4-3BE3F1AA5C40}"/>
                </a:ext>
              </a:extLst>
            </p:cNvPr>
            <p:cNvSpPr/>
            <p:nvPr/>
          </p:nvSpPr>
          <p:spPr>
            <a:xfrm flipH="1">
              <a:off x="3877553" y="4777829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Forma em L 45">
              <a:extLst>
                <a:ext uri="{FF2B5EF4-FFF2-40B4-BE49-F238E27FC236}">
                  <a16:creationId xmlns:a16="http://schemas.microsoft.com/office/drawing/2014/main" id="{BA8935E7-FEB1-4869-8A46-0FF3C59CC335}"/>
                </a:ext>
              </a:extLst>
            </p:cNvPr>
            <p:cNvSpPr/>
            <p:nvPr/>
          </p:nvSpPr>
          <p:spPr>
            <a:xfrm>
              <a:off x="141992" y="4794602"/>
              <a:ext cx="1104020" cy="563608"/>
            </a:xfrm>
            <a:prstGeom prst="corner">
              <a:avLst>
                <a:gd name="adj1" fmla="val 50000"/>
                <a:gd name="adj2" fmla="val 51450"/>
              </a:avLst>
            </a:prstGeom>
            <a:solidFill>
              <a:srgbClr val="7030A0"/>
            </a:solidFill>
            <a:ln>
              <a:solidFill>
                <a:srgbClr val="BA1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Forma em L 3">
            <a:extLst>
              <a:ext uri="{FF2B5EF4-FFF2-40B4-BE49-F238E27FC236}">
                <a16:creationId xmlns:a16="http://schemas.microsoft.com/office/drawing/2014/main" id="{914FB987-2BE2-4EF8-9C61-FC4AB0C9B481}"/>
              </a:ext>
            </a:extLst>
          </p:cNvPr>
          <p:cNvSpPr/>
          <p:nvPr/>
        </p:nvSpPr>
        <p:spPr>
          <a:xfrm flipV="1">
            <a:off x="0" y="0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em L 4">
            <a:extLst>
              <a:ext uri="{FF2B5EF4-FFF2-40B4-BE49-F238E27FC236}">
                <a16:creationId xmlns:a16="http://schemas.microsoft.com/office/drawing/2014/main" id="{C2516E0A-3467-4005-BBEC-8F54062D8214}"/>
              </a:ext>
            </a:extLst>
          </p:cNvPr>
          <p:cNvSpPr/>
          <p:nvPr/>
        </p:nvSpPr>
        <p:spPr>
          <a:xfrm flipH="1" flipV="1">
            <a:off x="8360902" y="0"/>
            <a:ext cx="3831098" cy="858128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em L 5">
            <a:extLst>
              <a:ext uri="{FF2B5EF4-FFF2-40B4-BE49-F238E27FC236}">
                <a16:creationId xmlns:a16="http://schemas.microsoft.com/office/drawing/2014/main" id="{0739F81B-3E1D-4A1C-A2B0-696417AFFF84}"/>
              </a:ext>
            </a:extLst>
          </p:cNvPr>
          <p:cNvSpPr/>
          <p:nvPr/>
        </p:nvSpPr>
        <p:spPr>
          <a:xfrm>
            <a:off x="0" y="5999871"/>
            <a:ext cx="3713871" cy="858129"/>
          </a:xfrm>
          <a:prstGeom prst="corner">
            <a:avLst>
              <a:gd name="adj1" fmla="val 50000"/>
              <a:gd name="adj2" fmla="val 5145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em L 6">
            <a:extLst>
              <a:ext uri="{FF2B5EF4-FFF2-40B4-BE49-F238E27FC236}">
                <a16:creationId xmlns:a16="http://schemas.microsoft.com/office/drawing/2014/main" id="{B9A9ED91-0153-4200-8F45-666D95C52775}"/>
              </a:ext>
            </a:extLst>
          </p:cNvPr>
          <p:cNvSpPr/>
          <p:nvPr/>
        </p:nvSpPr>
        <p:spPr>
          <a:xfrm flipH="1">
            <a:off x="8360902" y="5999871"/>
            <a:ext cx="3831098" cy="858129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9B2223-E7AB-4CA8-9453-1BDD58C1B756}"/>
              </a:ext>
            </a:extLst>
          </p:cNvPr>
          <p:cNvSpPr txBox="1"/>
          <p:nvPr/>
        </p:nvSpPr>
        <p:spPr>
          <a:xfrm>
            <a:off x="380999" y="105967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sng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Mysql_query</a:t>
            </a:r>
            <a:r>
              <a:rPr lang="pt-BR" sz="2400" b="1" i="0" u="sng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D7BA6C-37F2-4F08-B8E8-443B0D208E24}"/>
              </a:ext>
            </a:extLst>
          </p:cNvPr>
          <p:cNvSpPr txBox="1"/>
          <p:nvPr/>
        </p:nvSpPr>
        <p:spPr>
          <a:xfrm>
            <a:off x="371473" y="1513252"/>
            <a:ext cx="548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Envia uma consulta ao banco de dados conectado ao </a:t>
            </a:r>
            <a:r>
              <a:rPr lang="pt-BR" sz="2000" i="0" strike="noStrike" baseline="0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php</a:t>
            </a:r>
            <a:r>
              <a:rPr lang="pt-BR" sz="2000" i="0" strike="noStrike" baseline="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C918FF-90D4-4190-B531-ADCEF0F6E472}"/>
              </a:ext>
            </a:extLst>
          </p:cNvPr>
          <p:cNvSpPr txBox="1"/>
          <p:nvPr/>
        </p:nvSpPr>
        <p:spPr>
          <a:xfrm>
            <a:off x="663606" y="3778195"/>
            <a:ext cx="4058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u="sng" dirty="0" err="1">
                <a:solidFill>
                  <a:srgbClr val="7030A0"/>
                </a:solidFill>
                <a:latin typeface="verdana" panose="020B0604030504040204" pitchFamily="34" charset="0"/>
              </a:rPr>
              <a:t>mysqli</a:t>
            </a:r>
            <a:r>
              <a:rPr lang="pt-BR" b="1" dirty="0" err="1">
                <a:solidFill>
                  <a:srgbClr val="7030A0"/>
                </a:solidFill>
                <a:latin typeface="verdana" panose="020B0604030504040204" pitchFamily="34" charset="0"/>
              </a:rPr>
              <a:t>_</a:t>
            </a:r>
            <a:r>
              <a:rPr lang="pt-BR" b="1" u="sng" dirty="0" err="1">
                <a:solidFill>
                  <a:srgbClr val="7030A0"/>
                </a:solidFill>
                <a:latin typeface="verdana" panose="020B0604030504040204" pitchFamily="34" charset="0"/>
              </a:rPr>
              <a:t>query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($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del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)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ordie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('Erro ao deletar');</a:t>
            </a:r>
          </a:p>
          <a:p>
            <a:endParaRPr lang="pt-BR" dirty="0">
              <a:solidFill>
                <a:srgbClr val="7030A0"/>
              </a:solidFill>
              <a:latin typeface="verdana" panose="020B0604030504040204" pitchFamily="34" charset="0"/>
            </a:endParaRPr>
          </a:p>
        </p:txBody>
      </p:sp>
      <p:sp>
        <p:nvSpPr>
          <p:cNvPr id="26" name="Retângulo: Biselado 25">
            <a:extLst>
              <a:ext uri="{FF2B5EF4-FFF2-40B4-BE49-F238E27FC236}">
                <a16:creationId xmlns:a16="http://schemas.microsoft.com/office/drawing/2014/main" id="{AE5CE190-B827-43BE-8FE9-7FED5241DB62}"/>
              </a:ext>
            </a:extLst>
          </p:cNvPr>
          <p:cNvSpPr/>
          <p:nvPr/>
        </p:nvSpPr>
        <p:spPr>
          <a:xfrm>
            <a:off x="5859860" y="552080"/>
            <a:ext cx="145336" cy="6183108"/>
          </a:xfrm>
          <a:prstGeom prst="bevel">
            <a:avLst/>
          </a:prstGeom>
          <a:solidFill>
            <a:srgbClr val="57257D"/>
          </a:solidFill>
          <a:ln>
            <a:solidFill>
              <a:srgbClr val="BA16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CA8D1E-9980-4BDA-B44A-207E94C04B11}"/>
              </a:ext>
            </a:extLst>
          </p:cNvPr>
          <p:cNvSpPr txBox="1"/>
          <p:nvPr/>
        </p:nvSpPr>
        <p:spPr>
          <a:xfrm>
            <a:off x="6629399" y="1405226"/>
            <a:ext cx="55626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Cria uma ligação entre elementos de um outro arquivo ou que estão presentes no arquivo atual.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2055F5-B994-4895-B32F-CE722C3EC98C}"/>
              </a:ext>
            </a:extLst>
          </p:cNvPr>
          <p:cNvSpPr txBox="1"/>
          <p:nvPr/>
        </p:nvSpPr>
        <p:spPr>
          <a:xfrm>
            <a:off x="6629399" y="943561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A </a:t>
            </a:r>
            <a:r>
              <a:rPr lang="pt-BR" sz="2400" b="1" u="sng" dirty="0" err="1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href</a:t>
            </a:r>
            <a:r>
              <a:rPr lang="pt-BR" sz="2400" b="1" u="sng" dirty="0">
                <a:solidFill>
                  <a:srgbClr val="000000"/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: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FAB0526-27AC-44D9-ABCF-36C9EA5B8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746" y="3651894"/>
            <a:ext cx="54672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&lt;p 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align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="center"&gt;</a:t>
            </a:r>
            <a:r>
              <a:rPr lang="pt-BR" b="1" dirty="0">
                <a:solidFill>
                  <a:srgbClr val="7030A0"/>
                </a:solidFill>
                <a:latin typeface="verdana" panose="020B0604030504040204" pitchFamily="34" charset="0"/>
              </a:rPr>
              <a:t>&lt;a </a:t>
            </a:r>
            <a:r>
              <a:rPr lang="pt-BR" b="1" dirty="0" err="1">
                <a:solidFill>
                  <a:srgbClr val="7030A0"/>
                </a:solidFill>
                <a:latin typeface="verdana" panose="020B0604030504040204" pitchFamily="34" charset="0"/>
              </a:rPr>
              <a:t>href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="</a:t>
            </a:r>
            <a:r>
              <a:rPr lang="pt-BR" dirty="0" err="1">
                <a:solidFill>
                  <a:srgbClr val="7030A0"/>
                </a:solidFill>
                <a:latin typeface="verdana" panose="020B0604030504040204" pitchFamily="34" charset="0"/>
              </a:rPr>
              <a:t>cliente.php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"&gt;&lt;b&gt;Incluir Cliente&lt;/b&gt;</a:t>
            </a:r>
            <a:r>
              <a:rPr lang="pt-BR" b="1" dirty="0">
                <a:solidFill>
                  <a:srgbClr val="7030A0"/>
                </a:solidFill>
                <a:latin typeface="verdana" panose="020B0604030504040204" pitchFamily="34" charset="0"/>
              </a:rPr>
              <a:t>&lt;/a&gt;</a:t>
            </a:r>
            <a:r>
              <a:rPr lang="pt-BR" dirty="0">
                <a:solidFill>
                  <a:srgbClr val="7030A0"/>
                </a:solidFill>
                <a:latin typeface="verdana" panose="020B0604030504040204" pitchFamily="34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2692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520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MingLiU_HKSCS-ExtB</vt:lpstr>
      <vt:lpstr>Arial</vt:lpstr>
      <vt:lpstr>Calibri</vt:lpstr>
      <vt:lpstr>Calibri Light</vt:lpstr>
      <vt:lpstr>Corbel</vt:lpstr>
      <vt:lpstr>Ink Free</vt:lpstr>
      <vt:lpstr>Microsoft Yi Baiti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Plopes Kurusu</dc:creator>
  <cp:lastModifiedBy>Plopes Kurusu</cp:lastModifiedBy>
  <cp:revision>37</cp:revision>
  <dcterms:created xsi:type="dcterms:W3CDTF">2021-06-01T22:51:54Z</dcterms:created>
  <dcterms:modified xsi:type="dcterms:W3CDTF">2021-06-09T14:30:30Z</dcterms:modified>
</cp:coreProperties>
</file>