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6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FC"/>
    <a:srgbClr val="C0B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5CD97-0EAA-46C8-AB09-E88FA134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47F60-F229-4899-9565-9D629B089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745D78-0446-41BE-8588-71EAFBE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95ADA-EC80-45B5-9624-22A49310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F4532-4CAE-4F71-A6E5-89651D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1597-FFF2-4062-A94B-DC2FF5B6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427270-6129-4876-859A-1E90751B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83E2-6FAA-48C0-8836-C84507D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33CFF-FC64-4EF0-A33F-8BB5DD6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1FB60-2D97-4A2F-93B5-36EC5F0A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8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8679C4-C0CD-4865-8353-9B06553F7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D4242-DFE5-4093-AF36-3560DD5E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6021B-1E96-4E31-A32C-3DB944FF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20BDF-1A5E-4C80-84D1-5B591136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63A72-2F7B-4AB0-9CAF-01C190E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218DE-2DCA-461E-9EAA-653F9AAA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2A323-3BA3-4082-8D43-83A3AC3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44E61-293F-4662-AA5A-6F30AECD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CA690-F89B-4AE1-8471-9637DED8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D4CBC-86BF-4D8C-ACFA-6A587752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C19C5-B098-4E21-AEAF-5FDBDFF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FFCA1-28E0-4CAA-A190-DAB4E206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201D4-16B0-4C0B-AFE1-1C84B81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37DDD-4C83-4755-972B-677396B9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51043-5E5E-4F41-AA3F-5634F6C4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3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FEA8-96AF-4550-AD7F-14B5B53B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9354E-63B9-4852-A516-A201C549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FE414E-8ED9-49C6-A90B-46F624E6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8625E5-C52D-4F9F-AA2D-99DA058E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AD9C0-8DD5-44CF-B8B6-91310C29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7B91EA-AAFE-48C8-A3BE-8251022B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DAD9-CD8D-4B8B-BE1A-3682D95B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D1A87-DF61-4826-A923-E3AE4D1E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B3CD46-35E6-482C-BD37-94ED4D6C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DC6DA2-E299-45EB-A310-57D4FA715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456A4A-FAA2-4C00-8FD7-E46247D2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0DD86E-98F1-4381-925C-C56BD1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44CCFE-DFFE-4BAA-B858-994DD04B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7FC512-9D5D-4E1B-BB38-5DFBCC13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B116-5B38-4A13-B2C0-79E559DF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76E3B4-A180-4F7C-B890-CEC2F03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02A13-0CFD-4A03-A06E-EDDC0A76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3EE241-0C9F-4017-85F4-6B1CBC7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AA3266-C81E-4EBB-BC0E-2F0B87A9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A84B3E-83A4-4B83-8B28-7DB61689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4A091A-90CD-4589-8477-F591ED5C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BE82-F4A6-448A-AD19-A19A97E3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87B3E-1882-4381-AD66-E1AA7839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B58B53-70CC-40DF-AA97-0F6D12E7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33A39-8943-497F-B4BA-E47B5BF0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CFA2C6-7FFA-43C8-A31B-7AB3672C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711690-33A7-4E0B-BDFB-909B7965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2D24-E91D-4F39-952B-0F459C96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C62477-E7DA-40AC-9F79-585E935C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06E9D-E1EC-4983-9B7A-613447C0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A4386C-7D25-4AFE-95C2-AFE01440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8DD63-DEF9-42AB-BA1B-12AD49A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AF071-C758-42DB-9821-824AE1C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2C4BA0-9880-452F-9C69-CDBC9E48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3F80CF-9779-497A-80B8-8758DFBE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17971-FFD3-4486-91B7-C1A0CD58C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F56A-003D-4773-92CA-6A0659C514DE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5A308-4769-4F2F-A5AF-027FC7D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AFABB-9358-4A5F-99B9-D2EF478C9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3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32.svg"/><Relationship Id="rId10" Type="http://schemas.openxmlformats.org/officeDocument/2006/relationships/image" Target="../media/image1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ráfico 148" descr="Flor de Lotus com preenchimento sólido">
            <a:extLst>
              <a:ext uri="{FF2B5EF4-FFF2-40B4-BE49-F238E27FC236}">
                <a16:creationId xmlns:a16="http://schemas.microsoft.com/office/drawing/2014/main" id="{B2B1AB52-9760-4164-8A8F-F91B78C1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209" y="6369412"/>
            <a:ext cx="1127739" cy="1127739"/>
          </a:xfrm>
          <a:prstGeom prst="rect">
            <a:avLst/>
          </a:prstGeom>
        </p:spPr>
      </p:pic>
      <p:pic>
        <p:nvPicPr>
          <p:cNvPr id="146" name="Gráfico 145" descr="Flor de Lotus com preenchimento sólido">
            <a:extLst>
              <a:ext uri="{FF2B5EF4-FFF2-40B4-BE49-F238E27FC236}">
                <a16:creationId xmlns:a16="http://schemas.microsoft.com/office/drawing/2014/main" id="{3F093C9E-D332-4EE9-83D2-783EFF9C9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3587" y="6369412"/>
            <a:ext cx="1127739" cy="1127739"/>
          </a:xfrm>
          <a:prstGeom prst="rect">
            <a:avLst/>
          </a:prstGeom>
        </p:spPr>
      </p:pic>
      <p:pic>
        <p:nvPicPr>
          <p:cNvPr id="147" name="Gráfico 146" descr="Flor de Lotus com preenchimento sólido">
            <a:extLst>
              <a:ext uri="{FF2B5EF4-FFF2-40B4-BE49-F238E27FC236}">
                <a16:creationId xmlns:a16="http://schemas.microsoft.com/office/drawing/2014/main" id="{47572575-6FAA-4A47-B51A-5715E8B9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0962" y="6369412"/>
            <a:ext cx="1127739" cy="1127739"/>
          </a:xfrm>
          <a:prstGeom prst="rect">
            <a:avLst/>
          </a:prstGeom>
        </p:spPr>
      </p:pic>
      <p:pic>
        <p:nvPicPr>
          <p:cNvPr id="148" name="Gráfico 147" descr="Flor de Lotus com preenchimento sólido">
            <a:extLst>
              <a:ext uri="{FF2B5EF4-FFF2-40B4-BE49-F238E27FC236}">
                <a16:creationId xmlns:a16="http://schemas.microsoft.com/office/drawing/2014/main" id="{3850CC26-804C-4618-8790-D8F79EBF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9047" y="6369412"/>
            <a:ext cx="1127739" cy="1127739"/>
          </a:xfrm>
          <a:prstGeom prst="rect">
            <a:avLst/>
          </a:prstGeom>
        </p:spPr>
      </p:pic>
      <p:pic>
        <p:nvPicPr>
          <p:cNvPr id="145" name="Gráfico 144" descr="Flor de Lotus com preenchimento sólido">
            <a:extLst>
              <a:ext uri="{FF2B5EF4-FFF2-40B4-BE49-F238E27FC236}">
                <a16:creationId xmlns:a16="http://schemas.microsoft.com/office/drawing/2014/main" id="{4BF61422-AB8E-4EC4-89B0-699D93797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492" y="6313927"/>
            <a:ext cx="1127739" cy="1127739"/>
          </a:xfrm>
          <a:prstGeom prst="rect">
            <a:avLst/>
          </a:prstGeom>
        </p:spPr>
      </p:pic>
      <p:pic>
        <p:nvPicPr>
          <p:cNvPr id="144" name="Gráfico 143" descr="Flor de Lotus com preenchimento sólido">
            <a:extLst>
              <a:ext uri="{FF2B5EF4-FFF2-40B4-BE49-F238E27FC236}">
                <a16:creationId xmlns:a16="http://schemas.microsoft.com/office/drawing/2014/main" id="{C4AAD78D-3A2B-4974-9286-C69BEEF7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6730" y="6274860"/>
            <a:ext cx="1127739" cy="1127739"/>
          </a:xfrm>
          <a:prstGeom prst="rect">
            <a:avLst/>
          </a:prstGeom>
        </p:spPr>
      </p:pic>
      <p:pic>
        <p:nvPicPr>
          <p:cNvPr id="143" name="Gráfico 142" descr="Flor de Lotus com preenchimento sólido">
            <a:extLst>
              <a:ext uri="{FF2B5EF4-FFF2-40B4-BE49-F238E27FC236}">
                <a16:creationId xmlns:a16="http://schemas.microsoft.com/office/drawing/2014/main" id="{6FFAE001-5F78-4BDF-A80B-9D54829E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844" y="6237938"/>
            <a:ext cx="1127739" cy="1127739"/>
          </a:xfrm>
          <a:prstGeom prst="rect">
            <a:avLst/>
          </a:prstGeom>
        </p:spPr>
      </p:pic>
      <p:pic>
        <p:nvPicPr>
          <p:cNvPr id="142" name="Gráfico 141" descr="Flor de Lotus com preenchimento sólido">
            <a:extLst>
              <a:ext uri="{FF2B5EF4-FFF2-40B4-BE49-F238E27FC236}">
                <a16:creationId xmlns:a16="http://schemas.microsoft.com/office/drawing/2014/main" id="{2A8351A4-41AD-44B1-8C2F-DBBEF198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7017" y="6201016"/>
            <a:ext cx="1127739" cy="1127739"/>
          </a:xfrm>
          <a:prstGeom prst="rect">
            <a:avLst/>
          </a:prstGeom>
        </p:spPr>
      </p:pic>
      <p:pic>
        <p:nvPicPr>
          <p:cNvPr id="141" name="Gráfico 140" descr="Flor de Lotus com preenchimento sólido">
            <a:extLst>
              <a:ext uri="{FF2B5EF4-FFF2-40B4-BE49-F238E27FC236}">
                <a16:creationId xmlns:a16="http://schemas.microsoft.com/office/drawing/2014/main" id="{61DC20B1-28F0-4E24-B06D-3D3A5534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661" y="5609608"/>
            <a:ext cx="1127739" cy="1127739"/>
          </a:xfrm>
          <a:prstGeom prst="rect">
            <a:avLst/>
          </a:prstGeom>
        </p:spPr>
      </p:pic>
      <p:pic>
        <p:nvPicPr>
          <p:cNvPr id="140" name="Gráfico 139" descr="Flor de Lotus com preenchimento sólido">
            <a:extLst>
              <a:ext uri="{FF2B5EF4-FFF2-40B4-BE49-F238E27FC236}">
                <a16:creationId xmlns:a16="http://schemas.microsoft.com/office/drawing/2014/main" id="{1F505454-09B4-4F58-8BDE-AAB1ED77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082" y="6226012"/>
            <a:ext cx="1127739" cy="1127739"/>
          </a:xfrm>
          <a:prstGeom prst="rect">
            <a:avLst/>
          </a:prstGeom>
        </p:spPr>
      </p:pic>
      <p:pic>
        <p:nvPicPr>
          <p:cNvPr id="139" name="Gráfico 138" descr="Flor de Lotus com preenchimento sólido">
            <a:extLst>
              <a:ext uri="{FF2B5EF4-FFF2-40B4-BE49-F238E27FC236}">
                <a16:creationId xmlns:a16="http://schemas.microsoft.com/office/drawing/2014/main" id="{1949D390-FB17-4C1C-A320-9ADE0340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0590" y="5732736"/>
            <a:ext cx="1127739" cy="1127739"/>
          </a:xfrm>
          <a:prstGeom prst="rect">
            <a:avLst/>
          </a:prstGeom>
        </p:spPr>
      </p:pic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84DA749C-2F53-47BD-A911-339D8B82C908}"/>
              </a:ext>
            </a:extLst>
          </p:cNvPr>
          <p:cNvGrpSpPr/>
          <p:nvPr/>
        </p:nvGrpSpPr>
        <p:grpSpPr>
          <a:xfrm>
            <a:off x="9790953" y="437053"/>
            <a:ext cx="914685" cy="3404680"/>
            <a:chOff x="942248" y="2056179"/>
            <a:chExt cx="914685" cy="3404680"/>
          </a:xfrm>
        </p:grpSpPr>
        <p:pic>
          <p:nvPicPr>
            <p:cNvPr id="135" name="Gráfico 134" descr="Bambu com preenchimento sólido">
              <a:extLst>
                <a:ext uri="{FF2B5EF4-FFF2-40B4-BE49-F238E27FC236}">
                  <a16:creationId xmlns:a16="http://schemas.microsoft.com/office/drawing/2014/main" id="{D912B7AB-DC67-4D9A-8633-9C5CD7450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36" name="Gráfico 135" descr="Bambu com preenchimento sólido">
              <a:extLst>
                <a:ext uri="{FF2B5EF4-FFF2-40B4-BE49-F238E27FC236}">
                  <a16:creationId xmlns:a16="http://schemas.microsoft.com/office/drawing/2014/main" id="{E58403BC-9A97-423A-9245-D44B331BD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37" name="Gráfico 136" descr="Bambu com preenchimento sólido">
              <a:extLst>
                <a:ext uri="{FF2B5EF4-FFF2-40B4-BE49-F238E27FC236}">
                  <a16:creationId xmlns:a16="http://schemas.microsoft.com/office/drawing/2014/main" id="{2BE68DF7-F039-4945-BFE7-96060C87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38" name="Gráfico 137" descr="Bambu com preenchimento sólido">
              <a:extLst>
                <a:ext uri="{FF2B5EF4-FFF2-40B4-BE49-F238E27FC236}">
                  <a16:creationId xmlns:a16="http://schemas.microsoft.com/office/drawing/2014/main" id="{2DC0D4D3-2DB1-4559-9681-F17DF66E2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132" name="Gráfico 131" descr="Flor de Lotus com preenchimento sólido">
            <a:extLst>
              <a:ext uri="{FF2B5EF4-FFF2-40B4-BE49-F238E27FC236}">
                <a16:creationId xmlns:a16="http://schemas.microsoft.com/office/drawing/2014/main" id="{77F8F6B7-3755-40A0-96A9-EC9D6AD64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2052" y="5121139"/>
            <a:ext cx="1127739" cy="1127739"/>
          </a:xfrm>
          <a:prstGeom prst="rect">
            <a:avLst/>
          </a:prstGeom>
        </p:spPr>
      </p:pic>
      <p:pic>
        <p:nvPicPr>
          <p:cNvPr id="131" name="Gráfico 130" descr="Flor de Lotus com preenchimento sólido">
            <a:extLst>
              <a:ext uri="{FF2B5EF4-FFF2-40B4-BE49-F238E27FC236}">
                <a16:creationId xmlns:a16="http://schemas.microsoft.com/office/drawing/2014/main" id="{E28AB59F-96C9-42E7-BE96-ED0AFDED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37" y="5029073"/>
            <a:ext cx="1127739" cy="1127739"/>
          </a:xfrm>
          <a:prstGeom prst="rect">
            <a:avLst/>
          </a:prstGeom>
        </p:spPr>
      </p:pic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D79A3F96-98D9-4E5E-A6C4-A365ED211657}"/>
              </a:ext>
            </a:extLst>
          </p:cNvPr>
          <p:cNvGrpSpPr/>
          <p:nvPr/>
        </p:nvGrpSpPr>
        <p:grpSpPr>
          <a:xfrm>
            <a:off x="8684748" y="2133127"/>
            <a:ext cx="914685" cy="3404680"/>
            <a:chOff x="942248" y="2056179"/>
            <a:chExt cx="914685" cy="3404680"/>
          </a:xfrm>
        </p:grpSpPr>
        <p:pic>
          <p:nvPicPr>
            <p:cNvPr id="115" name="Gráfico 114" descr="Bambu com preenchimento sólido">
              <a:extLst>
                <a:ext uri="{FF2B5EF4-FFF2-40B4-BE49-F238E27FC236}">
                  <a16:creationId xmlns:a16="http://schemas.microsoft.com/office/drawing/2014/main" id="{8AAD4442-4F05-47D5-BB63-1CB88AEF8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16" name="Gráfico 115" descr="Bambu com preenchimento sólido">
              <a:extLst>
                <a:ext uri="{FF2B5EF4-FFF2-40B4-BE49-F238E27FC236}">
                  <a16:creationId xmlns:a16="http://schemas.microsoft.com/office/drawing/2014/main" id="{D0415D0A-3EFE-4D48-AE48-90A717975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17" name="Gráfico 116" descr="Bambu com preenchimento sólido">
              <a:extLst>
                <a:ext uri="{FF2B5EF4-FFF2-40B4-BE49-F238E27FC236}">
                  <a16:creationId xmlns:a16="http://schemas.microsoft.com/office/drawing/2014/main" id="{46BE2D26-1BF1-4B91-84DB-4AB231632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18" name="Gráfico 117" descr="Bambu com preenchimento sólido">
              <a:extLst>
                <a:ext uri="{FF2B5EF4-FFF2-40B4-BE49-F238E27FC236}">
                  <a16:creationId xmlns:a16="http://schemas.microsoft.com/office/drawing/2014/main" id="{D9DE0657-BF89-47C3-8BAF-8D26F2E93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5F7DEE69-AA09-4ACB-9854-8B010F0D3AB3}"/>
              </a:ext>
            </a:extLst>
          </p:cNvPr>
          <p:cNvGrpSpPr/>
          <p:nvPr/>
        </p:nvGrpSpPr>
        <p:grpSpPr>
          <a:xfrm>
            <a:off x="9714773" y="2075102"/>
            <a:ext cx="914685" cy="3404680"/>
            <a:chOff x="942248" y="2056179"/>
            <a:chExt cx="914685" cy="3404680"/>
          </a:xfrm>
        </p:grpSpPr>
        <p:pic>
          <p:nvPicPr>
            <p:cNvPr id="120" name="Gráfico 119" descr="Bambu com preenchimento sólido">
              <a:extLst>
                <a:ext uri="{FF2B5EF4-FFF2-40B4-BE49-F238E27FC236}">
                  <a16:creationId xmlns:a16="http://schemas.microsoft.com/office/drawing/2014/main" id="{6F1A90C0-C208-4A67-BD17-04E6F422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21" name="Gráfico 120" descr="Bambu com preenchimento sólido">
              <a:extLst>
                <a:ext uri="{FF2B5EF4-FFF2-40B4-BE49-F238E27FC236}">
                  <a16:creationId xmlns:a16="http://schemas.microsoft.com/office/drawing/2014/main" id="{AAF6012B-5C1F-43C1-8C3E-4E9EB2F85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22" name="Gráfico 121" descr="Bambu com preenchimento sólido">
              <a:extLst>
                <a:ext uri="{FF2B5EF4-FFF2-40B4-BE49-F238E27FC236}">
                  <a16:creationId xmlns:a16="http://schemas.microsoft.com/office/drawing/2014/main" id="{08B222BA-6941-4D21-A0A1-99F69DCD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23" name="Gráfico 122" descr="Bambu com preenchimento sólido">
              <a:extLst>
                <a:ext uri="{FF2B5EF4-FFF2-40B4-BE49-F238E27FC236}">
                  <a16:creationId xmlns:a16="http://schemas.microsoft.com/office/drawing/2014/main" id="{7F480784-B3B2-4232-BAE9-22D126C3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650BE269-767D-4006-AF74-CB72ACC571D3}"/>
              </a:ext>
            </a:extLst>
          </p:cNvPr>
          <p:cNvGrpSpPr/>
          <p:nvPr/>
        </p:nvGrpSpPr>
        <p:grpSpPr>
          <a:xfrm>
            <a:off x="6736130" y="243010"/>
            <a:ext cx="914685" cy="3404680"/>
            <a:chOff x="942248" y="2056179"/>
            <a:chExt cx="914685" cy="3404680"/>
          </a:xfrm>
        </p:grpSpPr>
        <p:pic>
          <p:nvPicPr>
            <p:cNvPr id="110" name="Gráfico 109" descr="Bambu com preenchimento sólido">
              <a:extLst>
                <a:ext uri="{FF2B5EF4-FFF2-40B4-BE49-F238E27FC236}">
                  <a16:creationId xmlns:a16="http://schemas.microsoft.com/office/drawing/2014/main" id="{AF6007BC-2C76-46A6-A7AB-8FB7D3B26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11" name="Gráfico 110" descr="Bambu com preenchimento sólido">
              <a:extLst>
                <a:ext uri="{FF2B5EF4-FFF2-40B4-BE49-F238E27FC236}">
                  <a16:creationId xmlns:a16="http://schemas.microsoft.com/office/drawing/2014/main" id="{8E7B74ED-FD62-4A98-AA2D-C9F1598B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12" name="Gráfico 111" descr="Bambu com preenchimento sólido">
              <a:extLst>
                <a:ext uri="{FF2B5EF4-FFF2-40B4-BE49-F238E27FC236}">
                  <a16:creationId xmlns:a16="http://schemas.microsoft.com/office/drawing/2014/main" id="{EBCD7D92-DAD3-49E9-ADDA-53EBFFA4A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13" name="Gráfico 112" descr="Bambu com preenchimento sólido">
              <a:extLst>
                <a:ext uri="{FF2B5EF4-FFF2-40B4-BE49-F238E27FC236}">
                  <a16:creationId xmlns:a16="http://schemas.microsoft.com/office/drawing/2014/main" id="{FC76E0B9-B5C6-46AB-810F-DEA87F7A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D358A9C0-9433-4773-92A7-5070C128FE76}"/>
              </a:ext>
            </a:extLst>
          </p:cNvPr>
          <p:cNvGrpSpPr/>
          <p:nvPr/>
        </p:nvGrpSpPr>
        <p:grpSpPr>
          <a:xfrm>
            <a:off x="7843592" y="691363"/>
            <a:ext cx="914685" cy="3404680"/>
            <a:chOff x="942248" y="2056179"/>
            <a:chExt cx="914685" cy="3404680"/>
          </a:xfrm>
        </p:grpSpPr>
        <p:pic>
          <p:nvPicPr>
            <p:cNvPr id="105" name="Gráfico 104" descr="Bambu com preenchimento sólido">
              <a:extLst>
                <a:ext uri="{FF2B5EF4-FFF2-40B4-BE49-F238E27FC236}">
                  <a16:creationId xmlns:a16="http://schemas.microsoft.com/office/drawing/2014/main" id="{EA359095-3016-458A-AC63-0EF2F481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06" name="Gráfico 105" descr="Bambu com preenchimento sólido">
              <a:extLst>
                <a:ext uri="{FF2B5EF4-FFF2-40B4-BE49-F238E27FC236}">
                  <a16:creationId xmlns:a16="http://schemas.microsoft.com/office/drawing/2014/main" id="{C39CC31D-1752-474D-B2CA-F176E55E4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07" name="Gráfico 106" descr="Bambu com preenchimento sólido">
              <a:extLst>
                <a:ext uri="{FF2B5EF4-FFF2-40B4-BE49-F238E27FC236}">
                  <a16:creationId xmlns:a16="http://schemas.microsoft.com/office/drawing/2014/main" id="{AA6268CE-50FC-4055-A5D4-A94D95BA8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08" name="Gráfico 107" descr="Bambu com preenchimento sólido">
              <a:extLst>
                <a:ext uri="{FF2B5EF4-FFF2-40B4-BE49-F238E27FC236}">
                  <a16:creationId xmlns:a16="http://schemas.microsoft.com/office/drawing/2014/main" id="{1D2D358F-1237-40D4-B5C7-5A205E6CD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9CB6B46-78EE-4FAE-A118-FCD5A2E7E46A}"/>
              </a:ext>
            </a:extLst>
          </p:cNvPr>
          <p:cNvGrpSpPr/>
          <p:nvPr/>
        </p:nvGrpSpPr>
        <p:grpSpPr>
          <a:xfrm>
            <a:off x="7843735" y="3510470"/>
            <a:ext cx="914685" cy="3404680"/>
            <a:chOff x="942248" y="2056179"/>
            <a:chExt cx="914685" cy="3404680"/>
          </a:xfrm>
        </p:grpSpPr>
        <p:pic>
          <p:nvPicPr>
            <p:cNvPr id="100" name="Gráfico 99" descr="Bambu com preenchimento sólido">
              <a:extLst>
                <a:ext uri="{FF2B5EF4-FFF2-40B4-BE49-F238E27FC236}">
                  <a16:creationId xmlns:a16="http://schemas.microsoft.com/office/drawing/2014/main" id="{F9303E9E-6EE0-4F4B-8CCB-81BF3D35F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01" name="Gráfico 100" descr="Bambu com preenchimento sólido">
              <a:extLst>
                <a:ext uri="{FF2B5EF4-FFF2-40B4-BE49-F238E27FC236}">
                  <a16:creationId xmlns:a16="http://schemas.microsoft.com/office/drawing/2014/main" id="{ECEC9DFE-79DB-44D0-9EF3-6815AACC7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02" name="Gráfico 101" descr="Bambu com preenchimento sólido">
              <a:extLst>
                <a:ext uri="{FF2B5EF4-FFF2-40B4-BE49-F238E27FC236}">
                  <a16:creationId xmlns:a16="http://schemas.microsoft.com/office/drawing/2014/main" id="{02C004C6-5661-4F88-BE72-CE04FB5C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03" name="Gráfico 102" descr="Bambu com preenchimento sólido">
              <a:extLst>
                <a:ext uri="{FF2B5EF4-FFF2-40B4-BE49-F238E27FC236}">
                  <a16:creationId xmlns:a16="http://schemas.microsoft.com/office/drawing/2014/main" id="{69CE1372-2881-4297-8260-4894FC22D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0B92E4EF-B661-404F-9B17-915CAC71612A}"/>
              </a:ext>
            </a:extLst>
          </p:cNvPr>
          <p:cNvGrpSpPr/>
          <p:nvPr/>
        </p:nvGrpSpPr>
        <p:grpSpPr>
          <a:xfrm>
            <a:off x="6736130" y="3528825"/>
            <a:ext cx="914685" cy="3404680"/>
            <a:chOff x="942248" y="2056179"/>
            <a:chExt cx="914685" cy="3404680"/>
          </a:xfrm>
        </p:grpSpPr>
        <p:pic>
          <p:nvPicPr>
            <p:cNvPr id="95" name="Gráfico 94" descr="Bambu com preenchimento sólido">
              <a:extLst>
                <a:ext uri="{FF2B5EF4-FFF2-40B4-BE49-F238E27FC236}">
                  <a16:creationId xmlns:a16="http://schemas.microsoft.com/office/drawing/2014/main" id="{77493DB7-152C-4BCB-A4E9-65A42E83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96" name="Gráfico 95" descr="Bambu com preenchimento sólido">
              <a:extLst>
                <a:ext uri="{FF2B5EF4-FFF2-40B4-BE49-F238E27FC236}">
                  <a16:creationId xmlns:a16="http://schemas.microsoft.com/office/drawing/2014/main" id="{360D9C04-3C09-4AEE-85EF-CEC7ED98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97" name="Gráfico 96" descr="Bambu com preenchimento sólido">
              <a:extLst>
                <a:ext uri="{FF2B5EF4-FFF2-40B4-BE49-F238E27FC236}">
                  <a16:creationId xmlns:a16="http://schemas.microsoft.com/office/drawing/2014/main" id="{10FA2154-FE21-4CCF-BF0D-D7367CD02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98" name="Gráfico 97" descr="Bambu com preenchimento sólido">
              <a:extLst>
                <a:ext uri="{FF2B5EF4-FFF2-40B4-BE49-F238E27FC236}">
                  <a16:creationId xmlns:a16="http://schemas.microsoft.com/office/drawing/2014/main" id="{8B43C8D5-ED90-4BD9-8089-A7BE0A7E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5C06DB93-F5B9-4BA1-A1A3-3177E4496463}"/>
              </a:ext>
            </a:extLst>
          </p:cNvPr>
          <p:cNvGrpSpPr/>
          <p:nvPr/>
        </p:nvGrpSpPr>
        <p:grpSpPr>
          <a:xfrm>
            <a:off x="5534986" y="3528825"/>
            <a:ext cx="914685" cy="3404680"/>
            <a:chOff x="942248" y="2056179"/>
            <a:chExt cx="914685" cy="3404680"/>
          </a:xfrm>
        </p:grpSpPr>
        <p:pic>
          <p:nvPicPr>
            <p:cNvPr id="90" name="Gráfico 89" descr="Bambu com preenchimento sólido">
              <a:extLst>
                <a:ext uri="{FF2B5EF4-FFF2-40B4-BE49-F238E27FC236}">
                  <a16:creationId xmlns:a16="http://schemas.microsoft.com/office/drawing/2014/main" id="{9A699444-C2A8-4E08-BBD4-E50C7FE87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91" name="Gráfico 90" descr="Bambu com preenchimento sólido">
              <a:extLst>
                <a:ext uri="{FF2B5EF4-FFF2-40B4-BE49-F238E27FC236}">
                  <a16:creationId xmlns:a16="http://schemas.microsoft.com/office/drawing/2014/main" id="{00FCA355-4293-403B-8754-E92C5A2B4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92" name="Gráfico 91" descr="Bambu com preenchimento sólido">
              <a:extLst>
                <a:ext uri="{FF2B5EF4-FFF2-40B4-BE49-F238E27FC236}">
                  <a16:creationId xmlns:a16="http://schemas.microsoft.com/office/drawing/2014/main" id="{9D130B00-E7BF-4358-B127-2A5DE75A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93" name="Gráfico 92" descr="Bambu com preenchimento sólido">
              <a:extLst>
                <a:ext uri="{FF2B5EF4-FFF2-40B4-BE49-F238E27FC236}">
                  <a16:creationId xmlns:a16="http://schemas.microsoft.com/office/drawing/2014/main" id="{F5C30C79-0E22-40D1-AE7A-976AFD44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87032FC-B3C8-4D5C-A44F-B7976AE6F739}"/>
              </a:ext>
            </a:extLst>
          </p:cNvPr>
          <p:cNvGrpSpPr/>
          <p:nvPr/>
        </p:nvGrpSpPr>
        <p:grpSpPr>
          <a:xfrm>
            <a:off x="4541187" y="3528825"/>
            <a:ext cx="914685" cy="3404680"/>
            <a:chOff x="942248" y="2056179"/>
            <a:chExt cx="914685" cy="3404680"/>
          </a:xfrm>
        </p:grpSpPr>
        <p:pic>
          <p:nvPicPr>
            <p:cNvPr id="80" name="Gráfico 79" descr="Bambu com preenchimento sólido">
              <a:extLst>
                <a:ext uri="{FF2B5EF4-FFF2-40B4-BE49-F238E27FC236}">
                  <a16:creationId xmlns:a16="http://schemas.microsoft.com/office/drawing/2014/main" id="{F4252830-F24D-449D-A41C-386AED24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81" name="Gráfico 80" descr="Bambu com preenchimento sólido">
              <a:extLst>
                <a:ext uri="{FF2B5EF4-FFF2-40B4-BE49-F238E27FC236}">
                  <a16:creationId xmlns:a16="http://schemas.microsoft.com/office/drawing/2014/main" id="{67AF0B7B-8C38-43AE-B013-DF74397FA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82" name="Gráfico 81" descr="Bambu com preenchimento sólido">
              <a:extLst>
                <a:ext uri="{FF2B5EF4-FFF2-40B4-BE49-F238E27FC236}">
                  <a16:creationId xmlns:a16="http://schemas.microsoft.com/office/drawing/2014/main" id="{DAC96A8B-4B37-4A6B-BF60-B81A3CDF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83" name="Gráfico 82" descr="Bambu com preenchimento sólido">
              <a:extLst>
                <a:ext uri="{FF2B5EF4-FFF2-40B4-BE49-F238E27FC236}">
                  <a16:creationId xmlns:a16="http://schemas.microsoft.com/office/drawing/2014/main" id="{3DB5B4AF-5680-4660-ACCA-BFA8A796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9190245-1595-4763-BF4B-1442DA84EA2E}"/>
              </a:ext>
            </a:extLst>
          </p:cNvPr>
          <p:cNvGrpSpPr/>
          <p:nvPr/>
        </p:nvGrpSpPr>
        <p:grpSpPr>
          <a:xfrm>
            <a:off x="4541187" y="635092"/>
            <a:ext cx="914685" cy="3404680"/>
            <a:chOff x="942248" y="2056179"/>
            <a:chExt cx="914685" cy="3404680"/>
          </a:xfrm>
        </p:grpSpPr>
        <p:pic>
          <p:nvPicPr>
            <p:cNvPr id="85" name="Gráfico 84" descr="Bambu com preenchimento sólido">
              <a:extLst>
                <a:ext uri="{FF2B5EF4-FFF2-40B4-BE49-F238E27FC236}">
                  <a16:creationId xmlns:a16="http://schemas.microsoft.com/office/drawing/2014/main" id="{9EE3F7DA-9D4B-4FD2-B91F-908160A6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86" name="Gráfico 85" descr="Bambu com preenchimento sólido">
              <a:extLst>
                <a:ext uri="{FF2B5EF4-FFF2-40B4-BE49-F238E27FC236}">
                  <a16:creationId xmlns:a16="http://schemas.microsoft.com/office/drawing/2014/main" id="{29CBF73D-DA1F-45B2-B268-BFC28AF9D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87" name="Gráfico 86" descr="Bambu com preenchimento sólido">
              <a:extLst>
                <a:ext uri="{FF2B5EF4-FFF2-40B4-BE49-F238E27FC236}">
                  <a16:creationId xmlns:a16="http://schemas.microsoft.com/office/drawing/2014/main" id="{E5B650A2-182F-45FC-BF33-6CDE6202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88" name="Gráfico 87" descr="Bambu com preenchimento sólido">
              <a:extLst>
                <a:ext uri="{FF2B5EF4-FFF2-40B4-BE49-F238E27FC236}">
                  <a16:creationId xmlns:a16="http://schemas.microsoft.com/office/drawing/2014/main" id="{1FB1827E-29FC-4912-A5D6-3336B94A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51F33D1E-1F3C-4F0A-B429-A969EE179916}"/>
              </a:ext>
            </a:extLst>
          </p:cNvPr>
          <p:cNvGrpSpPr/>
          <p:nvPr/>
        </p:nvGrpSpPr>
        <p:grpSpPr>
          <a:xfrm>
            <a:off x="3571140" y="1034687"/>
            <a:ext cx="914685" cy="3404680"/>
            <a:chOff x="942248" y="2056179"/>
            <a:chExt cx="914685" cy="3404680"/>
          </a:xfrm>
        </p:grpSpPr>
        <p:pic>
          <p:nvPicPr>
            <p:cNvPr id="75" name="Gráfico 74" descr="Bambu com preenchimento sólido">
              <a:extLst>
                <a:ext uri="{FF2B5EF4-FFF2-40B4-BE49-F238E27FC236}">
                  <a16:creationId xmlns:a16="http://schemas.microsoft.com/office/drawing/2014/main" id="{EF5A3B05-EB01-4B4C-B6D6-F662035BC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76" name="Gráfico 75" descr="Bambu com preenchimento sólido">
              <a:extLst>
                <a:ext uri="{FF2B5EF4-FFF2-40B4-BE49-F238E27FC236}">
                  <a16:creationId xmlns:a16="http://schemas.microsoft.com/office/drawing/2014/main" id="{0C468A35-D6FB-4368-BBC9-12827D4E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77" name="Gráfico 76" descr="Bambu com preenchimento sólido">
              <a:extLst>
                <a:ext uri="{FF2B5EF4-FFF2-40B4-BE49-F238E27FC236}">
                  <a16:creationId xmlns:a16="http://schemas.microsoft.com/office/drawing/2014/main" id="{362755A0-CFC3-458D-8AC8-ABBAB4CD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78" name="Gráfico 77" descr="Bambu com preenchimento sólido">
              <a:extLst>
                <a:ext uri="{FF2B5EF4-FFF2-40B4-BE49-F238E27FC236}">
                  <a16:creationId xmlns:a16="http://schemas.microsoft.com/office/drawing/2014/main" id="{3F931015-66D2-4B99-99A8-119B4D07A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1D9E142A-D1D8-46D1-AC52-209FB04CFEB3}"/>
              </a:ext>
            </a:extLst>
          </p:cNvPr>
          <p:cNvGrpSpPr/>
          <p:nvPr/>
        </p:nvGrpSpPr>
        <p:grpSpPr>
          <a:xfrm>
            <a:off x="3571425" y="3484968"/>
            <a:ext cx="914685" cy="3404680"/>
            <a:chOff x="942248" y="2056179"/>
            <a:chExt cx="914685" cy="3404680"/>
          </a:xfrm>
        </p:grpSpPr>
        <p:pic>
          <p:nvPicPr>
            <p:cNvPr id="70" name="Gráfico 69" descr="Bambu com preenchimento sólido">
              <a:extLst>
                <a:ext uri="{FF2B5EF4-FFF2-40B4-BE49-F238E27FC236}">
                  <a16:creationId xmlns:a16="http://schemas.microsoft.com/office/drawing/2014/main" id="{3E7ED9AD-159D-4857-B9DB-DE6C764E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71" name="Gráfico 70" descr="Bambu com preenchimento sólido">
              <a:extLst>
                <a:ext uri="{FF2B5EF4-FFF2-40B4-BE49-F238E27FC236}">
                  <a16:creationId xmlns:a16="http://schemas.microsoft.com/office/drawing/2014/main" id="{B49F761F-ECDA-4E68-B96C-C963A48B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72" name="Gráfico 71" descr="Bambu com preenchimento sólido">
              <a:extLst>
                <a:ext uri="{FF2B5EF4-FFF2-40B4-BE49-F238E27FC236}">
                  <a16:creationId xmlns:a16="http://schemas.microsoft.com/office/drawing/2014/main" id="{41DDCCD2-4522-4186-B9FE-2F75523C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73" name="Gráfico 72" descr="Bambu com preenchimento sólido">
              <a:extLst>
                <a:ext uri="{FF2B5EF4-FFF2-40B4-BE49-F238E27FC236}">
                  <a16:creationId xmlns:a16="http://schemas.microsoft.com/office/drawing/2014/main" id="{4C62AEFA-7380-4E80-A8CE-B8DED85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64" name="Gráfico 63" descr="Bambu com preenchimento sólido">
            <a:extLst>
              <a:ext uri="{FF2B5EF4-FFF2-40B4-BE49-F238E27FC236}">
                <a16:creationId xmlns:a16="http://schemas.microsoft.com/office/drawing/2014/main" id="{D6505630-2EE5-47CA-8E7F-F9C5CEB29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1801" y="1011082"/>
            <a:ext cx="914400" cy="914400"/>
          </a:xfrm>
          <a:prstGeom prst="rect">
            <a:avLst/>
          </a:prstGeom>
        </p:spPr>
      </p:pic>
      <p:pic>
        <p:nvPicPr>
          <p:cNvPr id="65" name="Gráfico 64" descr="Bambu com preenchimento sólido">
            <a:extLst>
              <a:ext uri="{FF2B5EF4-FFF2-40B4-BE49-F238E27FC236}">
                <a16:creationId xmlns:a16="http://schemas.microsoft.com/office/drawing/2014/main" id="{900C9BB8-9B10-4111-8AAC-E3C074458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1801" y="195073"/>
            <a:ext cx="914400" cy="914400"/>
          </a:xfrm>
          <a:prstGeom prst="rect">
            <a:avLst/>
          </a:prstGeom>
        </p:spPr>
      </p:pic>
      <p:pic>
        <p:nvPicPr>
          <p:cNvPr id="67" name="Gráfico 66" descr="Bambu com preenchimento sólido">
            <a:extLst>
              <a:ext uri="{FF2B5EF4-FFF2-40B4-BE49-F238E27FC236}">
                <a16:creationId xmlns:a16="http://schemas.microsoft.com/office/drawing/2014/main" id="{8717A6F7-E92E-4040-BEF6-BE3BD7D07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42" y="578701"/>
            <a:ext cx="914400" cy="914400"/>
          </a:xfrm>
          <a:prstGeom prst="rect">
            <a:avLst/>
          </a:prstGeom>
        </p:spPr>
      </p:pic>
      <p:pic>
        <p:nvPicPr>
          <p:cNvPr id="60" name="Gráfico 59" descr="Bambu com preenchimento sólido">
            <a:extLst>
              <a:ext uri="{FF2B5EF4-FFF2-40B4-BE49-F238E27FC236}">
                <a16:creationId xmlns:a16="http://schemas.microsoft.com/office/drawing/2014/main" id="{8D4F0DB9-CCAE-49B6-B981-280CD5C2A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427" y="4611458"/>
            <a:ext cx="914400" cy="914400"/>
          </a:xfrm>
          <a:prstGeom prst="rect">
            <a:avLst/>
          </a:prstGeom>
        </p:spPr>
      </p:pic>
      <p:pic>
        <p:nvPicPr>
          <p:cNvPr id="61" name="Gráfico 60" descr="Bambu com preenchimento sólido">
            <a:extLst>
              <a:ext uri="{FF2B5EF4-FFF2-40B4-BE49-F238E27FC236}">
                <a16:creationId xmlns:a16="http://schemas.microsoft.com/office/drawing/2014/main" id="{E9256822-6563-4B63-9AA4-F12222027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427" y="3795449"/>
            <a:ext cx="914400" cy="914400"/>
          </a:xfrm>
          <a:prstGeom prst="rect">
            <a:avLst/>
          </a:prstGeom>
        </p:spPr>
      </p:pic>
      <p:pic>
        <p:nvPicPr>
          <p:cNvPr id="62" name="Gráfico 61" descr="Bambu com preenchimento sólido">
            <a:extLst>
              <a:ext uri="{FF2B5EF4-FFF2-40B4-BE49-F238E27FC236}">
                <a16:creationId xmlns:a16="http://schemas.microsoft.com/office/drawing/2014/main" id="{B60D1545-2F48-4782-8562-B8717010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42" y="2979808"/>
            <a:ext cx="914400" cy="914400"/>
          </a:xfrm>
          <a:prstGeom prst="rect">
            <a:avLst/>
          </a:prstGeom>
        </p:spPr>
      </p:pic>
      <p:pic>
        <p:nvPicPr>
          <p:cNvPr id="63" name="Gráfico 62" descr="Bambu com preenchimento sólido">
            <a:extLst>
              <a:ext uri="{FF2B5EF4-FFF2-40B4-BE49-F238E27FC236}">
                <a16:creationId xmlns:a16="http://schemas.microsoft.com/office/drawing/2014/main" id="{BB887B93-5A7C-4098-A244-094D1FC5A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42" y="2121178"/>
            <a:ext cx="914400" cy="914400"/>
          </a:xfrm>
          <a:prstGeom prst="rect">
            <a:avLst/>
          </a:prstGeom>
        </p:spPr>
      </p:pic>
      <p:pic>
        <p:nvPicPr>
          <p:cNvPr id="56" name="Gráfico 55" descr="Bambu com preenchimento sólido">
            <a:extLst>
              <a:ext uri="{FF2B5EF4-FFF2-40B4-BE49-F238E27FC236}">
                <a16:creationId xmlns:a16="http://schemas.microsoft.com/office/drawing/2014/main" id="{59036E94-61FA-4A38-A54A-2BCEC3880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2035" y="4571873"/>
            <a:ext cx="914400" cy="914400"/>
          </a:xfrm>
          <a:prstGeom prst="rect">
            <a:avLst/>
          </a:prstGeom>
        </p:spPr>
      </p:pic>
      <p:pic>
        <p:nvPicPr>
          <p:cNvPr id="57" name="Gráfico 56" descr="Bambu com preenchimento sólido">
            <a:extLst>
              <a:ext uri="{FF2B5EF4-FFF2-40B4-BE49-F238E27FC236}">
                <a16:creationId xmlns:a16="http://schemas.microsoft.com/office/drawing/2014/main" id="{020B0340-7962-443B-8252-F04563CB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2035" y="3755864"/>
            <a:ext cx="914400" cy="914400"/>
          </a:xfrm>
          <a:prstGeom prst="rect">
            <a:avLst/>
          </a:prstGeom>
        </p:spPr>
      </p:pic>
      <p:pic>
        <p:nvPicPr>
          <p:cNvPr id="58" name="Gráfico 57" descr="Bambu com preenchimento sólido">
            <a:extLst>
              <a:ext uri="{FF2B5EF4-FFF2-40B4-BE49-F238E27FC236}">
                <a16:creationId xmlns:a16="http://schemas.microsoft.com/office/drawing/2014/main" id="{7F75F5E2-6AA4-4CD1-A637-833CB149F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750" y="2940223"/>
            <a:ext cx="914400" cy="914400"/>
          </a:xfrm>
          <a:prstGeom prst="rect">
            <a:avLst/>
          </a:prstGeom>
        </p:spPr>
      </p:pic>
      <p:pic>
        <p:nvPicPr>
          <p:cNvPr id="59" name="Gráfico 58" descr="Bambu com preenchimento sólido">
            <a:extLst>
              <a:ext uri="{FF2B5EF4-FFF2-40B4-BE49-F238E27FC236}">
                <a16:creationId xmlns:a16="http://schemas.microsoft.com/office/drawing/2014/main" id="{3F8214D6-0BD4-4246-9EA0-C14EC8FC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750" y="2081593"/>
            <a:ext cx="914400" cy="914400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5A03968-05CB-4885-993C-1921C231B2EC}"/>
              </a:ext>
            </a:extLst>
          </p:cNvPr>
          <p:cNvGrpSpPr/>
          <p:nvPr/>
        </p:nvGrpSpPr>
        <p:grpSpPr>
          <a:xfrm>
            <a:off x="713558" y="2056179"/>
            <a:ext cx="914685" cy="3404680"/>
            <a:chOff x="942248" y="2056179"/>
            <a:chExt cx="914685" cy="3404680"/>
          </a:xfrm>
        </p:grpSpPr>
        <p:pic>
          <p:nvPicPr>
            <p:cNvPr id="52" name="Gráfico 51" descr="Bambu com preenchimento sólido">
              <a:extLst>
                <a:ext uri="{FF2B5EF4-FFF2-40B4-BE49-F238E27FC236}">
                  <a16:creationId xmlns:a16="http://schemas.microsoft.com/office/drawing/2014/main" id="{A3D1DF3B-9A57-4D13-9A45-4F0F2C6D1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53" name="Gráfico 52" descr="Bambu com preenchimento sólido">
              <a:extLst>
                <a:ext uri="{FF2B5EF4-FFF2-40B4-BE49-F238E27FC236}">
                  <a16:creationId xmlns:a16="http://schemas.microsoft.com/office/drawing/2014/main" id="{15E73B91-3A98-44DD-8AE4-35E65B87D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54" name="Gráfico 53" descr="Bambu com preenchimento sólido">
              <a:extLst>
                <a:ext uri="{FF2B5EF4-FFF2-40B4-BE49-F238E27FC236}">
                  <a16:creationId xmlns:a16="http://schemas.microsoft.com/office/drawing/2014/main" id="{806ED584-3B3C-4C47-AC40-C66F962B6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55" name="Gráfico 54" descr="Bambu com preenchimento sólido">
              <a:extLst>
                <a:ext uri="{FF2B5EF4-FFF2-40B4-BE49-F238E27FC236}">
                  <a16:creationId xmlns:a16="http://schemas.microsoft.com/office/drawing/2014/main" id="{79A9D9F7-90BC-4897-A85E-9CA6500F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C14A30-450F-4335-B82B-1149B94C58C0}"/>
              </a:ext>
            </a:extLst>
          </p:cNvPr>
          <p:cNvSpPr/>
          <p:nvPr/>
        </p:nvSpPr>
        <p:spPr>
          <a:xfrm>
            <a:off x="410817" y="5633268"/>
            <a:ext cx="3193774" cy="7621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7A9BEF-F0BC-49BE-B065-A97C430ECE6C}"/>
              </a:ext>
            </a:extLst>
          </p:cNvPr>
          <p:cNvSpPr/>
          <p:nvPr/>
        </p:nvSpPr>
        <p:spPr>
          <a:xfrm>
            <a:off x="1856935" y="1268437"/>
            <a:ext cx="8595359" cy="36857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E0F03E-5329-407F-A281-A1805D60E1F7}"/>
              </a:ext>
            </a:extLst>
          </p:cNvPr>
          <p:cNvSpPr txBox="1"/>
          <p:nvPr/>
        </p:nvSpPr>
        <p:spPr>
          <a:xfrm>
            <a:off x="2341152" y="2370712"/>
            <a:ext cx="7392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00206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Atividade de PW</a:t>
            </a:r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6C8A3FCD-BA9E-4F38-9EA1-501453788F02}"/>
              </a:ext>
            </a:extLst>
          </p:cNvPr>
          <p:cNvSpPr/>
          <p:nvPr/>
        </p:nvSpPr>
        <p:spPr>
          <a:xfrm>
            <a:off x="1856935" y="4096043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0AE2D2EF-67CA-4FFB-BA3B-67E7F5921CE8}"/>
              </a:ext>
            </a:extLst>
          </p:cNvPr>
          <p:cNvSpPr/>
          <p:nvPr/>
        </p:nvSpPr>
        <p:spPr>
          <a:xfrm flipH="1">
            <a:off x="6621196" y="4096043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em L 8">
            <a:extLst>
              <a:ext uri="{FF2B5EF4-FFF2-40B4-BE49-F238E27FC236}">
                <a16:creationId xmlns:a16="http://schemas.microsoft.com/office/drawing/2014/main" id="{32E13AEB-3245-44B8-AC28-4F677B1FE048}"/>
              </a:ext>
            </a:extLst>
          </p:cNvPr>
          <p:cNvSpPr/>
          <p:nvPr/>
        </p:nvSpPr>
        <p:spPr>
          <a:xfrm flipV="1">
            <a:off x="1856934" y="1268437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em L 9">
            <a:extLst>
              <a:ext uri="{FF2B5EF4-FFF2-40B4-BE49-F238E27FC236}">
                <a16:creationId xmlns:a16="http://schemas.microsoft.com/office/drawing/2014/main" id="{59BD4213-3719-4CA3-8182-C9B26BB72D1D}"/>
              </a:ext>
            </a:extLst>
          </p:cNvPr>
          <p:cNvSpPr/>
          <p:nvPr/>
        </p:nvSpPr>
        <p:spPr>
          <a:xfrm flipH="1" flipV="1">
            <a:off x="6621196" y="1268437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em L 16">
            <a:extLst>
              <a:ext uri="{FF2B5EF4-FFF2-40B4-BE49-F238E27FC236}">
                <a16:creationId xmlns:a16="http://schemas.microsoft.com/office/drawing/2014/main" id="{2F340C2A-4CD5-48E5-8A80-2D339EBF1BFC}"/>
              </a:ext>
            </a:extLst>
          </p:cNvPr>
          <p:cNvSpPr/>
          <p:nvPr/>
        </p:nvSpPr>
        <p:spPr>
          <a:xfrm>
            <a:off x="168811" y="5850486"/>
            <a:ext cx="3708010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em L 17">
            <a:extLst>
              <a:ext uri="{FF2B5EF4-FFF2-40B4-BE49-F238E27FC236}">
                <a16:creationId xmlns:a16="http://schemas.microsoft.com/office/drawing/2014/main" id="{E7C93184-F755-4F80-B5A5-3C0580DF5CCE}"/>
              </a:ext>
            </a:extLst>
          </p:cNvPr>
          <p:cNvSpPr/>
          <p:nvPr/>
        </p:nvSpPr>
        <p:spPr>
          <a:xfrm flipH="1" flipV="1">
            <a:off x="162948" y="5447711"/>
            <a:ext cx="3713871" cy="91440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5C3AED-2064-4A3E-A2BC-7FF2F1D493F3}"/>
              </a:ext>
            </a:extLst>
          </p:cNvPr>
          <p:cNvSpPr txBox="1"/>
          <p:nvPr/>
        </p:nvSpPr>
        <p:spPr>
          <a:xfrm>
            <a:off x="571410" y="5897023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Ink Free" panose="03080402000500000000" pitchFamily="66" charset="0"/>
              </a:rPr>
              <a:t>Aluno: Gabriel P.M. Costa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B5AF5E-6019-4C67-91F7-0FB0C990C904}"/>
              </a:ext>
            </a:extLst>
          </p:cNvPr>
          <p:cNvSpPr/>
          <p:nvPr/>
        </p:nvSpPr>
        <p:spPr>
          <a:xfrm>
            <a:off x="8563050" y="5646416"/>
            <a:ext cx="3193774" cy="7621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em L 21">
            <a:extLst>
              <a:ext uri="{FF2B5EF4-FFF2-40B4-BE49-F238E27FC236}">
                <a16:creationId xmlns:a16="http://schemas.microsoft.com/office/drawing/2014/main" id="{5482B44A-E07C-41E6-97F7-7FB73ADC0B58}"/>
              </a:ext>
            </a:extLst>
          </p:cNvPr>
          <p:cNvSpPr/>
          <p:nvPr/>
        </p:nvSpPr>
        <p:spPr>
          <a:xfrm>
            <a:off x="8321044" y="5863634"/>
            <a:ext cx="3708010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em L 22">
            <a:extLst>
              <a:ext uri="{FF2B5EF4-FFF2-40B4-BE49-F238E27FC236}">
                <a16:creationId xmlns:a16="http://schemas.microsoft.com/office/drawing/2014/main" id="{DFE3C2E3-CA14-41AE-8208-631049CB4339}"/>
              </a:ext>
            </a:extLst>
          </p:cNvPr>
          <p:cNvSpPr/>
          <p:nvPr/>
        </p:nvSpPr>
        <p:spPr>
          <a:xfrm flipH="1" flipV="1">
            <a:off x="8315181" y="5460859"/>
            <a:ext cx="3713871" cy="91440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E86D2B5-25C6-4FBD-BEF2-55CBFA86D04E}"/>
              </a:ext>
            </a:extLst>
          </p:cNvPr>
          <p:cNvSpPr txBox="1"/>
          <p:nvPr/>
        </p:nvSpPr>
        <p:spPr>
          <a:xfrm>
            <a:off x="8723643" y="591017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Ink Free" panose="03080402000500000000" pitchFamily="66" charset="0"/>
              </a:rPr>
              <a:t>2ºDS                Turma A</a:t>
            </a:r>
          </a:p>
        </p:txBody>
      </p:sp>
      <p:pic>
        <p:nvPicPr>
          <p:cNvPr id="28" name="Gráfico 27" descr="Avançar Rápido com preenchimento sólido">
            <a:extLst>
              <a:ext uri="{FF2B5EF4-FFF2-40B4-BE49-F238E27FC236}">
                <a16:creationId xmlns:a16="http://schemas.microsoft.com/office/drawing/2014/main" id="{F31DD3FA-612A-47BC-85FC-834FD61E7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06240" y="90519"/>
            <a:ext cx="914400" cy="914400"/>
          </a:xfrm>
          <a:prstGeom prst="rect">
            <a:avLst/>
          </a:prstGeom>
        </p:spPr>
      </p:pic>
      <p:pic>
        <p:nvPicPr>
          <p:cNvPr id="29" name="Gráfico 28" descr="Avançar Rápido com preenchimento sólido">
            <a:extLst>
              <a:ext uri="{FF2B5EF4-FFF2-40B4-BE49-F238E27FC236}">
                <a16:creationId xmlns:a16="http://schemas.microsoft.com/office/drawing/2014/main" id="{2D396BCB-58B5-4378-BA60-1A29EA9A2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10" y="55936"/>
            <a:ext cx="914400" cy="914400"/>
          </a:xfrm>
          <a:prstGeom prst="rect">
            <a:avLst/>
          </a:prstGeom>
        </p:spPr>
      </p:pic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94FAD4D8-64C5-4BE9-9D61-35F05C232F26}"/>
              </a:ext>
            </a:extLst>
          </p:cNvPr>
          <p:cNvGrpSpPr/>
          <p:nvPr/>
        </p:nvGrpSpPr>
        <p:grpSpPr>
          <a:xfrm>
            <a:off x="10648755" y="2074492"/>
            <a:ext cx="914685" cy="3404680"/>
            <a:chOff x="942248" y="2056179"/>
            <a:chExt cx="914685" cy="3404680"/>
          </a:xfrm>
        </p:grpSpPr>
        <p:pic>
          <p:nvPicPr>
            <p:cNvPr id="125" name="Gráfico 124" descr="Bambu com preenchimento sólido">
              <a:extLst>
                <a:ext uri="{FF2B5EF4-FFF2-40B4-BE49-F238E27FC236}">
                  <a16:creationId xmlns:a16="http://schemas.microsoft.com/office/drawing/2014/main" id="{3DFCBCB2-9B1F-4122-9F53-E79B1659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26" name="Gráfico 125" descr="Bambu com preenchimento sólido">
              <a:extLst>
                <a:ext uri="{FF2B5EF4-FFF2-40B4-BE49-F238E27FC236}">
                  <a16:creationId xmlns:a16="http://schemas.microsoft.com/office/drawing/2014/main" id="{91CB5782-265E-496F-A199-E3FE873F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27" name="Gráfico 126" descr="Bambu com preenchimento sólido">
              <a:extLst>
                <a:ext uri="{FF2B5EF4-FFF2-40B4-BE49-F238E27FC236}">
                  <a16:creationId xmlns:a16="http://schemas.microsoft.com/office/drawing/2014/main" id="{0131437C-9213-4F4E-AFFF-93050EB0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28" name="Gráfico 127" descr="Bambu com preenchimento sólido">
              <a:extLst>
                <a:ext uri="{FF2B5EF4-FFF2-40B4-BE49-F238E27FC236}">
                  <a16:creationId xmlns:a16="http://schemas.microsoft.com/office/drawing/2014/main" id="{453BF37F-AB08-422C-AFA8-50C2BC42C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130" name="Gráfico 129" descr="Flor de Lotus com preenchimento sólido">
            <a:extLst>
              <a:ext uri="{FF2B5EF4-FFF2-40B4-BE49-F238E27FC236}">
                <a16:creationId xmlns:a16="http://schemas.microsoft.com/office/drawing/2014/main" id="{AFB0AB16-3DC3-4A89-8844-BE379FED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4" y="4570667"/>
            <a:ext cx="1127739" cy="1127739"/>
          </a:xfrm>
          <a:prstGeom prst="rect">
            <a:avLst/>
          </a:prstGeom>
        </p:spPr>
      </p:pic>
      <p:pic>
        <p:nvPicPr>
          <p:cNvPr id="133" name="Gráfico 132" descr="Flor de Lotus com preenchimento sólido">
            <a:extLst>
              <a:ext uri="{FF2B5EF4-FFF2-40B4-BE49-F238E27FC236}">
                <a16:creationId xmlns:a16="http://schemas.microsoft.com/office/drawing/2014/main" id="{26A41116-B2E1-4CB2-9DFF-F7EC6C43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0334" y="4570078"/>
            <a:ext cx="1127739" cy="11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8C0D713-E086-4044-BCB4-A9131B6A6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63" y="4207914"/>
            <a:ext cx="1673178" cy="1673178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9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A7FC86D1-ECE3-41B5-BF62-977EA004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63" y="638967"/>
            <a:ext cx="1673178" cy="1673178"/>
          </a:xfrm>
          <a:prstGeom prst="rect">
            <a:avLst/>
          </a:prstGeom>
          <a:solidFill>
            <a:srgbClr val="0070C0"/>
          </a:solidFill>
          <a:ln>
            <a:solidFill>
              <a:srgbClr val="04823D"/>
            </a:solidFill>
          </a:ln>
        </p:spPr>
      </p:pic>
      <p:pic>
        <p:nvPicPr>
          <p:cNvPr id="10" name="Gráfico 9" descr="Selo seguir com preenchimento sólido">
            <a:extLst>
              <a:ext uri="{FF2B5EF4-FFF2-40B4-BE49-F238E27FC236}">
                <a16:creationId xmlns:a16="http://schemas.microsoft.com/office/drawing/2014/main" id="{0617D9BB-CC05-4F42-83BE-A83FCE9B5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4552" y="2971799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6F4E23-A6FA-46F7-BC52-81BEDC7DC7BC}"/>
              </a:ext>
            </a:extLst>
          </p:cNvPr>
          <p:cNvSpPr txBox="1"/>
          <p:nvPr/>
        </p:nvSpPr>
        <p:spPr>
          <a:xfrm>
            <a:off x="-12302" y="1149672"/>
            <a:ext cx="48510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html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lang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-BR"&gt;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head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title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&gt;Papelaria&lt;/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title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style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css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 .card {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4px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solid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#172778;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background-color:#A9CEF2;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border-radius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10px;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text-align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center;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30px;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	   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input[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 {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width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}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		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endParaRPr lang="pt-BR" sz="24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C13582-318E-44C8-9515-A69DA6A6E0E9}"/>
              </a:ext>
            </a:extLst>
          </p:cNvPr>
          <p:cNvSpPr txBox="1"/>
          <p:nvPr/>
        </p:nvSpPr>
        <p:spPr>
          <a:xfrm>
            <a:off x="4938918" y="1149671"/>
            <a:ext cx="61341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input[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submit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"],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input[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="reset"] {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2px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solid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#172778;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 background-color: #A9CEF2;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border-radius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10px;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50px;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width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100px;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text-align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center;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20px;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color: #172778;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cursor: pointer;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 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style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 &lt;meta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charset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="utf-8"&gt;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head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body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</p:txBody>
      </p:sp>
      <p:sp>
        <p:nvSpPr>
          <p:cNvPr id="13" name="Retângulo: Biselado 12">
            <a:extLst>
              <a:ext uri="{FF2B5EF4-FFF2-40B4-BE49-F238E27FC236}">
                <a16:creationId xmlns:a16="http://schemas.microsoft.com/office/drawing/2014/main" id="{A8EE5DAF-A7E9-4B79-87C4-A2E74EB119A9}"/>
              </a:ext>
            </a:extLst>
          </p:cNvPr>
          <p:cNvSpPr/>
          <p:nvPr/>
        </p:nvSpPr>
        <p:spPr>
          <a:xfrm>
            <a:off x="4768734" y="1149671"/>
            <a:ext cx="141580" cy="5672404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Árvore Tanabata com preenchimento sólido">
            <a:extLst>
              <a:ext uri="{FF2B5EF4-FFF2-40B4-BE49-F238E27FC236}">
                <a16:creationId xmlns:a16="http://schemas.microsoft.com/office/drawing/2014/main" id="{FC439D9E-FFDD-4A66-BFB8-CECD32F0D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9251" y="5211715"/>
            <a:ext cx="914400" cy="914400"/>
          </a:xfrm>
          <a:prstGeom prst="rect">
            <a:avLst/>
          </a:prstGeom>
        </p:spPr>
      </p:pic>
      <p:pic>
        <p:nvPicPr>
          <p:cNvPr id="15" name="Gráfico 14" descr="Árvore Tanabata com preenchimento sólido">
            <a:extLst>
              <a:ext uri="{FF2B5EF4-FFF2-40B4-BE49-F238E27FC236}">
                <a16:creationId xmlns:a16="http://schemas.microsoft.com/office/drawing/2014/main" id="{6ED82329-B3CE-4865-B6AE-1F8170251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7053" y="3923420"/>
            <a:ext cx="914400" cy="914400"/>
          </a:xfrm>
          <a:prstGeom prst="rect">
            <a:avLst/>
          </a:prstGeom>
        </p:spPr>
      </p:pic>
      <p:pic>
        <p:nvPicPr>
          <p:cNvPr id="16" name="Gráfico 15" descr="Bonsai com preenchimento sólido">
            <a:extLst>
              <a:ext uri="{FF2B5EF4-FFF2-40B4-BE49-F238E27FC236}">
                <a16:creationId xmlns:a16="http://schemas.microsoft.com/office/drawing/2014/main" id="{E12044D6-08E0-4CC5-8C34-56363337D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06266" y="1671183"/>
            <a:ext cx="914400" cy="914400"/>
          </a:xfrm>
          <a:prstGeom prst="rect">
            <a:avLst/>
          </a:prstGeom>
        </p:spPr>
      </p:pic>
      <p:pic>
        <p:nvPicPr>
          <p:cNvPr id="17" name="Gráfico 16" descr="Bonsai com preenchimento sólido">
            <a:extLst>
              <a:ext uri="{FF2B5EF4-FFF2-40B4-BE49-F238E27FC236}">
                <a16:creationId xmlns:a16="http://schemas.microsoft.com/office/drawing/2014/main" id="{7C399040-D5F4-477D-B550-CBE49279E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9086" y="443992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A55EFC-AD4B-4A81-80ED-CD0A496BA3CA}"/>
              </a:ext>
            </a:extLst>
          </p:cNvPr>
          <p:cNvSpPr txBox="1"/>
          <p:nvPr/>
        </p:nvSpPr>
        <p:spPr>
          <a:xfrm>
            <a:off x="3128961" y="540355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Papelaria.html</a:t>
            </a:r>
            <a:endParaRPr lang="pt-BR" sz="2800" u="sng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45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230AA9-CD6D-49CB-AA67-A5C4066918AE}"/>
              </a:ext>
            </a:extLst>
          </p:cNvPr>
          <p:cNvSpPr txBox="1"/>
          <p:nvPr/>
        </p:nvSpPr>
        <p:spPr>
          <a:xfrm>
            <a:off x="521414" y="733797"/>
            <a:ext cx="1167058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size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 "5" face= 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Sans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Serif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color= "#172778"&gt;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&lt;H1&gt;&lt;center&gt; Registro de produtos à Papelaria&lt;/center&gt;&lt;/H1&gt;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 "form1"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method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="POST"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action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papelaria.php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&lt;p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="card"&gt;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face= 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Sans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Serif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color= "#172778"&gt;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&lt;TR&gt;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&lt;TH&gt;Insira os valores necessários dos produtos:&lt;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 &lt;/TH&gt;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&lt;TH&gt;&lt;input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="nome"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="Digite o Nome deste Produto"&gt; &lt;/TH&gt;ඞ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&lt;TH&gt;&lt;input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="Digite o Preço deste Produto"&gt; &lt;/TH&gt;ඞ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&lt;TH&gt;&lt;input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codigo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="Digite o Código deste Produto"&gt; &lt;/TH&gt;ඞ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&lt;TH&gt; &lt;input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submit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="Entrar"&gt;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&lt;input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="reset"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="Apagar"&gt;&lt;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&gt;&lt;/TH&gt;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&lt;/TR&gt;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&lt;/p&gt;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body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html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</p:txBody>
      </p:sp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A7FC86D1-ECE3-41B5-BF62-977EA004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0" y="724778"/>
            <a:ext cx="2382126" cy="2382126"/>
          </a:xfrm>
          <a:prstGeom prst="rect">
            <a:avLst/>
          </a:prstGeom>
          <a:solidFill>
            <a:srgbClr val="0070C0"/>
          </a:solidFill>
          <a:ln>
            <a:solidFill>
              <a:srgbClr val="04823D"/>
            </a:solidFill>
          </a:ln>
        </p:spPr>
      </p:pic>
      <p:pic>
        <p:nvPicPr>
          <p:cNvPr id="19" name="Gráfico 18" descr="Bonsai com preenchimento sólido">
            <a:extLst>
              <a:ext uri="{FF2B5EF4-FFF2-40B4-BE49-F238E27FC236}">
                <a16:creationId xmlns:a16="http://schemas.microsoft.com/office/drawing/2014/main" id="{5DC7E1E0-0473-427A-841F-E7319841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906" y="1829458"/>
            <a:ext cx="1398590" cy="1398590"/>
          </a:xfrm>
          <a:prstGeom prst="rect">
            <a:avLst/>
          </a:prstGeom>
        </p:spPr>
      </p:pic>
      <p:pic>
        <p:nvPicPr>
          <p:cNvPr id="20" name="Gráfico 19" descr="Bonsai com preenchimento sólido">
            <a:extLst>
              <a:ext uri="{FF2B5EF4-FFF2-40B4-BE49-F238E27FC236}">
                <a16:creationId xmlns:a16="http://schemas.microsoft.com/office/drawing/2014/main" id="{34BAF78A-17E5-41FB-A0AD-479B7E86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2612" y="476453"/>
            <a:ext cx="1398590" cy="139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35AB10-25A1-4967-9AFD-A0010144C2E7}"/>
              </a:ext>
            </a:extLst>
          </p:cNvPr>
          <p:cNvSpPr txBox="1"/>
          <p:nvPr/>
        </p:nvSpPr>
        <p:spPr>
          <a:xfrm>
            <a:off x="3128961" y="540355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Papelaria.php</a:t>
            </a:r>
            <a:endParaRPr lang="pt-BR" sz="2800" u="sng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21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B998146F-485C-4F43-B49A-082DCC3E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0" y="1311900"/>
            <a:ext cx="2382126" cy="2382126"/>
          </a:xfrm>
          <a:prstGeom prst="rect">
            <a:avLst/>
          </a:prstGeom>
          <a:solidFill>
            <a:srgbClr val="0070C0"/>
          </a:solidFill>
          <a:ln>
            <a:solidFill>
              <a:srgbClr val="04823D"/>
            </a:solidFill>
          </a:ln>
        </p:spPr>
      </p:pic>
      <p:pic>
        <p:nvPicPr>
          <p:cNvPr id="22" name="Gráfico 21" descr="Bonsai com preenchimento sólido">
            <a:extLst>
              <a:ext uri="{FF2B5EF4-FFF2-40B4-BE49-F238E27FC236}">
                <a16:creationId xmlns:a16="http://schemas.microsoft.com/office/drawing/2014/main" id="{89D5D22B-4970-4A75-AC64-37311F8A6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6706" y="2416580"/>
            <a:ext cx="1398590" cy="1398590"/>
          </a:xfrm>
          <a:prstGeom prst="rect">
            <a:avLst/>
          </a:prstGeom>
        </p:spPr>
      </p:pic>
      <p:pic>
        <p:nvPicPr>
          <p:cNvPr id="23" name="Gráfico 22" descr="Bonsai com preenchimento sólido">
            <a:extLst>
              <a:ext uri="{FF2B5EF4-FFF2-40B4-BE49-F238E27FC236}">
                <a16:creationId xmlns:a16="http://schemas.microsoft.com/office/drawing/2014/main" id="{6F76E263-7F48-4669-8D0F-D7A0A4B0F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6412" y="1063575"/>
            <a:ext cx="1398590" cy="139859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CA7B41-A15D-4C91-89E8-DDF97204B309}"/>
              </a:ext>
            </a:extLst>
          </p:cNvPr>
          <p:cNvSpPr txBox="1"/>
          <p:nvPr/>
        </p:nvSpPr>
        <p:spPr>
          <a:xfrm>
            <a:off x="0" y="1984883"/>
            <a:ext cx="94894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&lt;p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="card"&gt;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face= 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Sans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Serif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color= "#172778"&gt;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&lt;TR&gt;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 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face= 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Sans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Serif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color= "#671A91"&gt;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&lt;TH&gt;&lt;b&gt;Registrado!&lt;/b&gt;&lt;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 &lt;/TH&gt;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face= 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Sans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Serif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color= "#172778"&gt;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    &lt;TH&gt;Se deseja registrar outro produto, clique no botão abaixo!&lt;/TH&gt; 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&lt;a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="papelaria.html"&gt;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     &lt;TH&gt;&lt;input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button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="Voltar"&gt;&lt;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&gt;&lt;/TH&gt;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&lt;/a&gt;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     &lt;/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&lt;/TR&gt;</a:t>
            </a:r>
          </a:p>
        </p:txBody>
      </p:sp>
    </p:spTree>
    <p:extLst>
      <p:ext uri="{BB962C8B-B14F-4D97-AF65-F5344CB8AC3E}">
        <p14:creationId xmlns:p14="http://schemas.microsoft.com/office/powerpoint/2010/main" val="240361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Free Icon | Php">
            <a:extLst>
              <a:ext uri="{FF2B5EF4-FFF2-40B4-BE49-F238E27FC236}">
                <a16:creationId xmlns:a16="http://schemas.microsoft.com/office/drawing/2014/main" id="{60884E18-CA06-4716-9605-835F0128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98" y="2058275"/>
            <a:ext cx="2318375" cy="2318375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5" name="Gráfico 14" descr="Flor de Cerejeira com preenchimento sólido">
            <a:extLst>
              <a:ext uri="{FF2B5EF4-FFF2-40B4-BE49-F238E27FC236}">
                <a16:creationId xmlns:a16="http://schemas.microsoft.com/office/drawing/2014/main" id="{1AFE302D-17C7-441B-B266-F690D1320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553450" y="3217462"/>
            <a:ext cx="1534400" cy="1449848"/>
          </a:xfrm>
          <a:prstGeom prst="rect">
            <a:avLst/>
          </a:prstGeom>
        </p:spPr>
      </p:pic>
      <p:pic>
        <p:nvPicPr>
          <p:cNvPr id="12" name="Gráfico 11" descr="Flor de Cerejeira com preenchimento sólido">
            <a:extLst>
              <a:ext uri="{FF2B5EF4-FFF2-40B4-BE49-F238E27FC236}">
                <a16:creationId xmlns:a16="http://schemas.microsoft.com/office/drawing/2014/main" id="{31490504-CFE6-4E50-B016-C3CE6CA94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429121" y="1333351"/>
            <a:ext cx="1534400" cy="14498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1BE634-9123-4FC0-A64E-E4F18A1F1E6C}"/>
              </a:ext>
            </a:extLst>
          </p:cNvPr>
          <p:cNvSpPr txBox="1"/>
          <p:nvPr/>
        </p:nvSpPr>
        <p:spPr>
          <a:xfrm>
            <a:off x="774327" y="1333352"/>
            <a:ext cx="77791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&lt;?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php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$nome =$_POST["nome"];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=$_POST["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codigo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=$_POST["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codigo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"];</a:t>
            </a: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require('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conexao.php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’);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mysql_select_db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("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papelaria_gp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");</a:t>
            </a: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$inserir ="INSERT INTO produto(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pro_codigo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pro_nome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pro_preco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VALUES('$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codigo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', '$nome', '$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')";</a:t>
            </a: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mysql_query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($inserir);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mysql_close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conexao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);        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0195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Free Icon | Php">
            <a:extLst>
              <a:ext uri="{FF2B5EF4-FFF2-40B4-BE49-F238E27FC236}">
                <a16:creationId xmlns:a16="http://schemas.microsoft.com/office/drawing/2014/main" id="{60884E18-CA06-4716-9605-835F0128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98" y="1984484"/>
            <a:ext cx="2318375" cy="2318375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5" name="Gráfico 14" descr="Flor de Cerejeira com preenchimento sólido">
            <a:extLst>
              <a:ext uri="{FF2B5EF4-FFF2-40B4-BE49-F238E27FC236}">
                <a16:creationId xmlns:a16="http://schemas.microsoft.com/office/drawing/2014/main" id="{1AFE302D-17C7-441B-B266-F690D1320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553450" y="3143671"/>
            <a:ext cx="1534400" cy="1449848"/>
          </a:xfrm>
          <a:prstGeom prst="rect">
            <a:avLst/>
          </a:prstGeom>
        </p:spPr>
      </p:pic>
      <p:pic>
        <p:nvPicPr>
          <p:cNvPr id="12" name="Gráfico 11" descr="Flor de Cerejeira com preenchimento sólido">
            <a:extLst>
              <a:ext uri="{FF2B5EF4-FFF2-40B4-BE49-F238E27FC236}">
                <a16:creationId xmlns:a16="http://schemas.microsoft.com/office/drawing/2014/main" id="{31490504-CFE6-4E50-B016-C3CE6CA94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429121" y="1259560"/>
            <a:ext cx="1534400" cy="14498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CDCC64-7716-45BD-BAAC-562DDF38F6EF}"/>
              </a:ext>
            </a:extLst>
          </p:cNvPr>
          <p:cNvSpPr txBox="1"/>
          <p:nvPr/>
        </p:nvSpPr>
        <p:spPr>
          <a:xfrm>
            <a:off x="3128961" y="540355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Conexao.php</a:t>
            </a:r>
            <a:endParaRPr lang="pt-BR" sz="2800" u="sng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692C8B-F940-4877-B047-4E262B1AC822}"/>
              </a:ext>
            </a:extLst>
          </p:cNvPr>
          <p:cNvSpPr txBox="1"/>
          <p:nvPr/>
        </p:nvSpPr>
        <p:spPr>
          <a:xfrm>
            <a:off x="655263" y="1664115"/>
            <a:ext cx="77791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&lt;?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php</a:t>
            </a:r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conexao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mysql_connect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("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localhost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","root","");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(!$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conexao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) {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die('Não foi possível conectar ao Banco de Dados.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  Erro detectado:' .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mysql_error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());</a:t>
            </a: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}</a:t>
            </a: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mysql_set_charset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('utf8', $</a:t>
            </a:r>
            <a:r>
              <a:rPr lang="pt-BR" sz="16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conexao</a:t>
            </a:r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);</a:t>
            </a:r>
          </a:p>
          <a:p>
            <a:endParaRPr lang="pt-BR" sz="16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6972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CDCC64-7716-45BD-BAAC-562DDF38F6EF}"/>
              </a:ext>
            </a:extLst>
          </p:cNvPr>
          <p:cNvSpPr txBox="1"/>
          <p:nvPr/>
        </p:nvSpPr>
        <p:spPr>
          <a:xfrm>
            <a:off x="3720392" y="540354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Tela </a:t>
            </a:r>
            <a:r>
              <a:rPr lang="pt-BR" sz="28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Incial</a:t>
            </a:r>
            <a:endParaRPr lang="pt-BR" sz="2800" u="sng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8B0C3B-5602-44FF-B9B2-3BD255D57627}"/>
              </a:ext>
            </a:extLst>
          </p:cNvPr>
          <p:cNvSpPr/>
          <p:nvPr/>
        </p:nvSpPr>
        <p:spPr>
          <a:xfrm>
            <a:off x="1104900" y="1119738"/>
            <a:ext cx="9753600" cy="48801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F455B4-6347-43FC-96BC-C692D1DF46D4}"/>
              </a:ext>
            </a:extLst>
          </p:cNvPr>
          <p:cNvSpPr/>
          <p:nvPr/>
        </p:nvSpPr>
        <p:spPr>
          <a:xfrm>
            <a:off x="1333500" y="1325184"/>
            <a:ext cx="9334500" cy="4413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FF7A810-ABE2-4982-9EA3-3CE3F07B8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487077"/>
            <a:ext cx="9086850" cy="4094075"/>
          </a:xfrm>
          <a:prstGeom prst="rect">
            <a:avLst/>
          </a:prstGeom>
        </p:spPr>
      </p:pic>
      <p:pic>
        <p:nvPicPr>
          <p:cNvPr id="16" name="Gráfico 15" descr="Bonsai com preenchimento sólido">
            <a:extLst>
              <a:ext uri="{FF2B5EF4-FFF2-40B4-BE49-F238E27FC236}">
                <a16:creationId xmlns:a16="http://schemas.microsoft.com/office/drawing/2014/main" id="{E8E05C9C-6988-408E-BAB3-4969C6F3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605" y="4833521"/>
            <a:ext cx="1398590" cy="1398590"/>
          </a:xfrm>
          <a:prstGeom prst="rect">
            <a:avLst/>
          </a:prstGeom>
        </p:spPr>
      </p:pic>
      <p:pic>
        <p:nvPicPr>
          <p:cNvPr id="17" name="Gráfico 16" descr="Bonsai com preenchimento sólido">
            <a:extLst>
              <a:ext uri="{FF2B5EF4-FFF2-40B4-BE49-F238E27FC236}">
                <a16:creationId xmlns:a16="http://schemas.microsoft.com/office/drawing/2014/main" id="{EDF51E9E-C564-4E41-8529-EEEEE467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9205" y="526582"/>
            <a:ext cx="1398590" cy="139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8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CDCC64-7716-45BD-BAAC-562DDF38F6EF}"/>
              </a:ext>
            </a:extLst>
          </p:cNvPr>
          <p:cNvSpPr txBox="1"/>
          <p:nvPr/>
        </p:nvSpPr>
        <p:spPr>
          <a:xfrm>
            <a:off x="3720392" y="540354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Tela da Resposta</a:t>
            </a:r>
            <a:endParaRPr lang="pt-BR" sz="2800" u="sng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8B0C3B-5602-44FF-B9B2-3BD255D57627}"/>
              </a:ext>
            </a:extLst>
          </p:cNvPr>
          <p:cNvSpPr/>
          <p:nvPr/>
        </p:nvSpPr>
        <p:spPr>
          <a:xfrm>
            <a:off x="1104900" y="1119738"/>
            <a:ext cx="9753600" cy="48801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F455B4-6347-43FC-96BC-C692D1DF46D4}"/>
              </a:ext>
            </a:extLst>
          </p:cNvPr>
          <p:cNvSpPr/>
          <p:nvPr/>
        </p:nvSpPr>
        <p:spPr>
          <a:xfrm>
            <a:off x="1333500" y="1325184"/>
            <a:ext cx="9334500" cy="4413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5BA6F891-2A87-41FB-8CD3-6E1E9E55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27978"/>
            <a:ext cx="9048750" cy="4063651"/>
          </a:xfrm>
          <a:prstGeom prst="rect">
            <a:avLst/>
          </a:prstGeom>
        </p:spPr>
      </p:pic>
      <p:pic>
        <p:nvPicPr>
          <p:cNvPr id="15" name="Gráfico 14" descr="Árvore Tanabata com preenchimento sólido">
            <a:extLst>
              <a:ext uri="{FF2B5EF4-FFF2-40B4-BE49-F238E27FC236}">
                <a16:creationId xmlns:a16="http://schemas.microsoft.com/office/drawing/2014/main" id="{41E7FFB3-F71B-4617-A8BD-49D5BCFB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521" y="5229544"/>
            <a:ext cx="1129758" cy="1129758"/>
          </a:xfrm>
          <a:prstGeom prst="rect">
            <a:avLst/>
          </a:prstGeom>
        </p:spPr>
      </p:pic>
      <p:pic>
        <p:nvPicPr>
          <p:cNvPr id="18" name="Gráfico 17" descr="Árvore Tanabata com preenchimento sólido">
            <a:extLst>
              <a:ext uri="{FF2B5EF4-FFF2-40B4-BE49-F238E27FC236}">
                <a16:creationId xmlns:a16="http://schemas.microsoft.com/office/drawing/2014/main" id="{0AB7D11E-0D76-44D9-A6AC-E0ADB6554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6926" y="760304"/>
            <a:ext cx="1129758" cy="11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527391E0-0C64-4BEC-9BED-BDC5EB810270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9E95339-1C45-4839-BC35-B6BA58F14A45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B1A8C4BD-F6C2-42B3-B84F-292006E1A22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911ADCFB-405F-4753-B678-DF7E26144091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CDCC64-7716-45BD-BAAC-562DDF38F6EF}"/>
              </a:ext>
            </a:extLst>
          </p:cNvPr>
          <p:cNvSpPr txBox="1"/>
          <p:nvPr/>
        </p:nvSpPr>
        <p:spPr>
          <a:xfrm>
            <a:off x="3720392" y="540354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Tabela no Banco de Dados</a:t>
            </a:r>
            <a:endParaRPr lang="pt-BR" sz="2800" u="sng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8B0C3B-5602-44FF-B9B2-3BD255D57627}"/>
              </a:ext>
            </a:extLst>
          </p:cNvPr>
          <p:cNvSpPr/>
          <p:nvPr/>
        </p:nvSpPr>
        <p:spPr>
          <a:xfrm>
            <a:off x="1104900" y="1352548"/>
            <a:ext cx="9753600" cy="40386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F455B4-6347-43FC-96BC-C692D1DF46D4}"/>
              </a:ext>
            </a:extLst>
          </p:cNvPr>
          <p:cNvSpPr/>
          <p:nvPr/>
        </p:nvSpPr>
        <p:spPr>
          <a:xfrm>
            <a:off x="1333500" y="1470578"/>
            <a:ext cx="9334500" cy="37681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3205E0-797C-4642-AB28-09083DAEF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68" y="1645576"/>
            <a:ext cx="8916864" cy="3414447"/>
          </a:xfrm>
          <a:prstGeom prst="rect">
            <a:avLst/>
          </a:prstGeom>
        </p:spPr>
      </p:pic>
      <p:pic>
        <p:nvPicPr>
          <p:cNvPr id="16" name="Gráfico 15" descr="Flor de Cerejeira com preenchimento sólido">
            <a:extLst>
              <a:ext uri="{FF2B5EF4-FFF2-40B4-BE49-F238E27FC236}">
                <a16:creationId xmlns:a16="http://schemas.microsoft.com/office/drawing/2014/main" id="{0954ADE6-BF6D-45FD-A03B-F5C6E06D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52000" y="4335099"/>
            <a:ext cx="1534400" cy="1449848"/>
          </a:xfrm>
          <a:prstGeom prst="rect">
            <a:avLst/>
          </a:prstGeom>
        </p:spPr>
      </p:pic>
      <p:pic>
        <p:nvPicPr>
          <p:cNvPr id="17" name="Gráfico 16" descr="Flor de Cerejeira com preenchimento sólido">
            <a:extLst>
              <a:ext uri="{FF2B5EF4-FFF2-40B4-BE49-F238E27FC236}">
                <a16:creationId xmlns:a16="http://schemas.microsoft.com/office/drawing/2014/main" id="{BB7C135B-D94E-4624-B6E5-6F39270DF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907321" y="498444"/>
            <a:ext cx="1534400" cy="14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Estrada com preenchimento sólido">
            <a:extLst>
              <a:ext uri="{FF2B5EF4-FFF2-40B4-BE49-F238E27FC236}">
                <a16:creationId xmlns:a16="http://schemas.microsoft.com/office/drawing/2014/main" id="{A5DC9FFA-C66D-4BB8-900D-9DDF15B2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3823" y="3107346"/>
            <a:ext cx="5439228" cy="4550228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EE65CBC-73AD-4088-9F17-FD9F232F5C1A}"/>
              </a:ext>
            </a:extLst>
          </p:cNvPr>
          <p:cNvGrpSpPr/>
          <p:nvPr/>
        </p:nvGrpSpPr>
        <p:grpSpPr>
          <a:xfrm>
            <a:off x="2507341" y="2579912"/>
            <a:ext cx="6201229" cy="3429001"/>
            <a:chOff x="2507341" y="1781628"/>
            <a:chExt cx="6201229" cy="342900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87FC671-C9CE-41A3-BEBE-6189F401FD14}"/>
                </a:ext>
              </a:extLst>
            </p:cNvPr>
            <p:cNvSpPr/>
            <p:nvPr/>
          </p:nvSpPr>
          <p:spPr>
            <a:xfrm>
              <a:off x="6763655" y="1781628"/>
              <a:ext cx="1944915" cy="2206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6D02883-22C1-43F7-9267-F1E00AB7BE01}"/>
                </a:ext>
              </a:extLst>
            </p:cNvPr>
            <p:cNvSpPr/>
            <p:nvPr/>
          </p:nvSpPr>
          <p:spPr>
            <a:xfrm>
              <a:off x="2507341" y="2605314"/>
              <a:ext cx="1944915" cy="2605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64FB026-A293-4010-AD51-D4A2A77C7E29}"/>
                </a:ext>
              </a:extLst>
            </p:cNvPr>
            <p:cNvSpPr/>
            <p:nvPr/>
          </p:nvSpPr>
          <p:spPr>
            <a:xfrm>
              <a:off x="3013527" y="3156856"/>
              <a:ext cx="1944915" cy="1661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Gráfico 151" descr="Montanhas com preenchimento sólido">
            <a:extLst>
              <a:ext uri="{FF2B5EF4-FFF2-40B4-BE49-F238E27FC236}">
                <a16:creationId xmlns:a16="http://schemas.microsoft.com/office/drawing/2014/main" id="{AD95CEA4-C680-4429-9009-2D9A257E5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430" y="334385"/>
            <a:ext cx="3605083" cy="3605083"/>
          </a:xfrm>
          <a:prstGeom prst="rect">
            <a:avLst/>
          </a:prstGeom>
        </p:spPr>
      </p:pic>
      <p:pic>
        <p:nvPicPr>
          <p:cNvPr id="154" name="Gráfico 153" descr="Montanhas com preenchimento sólido">
            <a:extLst>
              <a:ext uri="{FF2B5EF4-FFF2-40B4-BE49-F238E27FC236}">
                <a16:creationId xmlns:a16="http://schemas.microsoft.com/office/drawing/2014/main" id="{78DF0E49-3424-4CE6-B318-C24A0C095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114" y="267616"/>
            <a:ext cx="3605083" cy="3605083"/>
          </a:xfrm>
          <a:prstGeom prst="rect">
            <a:avLst/>
          </a:prstGeom>
        </p:spPr>
      </p:pic>
      <p:pic>
        <p:nvPicPr>
          <p:cNvPr id="151" name="Gráfico 150" descr="Montanhas com preenchimento sólido">
            <a:extLst>
              <a:ext uri="{FF2B5EF4-FFF2-40B4-BE49-F238E27FC236}">
                <a16:creationId xmlns:a16="http://schemas.microsoft.com/office/drawing/2014/main" id="{1753B925-11FF-4E6A-838D-EE0D7D6BA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0" y="296184"/>
            <a:ext cx="3605083" cy="3605083"/>
          </a:xfrm>
          <a:prstGeom prst="rect">
            <a:avLst/>
          </a:prstGeom>
        </p:spPr>
      </p:pic>
      <p:pic>
        <p:nvPicPr>
          <p:cNvPr id="153" name="Gráfico 152" descr="Montanhas com preenchimento sólido">
            <a:extLst>
              <a:ext uri="{FF2B5EF4-FFF2-40B4-BE49-F238E27FC236}">
                <a16:creationId xmlns:a16="http://schemas.microsoft.com/office/drawing/2014/main" id="{956AA7C7-9741-4741-944D-B316ADA2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153" y="269906"/>
            <a:ext cx="3605083" cy="3605083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0D2A19F-E031-4C0D-AB12-523BF2FA804D}"/>
              </a:ext>
            </a:extLst>
          </p:cNvPr>
          <p:cNvGrpSpPr/>
          <p:nvPr/>
        </p:nvGrpSpPr>
        <p:grpSpPr>
          <a:xfrm>
            <a:off x="8756125" y="605759"/>
            <a:ext cx="914685" cy="3404680"/>
            <a:chOff x="942248" y="2056179"/>
            <a:chExt cx="914685" cy="3404680"/>
          </a:xfrm>
        </p:grpSpPr>
        <p:pic>
          <p:nvPicPr>
            <p:cNvPr id="53" name="Gráfico 52" descr="Bambu com preenchimento sólido">
              <a:extLst>
                <a:ext uri="{FF2B5EF4-FFF2-40B4-BE49-F238E27FC236}">
                  <a16:creationId xmlns:a16="http://schemas.microsoft.com/office/drawing/2014/main" id="{F7AA9B75-BF64-4777-B455-AD3213E5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54" name="Gráfico 53" descr="Bambu com preenchimento sólido">
              <a:extLst>
                <a:ext uri="{FF2B5EF4-FFF2-40B4-BE49-F238E27FC236}">
                  <a16:creationId xmlns:a16="http://schemas.microsoft.com/office/drawing/2014/main" id="{12E6F16C-EDAD-4699-98C0-C0F96695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55" name="Gráfico 54" descr="Bambu com preenchimento sólido">
              <a:extLst>
                <a:ext uri="{FF2B5EF4-FFF2-40B4-BE49-F238E27FC236}">
                  <a16:creationId xmlns:a16="http://schemas.microsoft.com/office/drawing/2014/main" id="{ED9AB751-060C-47DC-928B-AF76CAD32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56" name="Gráfico 55" descr="Bambu com preenchimento sólido">
              <a:extLst>
                <a:ext uri="{FF2B5EF4-FFF2-40B4-BE49-F238E27FC236}">
                  <a16:creationId xmlns:a16="http://schemas.microsoft.com/office/drawing/2014/main" id="{1E526107-04A3-4491-BD00-B8973155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787A0ED-BB6E-4D92-870B-5F1BDF49D25F}"/>
              </a:ext>
            </a:extLst>
          </p:cNvPr>
          <p:cNvGrpSpPr/>
          <p:nvPr/>
        </p:nvGrpSpPr>
        <p:grpSpPr>
          <a:xfrm>
            <a:off x="3339446" y="864535"/>
            <a:ext cx="914685" cy="3404680"/>
            <a:chOff x="942248" y="2056179"/>
            <a:chExt cx="914685" cy="3404680"/>
          </a:xfrm>
        </p:grpSpPr>
        <p:pic>
          <p:nvPicPr>
            <p:cNvPr id="23" name="Gráfico 22" descr="Bambu com preenchimento sólido">
              <a:extLst>
                <a:ext uri="{FF2B5EF4-FFF2-40B4-BE49-F238E27FC236}">
                  <a16:creationId xmlns:a16="http://schemas.microsoft.com/office/drawing/2014/main" id="{812906B1-B7CC-4490-A71F-A5D57BA8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23" descr="Bambu com preenchimento sólido">
              <a:extLst>
                <a:ext uri="{FF2B5EF4-FFF2-40B4-BE49-F238E27FC236}">
                  <a16:creationId xmlns:a16="http://schemas.microsoft.com/office/drawing/2014/main" id="{3AC6FFB2-64B5-4C1E-97DD-1B9BDD45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25" name="Gráfico 24" descr="Bambu com preenchimento sólido">
              <a:extLst>
                <a:ext uri="{FF2B5EF4-FFF2-40B4-BE49-F238E27FC236}">
                  <a16:creationId xmlns:a16="http://schemas.microsoft.com/office/drawing/2014/main" id="{4CDBE976-BFF5-43AC-A5A9-42C43B3D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26" name="Gráfico 25" descr="Bambu com preenchimento sólido">
              <a:extLst>
                <a:ext uri="{FF2B5EF4-FFF2-40B4-BE49-F238E27FC236}">
                  <a16:creationId xmlns:a16="http://schemas.microsoft.com/office/drawing/2014/main" id="{505C5DE7-A6BE-43E0-94A8-0127DEB87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B8D7AC4-B651-4993-B2D2-9663E036F9C9}"/>
              </a:ext>
            </a:extLst>
          </p:cNvPr>
          <p:cNvGrpSpPr/>
          <p:nvPr/>
        </p:nvGrpSpPr>
        <p:grpSpPr>
          <a:xfrm>
            <a:off x="2811300" y="3055191"/>
            <a:ext cx="914685" cy="3404680"/>
            <a:chOff x="942248" y="2056179"/>
            <a:chExt cx="914685" cy="3404680"/>
          </a:xfrm>
        </p:grpSpPr>
        <p:pic>
          <p:nvPicPr>
            <p:cNvPr id="18" name="Gráfico 17" descr="Bambu com preenchimento sólido">
              <a:extLst>
                <a:ext uri="{FF2B5EF4-FFF2-40B4-BE49-F238E27FC236}">
                  <a16:creationId xmlns:a16="http://schemas.microsoft.com/office/drawing/2014/main" id="{D9D5D21D-8B39-4E17-A60E-C2365237F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9" name="Gráfico 18" descr="Bambu com preenchimento sólido">
              <a:extLst>
                <a:ext uri="{FF2B5EF4-FFF2-40B4-BE49-F238E27FC236}">
                  <a16:creationId xmlns:a16="http://schemas.microsoft.com/office/drawing/2014/main" id="{85E67166-D6A8-4FC8-A48B-64BEC356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20" name="Gráfico 19" descr="Bambu com preenchimento sólido">
              <a:extLst>
                <a:ext uri="{FF2B5EF4-FFF2-40B4-BE49-F238E27FC236}">
                  <a16:creationId xmlns:a16="http://schemas.microsoft.com/office/drawing/2014/main" id="{119CCBBF-D843-4A77-AB3B-661396F9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21" name="Gráfico 20" descr="Bambu com preenchimento sólido">
              <a:extLst>
                <a:ext uri="{FF2B5EF4-FFF2-40B4-BE49-F238E27FC236}">
                  <a16:creationId xmlns:a16="http://schemas.microsoft.com/office/drawing/2014/main" id="{B3BDEDB3-97E5-4734-A7D0-6177C0434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426434C-A83C-4E2C-891D-8A902D553ACC}"/>
              </a:ext>
            </a:extLst>
          </p:cNvPr>
          <p:cNvGrpSpPr/>
          <p:nvPr/>
        </p:nvGrpSpPr>
        <p:grpSpPr>
          <a:xfrm>
            <a:off x="7154583" y="691186"/>
            <a:ext cx="914685" cy="3404680"/>
            <a:chOff x="942248" y="2056179"/>
            <a:chExt cx="914685" cy="3404680"/>
          </a:xfrm>
        </p:grpSpPr>
        <p:pic>
          <p:nvPicPr>
            <p:cNvPr id="28" name="Gráfico 27" descr="Bambu com preenchimento sólido">
              <a:extLst>
                <a:ext uri="{FF2B5EF4-FFF2-40B4-BE49-F238E27FC236}">
                  <a16:creationId xmlns:a16="http://schemas.microsoft.com/office/drawing/2014/main" id="{C5A1138F-BBDD-4275-A053-E650426B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29" name="Gráfico 28" descr="Bambu com preenchimento sólido">
              <a:extLst>
                <a:ext uri="{FF2B5EF4-FFF2-40B4-BE49-F238E27FC236}">
                  <a16:creationId xmlns:a16="http://schemas.microsoft.com/office/drawing/2014/main" id="{D9405273-5C04-4E75-931C-34731B4E9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30" name="Gráfico 29" descr="Bambu com preenchimento sólido">
              <a:extLst>
                <a:ext uri="{FF2B5EF4-FFF2-40B4-BE49-F238E27FC236}">
                  <a16:creationId xmlns:a16="http://schemas.microsoft.com/office/drawing/2014/main" id="{8BBE688B-0B4B-4D4A-8C55-BEE2D6B9A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31" name="Gráfico 30" descr="Bambu com preenchimento sólido">
              <a:extLst>
                <a:ext uri="{FF2B5EF4-FFF2-40B4-BE49-F238E27FC236}">
                  <a16:creationId xmlns:a16="http://schemas.microsoft.com/office/drawing/2014/main" id="{1386FEA1-709C-4AA6-A260-F557D7CE8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5C6A8E2-3FED-4106-8F45-BF843E444E90}"/>
              </a:ext>
            </a:extLst>
          </p:cNvPr>
          <p:cNvGrpSpPr/>
          <p:nvPr/>
        </p:nvGrpSpPr>
        <p:grpSpPr>
          <a:xfrm>
            <a:off x="10819878" y="1390887"/>
            <a:ext cx="914685" cy="3404680"/>
            <a:chOff x="942248" y="2056179"/>
            <a:chExt cx="914685" cy="3404680"/>
          </a:xfrm>
        </p:grpSpPr>
        <p:pic>
          <p:nvPicPr>
            <p:cNvPr id="33" name="Gráfico 32" descr="Bambu com preenchimento sólido">
              <a:extLst>
                <a:ext uri="{FF2B5EF4-FFF2-40B4-BE49-F238E27FC236}">
                  <a16:creationId xmlns:a16="http://schemas.microsoft.com/office/drawing/2014/main" id="{0EDEEE95-41FB-4268-843F-3497BC182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34" name="Gráfico 33" descr="Bambu com preenchimento sólido">
              <a:extLst>
                <a:ext uri="{FF2B5EF4-FFF2-40B4-BE49-F238E27FC236}">
                  <a16:creationId xmlns:a16="http://schemas.microsoft.com/office/drawing/2014/main" id="{86A381A5-817F-40AD-8150-610139401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35" name="Gráfico 34" descr="Bambu com preenchimento sólido">
              <a:extLst>
                <a:ext uri="{FF2B5EF4-FFF2-40B4-BE49-F238E27FC236}">
                  <a16:creationId xmlns:a16="http://schemas.microsoft.com/office/drawing/2014/main" id="{A7301D3B-1605-4684-9D6E-6CFE486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36" name="Gráfico 35" descr="Bambu com preenchimento sólido">
              <a:extLst>
                <a:ext uri="{FF2B5EF4-FFF2-40B4-BE49-F238E27FC236}">
                  <a16:creationId xmlns:a16="http://schemas.microsoft.com/office/drawing/2014/main" id="{9DA15F1F-3B55-4BAE-9779-0848C00B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D5CA4B-8AC0-4BF5-BE32-745F544E1D45}"/>
              </a:ext>
            </a:extLst>
          </p:cNvPr>
          <p:cNvGrpSpPr/>
          <p:nvPr/>
        </p:nvGrpSpPr>
        <p:grpSpPr>
          <a:xfrm>
            <a:off x="6691247" y="2928731"/>
            <a:ext cx="914685" cy="3404680"/>
            <a:chOff x="942248" y="2056179"/>
            <a:chExt cx="914685" cy="3404680"/>
          </a:xfrm>
        </p:grpSpPr>
        <p:pic>
          <p:nvPicPr>
            <p:cNvPr id="38" name="Gráfico 37" descr="Bambu com preenchimento sólido">
              <a:extLst>
                <a:ext uri="{FF2B5EF4-FFF2-40B4-BE49-F238E27FC236}">
                  <a16:creationId xmlns:a16="http://schemas.microsoft.com/office/drawing/2014/main" id="{FC9390FB-7CBB-4083-8D0C-4E5D0A972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39" name="Gráfico 38" descr="Bambu com preenchimento sólido">
              <a:extLst>
                <a:ext uri="{FF2B5EF4-FFF2-40B4-BE49-F238E27FC236}">
                  <a16:creationId xmlns:a16="http://schemas.microsoft.com/office/drawing/2014/main" id="{9E6243D6-97A4-4245-B937-6F8889BB0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40" name="Gráfico 39" descr="Bambu com preenchimento sólido">
              <a:extLst>
                <a:ext uri="{FF2B5EF4-FFF2-40B4-BE49-F238E27FC236}">
                  <a16:creationId xmlns:a16="http://schemas.microsoft.com/office/drawing/2014/main" id="{DC595E6B-EAE3-4B0D-9DD3-C3DCFC992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41" name="Gráfico 40" descr="Bambu com preenchimento sólido">
              <a:extLst>
                <a:ext uri="{FF2B5EF4-FFF2-40B4-BE49-F238E27FC236}">
                  <a16:creationId xmlns:a16="http://schemas.microsoft.com/office/drawing/2014/main" id="{8C885641-6241-472E-9223-B17C47A3B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3D0AD24-65D0-4B95-A74A-D136905EFC02}"/>
              </a:ext>
            </a:extLst>
          </p:cNvPr>
          <p:cNvGrpSpPr/>
          <p:nvPr/>
        </p:nvGrpSpPr>
        <p:grpSpPr>
          <a:xfrm>
            <a:off x="8376413" y="3174448"/>
            <a:ext cx="914685" cy="3404680"/>
            <a:chOff x="942248" y="2056179"/>
            <a:chExt cx="914685" cy="3404680"/>
          </a:xfrm>
        </p:grpSpPr>
        <p:pic>
          <p:nvPicPr>
            <p:cNvPr id="43" name="Gráfico 42" descr="Bambu com preenchimento sólido">
              <a:extLst>
                <a:ext uri="{FF2B5EF4-FFF2-40B4-BE49-F238E27FC236}">
                  <a16:creationId xmlns:a16="http://schemas.microsoft.com/office/drawing/2014/main" id="{9D5CD079-4B18-4E9E-B385-40EEDECB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44" name="Gráfico 43" descr="Bambu com preenchimento sólido">
              <a:extLst>
                <a:ext uri="{FF2B5EF4-FFF2-40B4-BE49-F238E27FC236}">
                  <a16:creationId xmlns:a16="http://schemas.microsoft.com/office/drawing/2014/main" id="{C7A642F7-738E-4134-89C4-95B5E897E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45" name="Gráfico 44" descr="Bambu com preenchimento sólido">
              <a:extLst>
                <a:ext uri="{FF2B5EF4-FFF2-40B4-BE49-F238E27FC236}">
                  <a16:creationId xmlns:a16="http://schemas.microsoft.com/office/drawing/2014/main" id="{0E5B58BB-05BF-436E-966B-8F8974F65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46" name="Gráfico 45" descr="Bambu com preenchimento sólido">
              <a:extLst>
                <a:ext uri="{FF2B5EF4-FFF2-40B4-BE49-F238E27FC236}">
                  <a16:creationId xmlns:a16="http://schemas.microsoft.com/office/drawing/2014/main" id="{DC35249F-A05A-4461-85B6-DF76D968A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5D7FE4E-B8A0-4CC0-95BF-EF32CD212B09}"/>
              </a:ext>
            </a:extLst>
          </p:cNvPr>
          <p:cNvGrpSpPr/>
          <p:nvPr/>
        </p:nvGrpSpPr>
        <p:grpSpPr>
          <a:xfrm>
            <a:off x="9477683" y="1028488"/>
            <a:ext cx="914685" cy="3404680"/>
            <a:chOff x="942248" y="2056179"/>
            <a:chExt cx="914685" cy="3404680"/>
          </a:xfrm>
        </p:grpSpPr>
        <p:pic>
          <p:nvPicPr>
            <p:cNvPr id="48" name="Gráfico 47" descr="Bambu com preenchimento sólido">
              <a:extLst>
                <a:ext uri="{FF2B5EF4-FFF2-40B4-BE49-F238E27FC236}">
                  <a16:creationId xmlns:a16="http://schemas.microsoft.com/office/drawing/2014/main" id="{7CA6A034-0C59-49C3-BDDF-CBF4BB98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49" name="Gráfico 48" descr="Bambu com preenchimento sólido">
              <a:extLst>
                <a:ext uri="{FF2B5EF4-FFF2-40B4-BE49-F238E27FC236}">
                  <a16:creationId xmlns:a16="http://schemas.microsoft.com/office/drawing/2014/main" id="{11B773FD-DA81-48A0-B3FD-B75EFD49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50" name="Gráfico 49" descr="Bambu com preenchimento sólido">
              <a:extLst>
                <a:ext uri="{FF2B5EF4-FFF2-40B4-BE49-F238E27FC236}">
                  <a16:creationId xmlns:a16="http://schemas.microsoft.com/office/drawing/2014/main" id="{4A4BBEF2-88D9-436D-A505-06531074E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51" name="Gráfico 50" descr="Bambu com preenchimento sólido">
              <a:extLst>
                <a:ext uri="{FF2B5EF4-FFF2-40B4-BE49-F238E27FC236}">
                  <a16:creationId xmlns:a16="http://schemas.microsoft.com/office/drawing/2014/main" id="{E5267333-BCBA-45E7-8338-E19687FE7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D58EBFE-2F5D-45BB-933B-006E83E3390B}"/>
              </a:ext>
            </a:extLst>
          </p:cNvPr>
          <p:cNvGrpSpPr/>
          <p:nvPr/>
        </p:nvGrpSpPr>
        <p:grpSpPr>
          <a:xfrm>
            <a:off x="9130770" y="4111487"/>
            <a:ext cx="914685" cy="3404680"/>
            <a:chOff x="942248" y="2056179"/>
            <a:chExt cx="914685" cy="3404680"/>
          </a:xfrm>
        </p:grpSpPr>
        <p:pic>
          <p:nvPicPr>
            <p:cNvPr id="58" name="Gráfico 57" descr="Bambu com preenchimento sólido">
              <a:extLst>
                <a:ext uri="{FF2B5EF4-FFF2-40B4-BE49-F238E27FC236}">
                  <a16:creationId xmlns:a16="http://schemas.microsoft.com/office/drawing/2014/main" id="{05132070-DFE3-4023-B54C-36E0B936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59" name="Gráfico 58" descr="Bambu com preenchimento sólido">
              <a:extLst>
                <a:ext uri="{FF2B5EF4-FFF2-40B4-BE49-F238E27FC236}">
                  <a16:creationId xmlns:a16="http://schemas.microsoft.com/office/drawing/2014/main" id="{F30C07ED-52D8-4AA2-A86D-E05C3D2B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60" name="Gráfico 59" descr="Bambu com preenchimento sólido">
              <a:extLst>
                <a:ext uri="{FF2B5EF4-FFF2-40B4-BE49-F238E27FC236}">
                  <a16:creationId xmlns:a16="http://schemas.microsoft.com/office/drawing/2014/main" id="{AAC48C46-3E99-4615-BFD1-37D71FC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61" name="Gráfico 60" descr="Bambu com preenchimento sólido">
              <a:extLst>
                <a:ext uri="{FF2B5EF4-FFF2-40B4-BE49-F238E27FC236}">
                  <a16:creationId xmlns:a16="http://schemas.microsoft.com/office/drawing/2014/main" id="{47510F53-32DF-4DF8-B3AD-C14BEBDD8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E2E5452-B859-429B-8649-64B22EE6068C}"/>
              </a:ext>
            </a:extLst>
          </p:cNvPr>
          <p:cNvGrpSpPr/>
          <p:nvPr/>
        </p:nvGrpSpPr>
        <p:grpSpPr>
          <a:xfrm>
            <a:off x="10199241" y="3453320"/>
            <a:ext cx="914685" cy="3404680"/>
            <a:chOff x="942248" y="2056179"/>
            <a:chExt cx="914685" cy="3404680"/>
          </a:xfrm>
        </p:grpSpPr>
        <p:pic>
          <p:nvPicPr>
            <p:cNvPr id="63" name="Gráfico 62" descr="Bambu com preenchimento sólido">
              <a:extLst>
                <a:ext uri="{FF2B5EF4-FFF2-40B4-BE49-F238E27FC236}">
                  <a16:creationId xmlns:a16="http://schemas.microsoft.com/office/drawing/2014/main" id="{EB4A6CEC-D625-4FC4-A7F4-0A0DAB15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64" name="Gráfico 63" descr="Bambu com preenchimento sólido">
              <a:extLst>
                <a:ext uri="{FF2B5EF4-FFF2-40B4-BE49-F238E27FC236}">
                  <a16:creationId xmlns:a16="http://schemas.microsoft.com/office/drawing/2014/main" id="{2D35D438-9BF0-4A47-B1A0-19EE048F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65" name="Gráfico 64" descr="Bambu com preenchimento sólido">
              <a:extLst>
                <a:ext uri="{FF2B5EF4-FFF2-40B4-BE49-F238E27FC236}">
                  <a16:creationId xmlns:a16="http://schemas.microsoft.com/office/drawing/2014/main" id="{9C880086-74B7-4D36-A259-B09EF7D89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66" name="Gráfico 65" descr="Bambu com preenchimento sólido">
              <a:extLst>
                <a:ext uri="{FF2B5EF4-FFF2-40B4-BE49-F238E27FC236}">
                  <a16:creationId xmlns:a16="http://schemas.microsoft.com/office/drawing/2014/main" id="{FDD73FB4-BFEE-4552-A7AE-D7C59500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68024F0-8BE9-4D6A-A9FE-A7ED178C9F76}"/>
              </a:ext>
            </a:extLst>
          </p:cNvPr>
          <p:cNvGrpSpPr/>
          <p:nvPr/>
        </p:nvGrpSpPr>
        <p:grpSpPr>
          <a:xfrm>
            <a:off x="7715727" y="1206373"/>
            <a:ext cx="914685" cy="3404680"/>
            <a:chOff x="942248" y="2056179"/>
            <a:chExt cx="914685" cy="3404680"/>
          </a:xfrm>
        </p:grpSpPr>
        <p:pic>
          <p:nvPicPr>
            <p:cNvPr id="68" name="Gráfico 67" descr="Bambu com preenchimento sólido">
              <a:extLst>
                <a:ext uri="{FF2B5EF4-FFF2-40B4-BE49-F238E27FC236}">
                  <a16:creationId xmlns:a16="http://schemas.microsoft.com/office/drawing/2014/main" id="{2749A7D8-4C19-43ED-8B74-F5DE85CE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69" name="Gráfico 68" descr="Bambu com preenchimento sólido">
              <a:extLst>
                <a:ext uri="{FF2B5EF4-FFF2-40B4-BE49-F238E27FC236}">
                  <a16:creationId xmlns:a16="http://schemas.microsoft.com/office/drawing/2014/main" id="{9E5D3902-E507-45A7-8B03-27C5517C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70" name="Gráfico 69" descr="Bambu com preenchimento sólido">
              <a:extLst>
                <a:ext uri="{FF2B5EF4-FFF2-40B4-BE49-F238E27FC236}">
                  <a16:creationId xmlns:a16="http://schemas.microsoft.com/office/drawing/2014/main" id="{D988AD8F-0590-4E26-B5EB-A3A835738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71" name="Gráfico 70" descr="Bambu com preenchimento sólido">
              <a:extLst>
                <a:ext uri="{FF2B5EF4-FFF2-40B4-BE49-F238E27FC236}">
                  <a16:creationId xmlns:a16="http://schemas.microsoft.com/office/drawing/2014/main" id="{BE360054-3695-4FB9-96E1-210C8A9A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8CB7D1D4-E893-4633-81AF-F3F5692784A7}"/>
              </a:ext>
            </a:extLst>
          </p:cNvPr>
          <p:cNvGrpSpPr/>
          <p:nvPr/>
        </p:nvGrpSpPr>
        <p:grpSpPr>
          <a:xfrm>
            <a:off x="10482888" y="-103772"/>
            <a:ext cx="914685" cy="3404680"/>
            <a:chOff x="942248" y="2056179"/>
            <a:chExt cx="914685" cy="3404680"/>
          </a:xfrm>
        </p:grpSpPr>
        <p:pic>
          <p:nvPicPr>
            <p:cNvPr id="73" name="Gráfico 72" descr="Bambu com preenchimento sólido">
              <a:extLst>
                <a:ext uri="{FF2B5EF4-FFF2-40B4-BE49-F238E27FC236}">
                  <a16:creationId xmlns:a16="http://schemas.microsoft.com/office/drawing/2014/main" id="{3E421CAD-24C8-4BA1-9CCA-9FD3485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74" name="Gráfico 73" descr="Bambu com preenchimento sólido">
              <a:extLst>
                <a:ext uri="{FF2B5EF4-FFF2-40B4-BE49-F238E27FC236}">
                  <a16:creationId xmlns:a16="http://schemas.microsoft.com/office/drawing/2014/main" id="{95659442-1852-45D6-B03B-56260BD22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75" name="Gráfico 74" descr="Bambu com preenchimento sólido">
              <a:extLst>
                <a:ext uri="{FF2B5EF4-FFF2-40B4-BE49-F238E27FC236}">
                  <a16:creationId xmlns:a16="http://schemas.microsoft.com/office/drawing/2014/main" id="{922C6E83-DB5A-42B7-957E-232CAB7C1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76" name="Gráfico 75" descr="Bambu com preenchimento sólido">
              <a:extLst>
                <a:ext uri="{FF2B5EF4-FFF2-40B4-BE49-F238E27FC236}">
                  <a16:creationId xmlns:a16="http://schemas.microsoft.com/office/drawing/2014/main" id="{52822621-9B2B-4A5A-AE2C-F872DC1A4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A3B829BA-F850-4528-848E-A354A3FD527A}"/>
              </a:ext>
            </a:extLst>
          </p:cNvPr>
          <p:cNvGrpSpPr/>
          <p:nvPr/>
        </p:nvGrpSpPr>
        <p:grpSpPr>
          <a:xfrm>
            <a:off x="11397288" y="5301424"/>
            <a:ext cx="914685" cy="3404680"/>
            <a:chOff x="942248" y="2056179"/>
            <a:chExt cx="914685" cy="3404680"/>
          </a:xfrm>
        </p:grpSpPr>
        <p:pic>
          <p:nvPicPr>
            <p:cNvPr id="78" name="Gráfico 77" descr="Bambu com preenchimento sólido">
              <a:extLst>
                <a:ext uri="{FF2B5EF4-FFF2-40B4-BE49-F238E27FC236}">
                  <a16:creationId xmlns:a16="http://schemas.microsoft.com/office/drawing/2014/main" id="{F090D5ED-630F-4314-AE91-3F56CDEDC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79" name="Gráfico 78" descr="Bambu com preenchimento sólido">
              <a:extLst>
                <a:ext uri="{FF2B5EF4-FFF2-40B4-BE49-F238E27FC236}">
                  <a16:creationId xmlns:a16="http://schemas.microsoft.com/office/drawing/2014/main" id="{8C2AA68B-11D2-4D8F-8F3B-38E5056E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80" name="Gráfico 79" descr="Bambu com preenchimento sólido">
              <a:extLst>
                <a:ext uri="{FF2B5EF4-FFF2-40B4-BE49-F238E27FC236}">
                  <a16:creationId xmlns:a16="http://schemas.microsoft.com/office/drawing/2014/main" id="{C8FEC69D-3589-4D36-97A0-C019FBEFB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81" name="Gráfico 80" descr="Bambu com preenchimento sólido">
              <a:extLst>
                <a:ext uri="{FF2B5EF4-FFF2-40B4-BE49-F238E27FC236}">
                  <a16:creationId xmlns:a16="http://schemas.microsoft.com/office/drawing/2014/main" id="{A0802E93-E075-446B-BD1C-42462D20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976CDD7-8E9A-47D1-BD5D-F197DC6EBE41}"/>
              </a:ext>
            </a:extLst>
          </p:cNvPr>
          <p:cNvGrpSpPr/>
          <p:nvPr/>
        </p:nvGrpSpPr>
        <p:grpSpPr>
          <a:xfrm>
            <a:off x="2186908" y="3453320"/>
            <a:ext cx="914685" cy="3404680"/>
            <a:chOff x="942248" y="2056179"/>
            <a:chExt cx="914685" cy="3404680"/>
          </a:xfrm>
        </p:grpSpPr>
        <p:pic>
          <p:nvPicPr>
            <p:cNvPr id="83" name="Gráfico 82" descr="Bambu com preenchimento sólido">
              <a:extLst>
                <a:ext uri="{FF2B5EF4-FFF2-40B4-BE49-F238E27FC236}">
                  <a16:creationId xmlns:a16="http://schemas.microsoft.com/office/drawing/2014/main" id="{9C7554BF-07FB-4BF5-925A-376E49BF7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84" name="Gráfico 83" descr="Bambu com preenchimento sólido">
              <a:extLst>
                <a:ext uri="{FF2B5EF4-FFF2-40B4-BE49-F238E27FC236}">
                  <a16:creationId xmlns:a16="http://schemas.microsoft.com/office/drawing/2014/main" id="{4C2BCC35-EE6E-4AF9-9333-7F52CD66B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85" name="Gráfico 84" descr="Bambu com preenchimento sólido">
              <a:extLst>
                <a:ext uri="{FF2B5EF4-FFF2-40B4-BE49-F238E27FC236}">
                  <a16:creationId xmlns:a16="http://schemas.microsoft.com/office/drawing/2014/main" id="{C36C5105-77A7-40E6-87CD-3F44E395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86" name="Gráfico 85" descr="Bambu com preenchimento sólido">
              <a:extLst>
                <a:ext uri="{FF2B5EF4-FFF2-40B4-BE49-F238E27FC236}">
                  <a16:creationId xmlns:a16="http://schemas.microsoft.com/office/drawing/2014/main" id="{1F8E7CD3-B872-436F-95BD-42113912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047A169-6683-4E5A-ABFC-A7C6A646F378}"/>
              </a:ext>
            </a:extLst>
          </p:cNvPr>
          <p:cNvGrpSpPr/>
          <p:nvPr/>
        </p:nvGrpSpPr>
        <p:grpSpPr>
          <a:xfrm>
            <a:off x="540309" y="1669258"/>
            <a:ext cx="914685" cy="3404680"/>
            <a:chOff x="942248" y="2056179"/>
            <a:chExt cx="914685" cy="3404680"/>
          </a:xfrm>
        </p:grpSpPr>
        <p:pic>
          <p:nvPicPr>
            <p:cNvPr id="88" name="Gráfico 87" descr="Bambu com preenchimento sólido">
              <a:extLst>
                <a:ext uri="{FF2B5EF4-FFF2-40B4-BE49-F238E27FC236}">
                  <a16:creationId xmlns:a16="http://schemas.microsoft.com/office/drawing/2014/main" id="{9F69C6D1-C11C-465D-89A2-DB0D4B0F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89" name="Gráfico 88" descr="Bambu com preenchimento sólido">
              <a:extLst>
                <a:ext uri="{FF2B5EF4-FFF2-40B4-BE49-F238E27FC236}">
                  <a16:creationId xmlns:a16="http://schemas.microsoft.com/office/drawing/2014/main" id="{AD654DF9-66F8-41A3-93CC-47FE6B44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90" name="Gráfico 89" descr="Bambu com preenchimento sólido">
              <a:extLst>
                <a:ext uri="{FF2B5EF4-FFF2-40B4-BE49-F238E27FC236}">
                  <a16:creationId xmlns:a16="http://schemas.microsoft.com/office/drawing/2014/main" id="{7C7D6B50-7FBD-432A-B64D-B5CAC10D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91" name="Gráfico 90" descr="Bambu com preenchimento sólido">
              <a:extLst>
                <a:ext uri="{FF2B5EF4-FFF2-40B4-BE49-F238E27FC236}">
                  <a16:creationId xmlns:a16="http://schemas.microsoft.com/office/drawing/2014/main" id="{72F2152F-F4E0-4917-8054-E14FA882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513F656-96E2-49A6-87AC-9264923189A2}"/>
              </a:ext>
            </a:extLst>
          </p:cNvPr>
          <p:cNvGrpSpPr/>
          <p:nvPr/>
        </p:nvGrpSpPr>
        <p:grpSpPr>
          <a:xfrm>
            <a:off x="1172479" y="3389557"/>
            <a:ext cx="914685" cy="3404680"/>
            <a:chOff x="942248" y="2056179"/>
            <a:chExt cx="914685" cy="3404680"/>
          </a:xfrm>
        </p:grpSpPr>
        <p:pic>
          <p:nvPicPr>
            <p:cNvPr id="93" name="Gráfico 92" descr="Bambu com preenchimento sólido">
              <a:extLst>
                <a:ext uri="{FF2B5EF4-FFF2-40B4-BE49-F238E27FC236}">
                  <a16:creationId xmlns:a16="http://schemas.microsoft.com/office/drawing/2014/main" id="{BE8FAEBE-41E8-43F3-8F69-452078D7C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94" name="Gráfico 93" descr="Bambu com preenchimento sólido">
              <a:extLst>
                <a:ext uri="{FF2B5EF4-FFF2-40B4-BE49-F238E27FC236}">
                  <a16:creationId xmlns:a16="http://schemas.microsoft.com/office/drawing/2014/main" id="{6B4CB46A-B442-40E4-8C51-FE88B7883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95" name="Gráfico 94" descr="Bambu com preenchimento sólido">
              <a:extLst>
                <a:ext uri="{FF2B5EF4-FFF2-40B4-BE49-F238E27FC236}">
                  <a16:creationId xmlns:a16="http://schemas.microsoft.com/office/drawing/2014/main" id="{33F1D4B9-5FED-4D9A-8AA1-36ED382D9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96" name="Gráfico 95" descr="Bambu com preenchimento sólido">
              <a:extLst>
                <a:ext uri="{FF2B5EF4-FFF2-40B4-BE49-F238E27FC236}">
                  <a16:creationId xmlns:a16="http://schemas.microsoft.com/office/drawing/2014/main" id="{0FB64312-43BE-4BC1-9C2B-DF7BD83A8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C1BF4DC-CC73-4522-B237-02C8D2603B8A}"/>
              </a:ext>
            </a:extLst>
          </p:cNvPr>
          <p:cNvGrpSpPr/>
          <p:nvPr/>
        </p:nvGrpSpPr>
        <p:grpSpPr>
          <a:xfrm>
            <a:off x="1716246" y="754858"/>
            <a:ext cx="914685" cy="3404680"/>
            <a:chOff x="942248" y="2056179"/>
            <a:chExt cx="914685" cy="3404680"/>
          </a:xfrm>
        </p:grpSpPr>
        <p:pic>
          <p:nvPicPr>
            <p:cNvPr id="98" name="Gráfico 97" descr="Bambu com preenchimento sólido">
              <a:extLst>
                <a:ext uri="{FF2B5EF4-FFF2-40B4-BE49-F238E27FC236}">
                  <a16:creationId xmlns:a16="http://schemas.microsoft.com/office/drawing/2014/main" id="{3C3E6606-CE53-4109-BEAA-A9FC1E73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99" name="Gráfico 98" descr="Bambu com preenchimento sólido">
              <a:extLst>
                <a:ext uri="{FF2B5EF4-FFF2-40B4-BE49-F238E27FC236}">
                  <a16:creationId xmlns:a16="http://schemas.microsoft.com/office/drawing/2014/main" id="{4B356A62-45A7-4C20-A207-732853FF2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00" name="Gráfico 99" descr="Bambu com preenchimento sólido">
              <a:extLst>
                <a:ext uri="{FF2B5EF4-FFF2-40B4-BE49-F238E27FC236}">
                  <a16:creationId xmlns:a16="http://schemas.microsoft.com/office/drawing/2014/main" id="{B1CB907A-E1A5-4F1C-AA23-0998A97AD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01" name="Gráfico 100" descr="Bambu com preenchimento sólido">
              <a:extLst>
                <a:ext uri="{FF2B5EF4-FFF2-40B4-BE49-F238E27FC236}">
                  <a16:creationId xmlns:a16="http://schemas.microsoft.com/office/drawing/2014/main" id="{2FE3ED28-2768-4BA8-A102-468B71621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6A9A9DD-C49F-441A-9AB3-2D1078C22AD3}"/>
              </a:ext>
            </a:extLst>
          </p:cNvPr>
          <p:cNvGrpSpPr/>
          <p:nvPr/>
        </p:nvGrpSpPr>
        <p:grpSpPr>
          <a:xfrm>
            <a:off x="2507056" y="181427"/>
            <a:ext cx="914685" cy="3404680"/>
            <a:chOff x="942248" y="2056179"/>
            <a:chExt cx="914685" cy="3404680"/>
          </a:xfrm>
        </p:grpSpPr>
        <p:pic>
          <p:nvPicPr>
            <p:cNvPr id="103" name="Gráfico 102" descr="Bambu com preenchimento sólido">
              <a:extLst>
                <a:ext uri="{FF2B5EF4-FFF2-40B4-BE49-F238E27FC236}">
                  <a16:creationId xmlns:a16="http://schemas.microsoft.com/office/drawing/2014/main" id="{5A0F9496-BF04-44A0-857A-07DAE658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04" name="Gráfico 103" descr="Bambu com preenchimento sólido">
              <a:extLst>
                <a:ext uri="{FF2B5EF4-FFF2-40B4-BE49-F238E27FC236}">
                  <a16:creationId xmlns:a16="http://schemas.microsoft.com/office/drawing/2014/main" id="{27FDDC26-4E8E-4C39-8E72-DD274EE8D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05" name="Gráfico 104" descr="Bambu com preenchimento sólido">
              <a:extLst>
                <a:ext uri="{FF2B5EF4-FFF2-40B4-BE49-F238E27FC236}">
                  <a16:creationId xmlns:a16="http://schemas.microsoft.com/office/drawing/2014/main" id="{70E3041D-6B95-4FED-914A-95FB26902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06" name="Gráfico 105" descr="Bambu com preenchimento sólido">
              <a:extLst>
                <a:ext uri="{FF2B5EF4-FFF2-40B4-BE49-F238E27FC236}">
                  <a16:creationId xmlns:a16="http://schemas.microsoft.com/office/drawing/2014/main" id="{5E659BA1-33E0-4E20-B3C4-F2DA72935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293AB1B3-57E9-428C-A116-9411877F8E43}"/>
              </a:ext>
            </a:extLst>
          </p:cNvPr>
          <p:cNvGrpSpPr/>
          <p:nvPr/>
        </p:nvGrpSpPr>
        <p:grpSpPr>
          <a:xfrm>
            <a:off x="1106859" y="-463173"/>
            <a:ext cx="914685" cy="3404680"/>
            <a:chOff x="942248" y="2056179"/>
            <a:chExt cx="914685" cy="3404680"/>
          </a:xfrm>
        </p:grpSpPr>
        <p:pic>
          <p:nvPicPr>
            <p:cNvPr id="108" name="Gráfico 107" descr="Bambu com preenchimento sólido">
              <a:extLst>
                <a:ext uri="{FF2B5EF4-FFF2-40B4-BE49-F238E27FC236}">
                  <a16:creationId xmlns:a16="http://schemas.microsoft.com/office/drawing/2014/main" id="{745F5DDC-D7D8-460E-8713-2D74D2766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09" name="Gráfico 108" descr="Bambu com preenchimento sólido">
              <a:extLst>
                <a:ext uri="{FF2B5EF4-FFF2-40B4-BE49-F238E27FC236}">
                  <a16:creationId xmlns:a16="http://schemas.microsoft.com/office/drawing/2014/main" id="{8CF72E41-3C54-48CA-81A3-9B84872EF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10" name="Gráfico 109" descr="Bambu com preenchimento sólido">
              <a:extLst>
                <a:ext uri="{FF2B5EF4-FFF2-40B4-BE49-F238E27FC236}">
                  <a16:creationId xmlns:a16="http://schemas.microsoft.com/office/drawing/2014/main" id="{449E6AD8-934E-4FC0-892A-31F4774A9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11" name="Gráfico 110" descr="Bambu com preenchimento sólido">
              <a:extLst>
                <a:ext uri="{FF2B5EF4-FFF2-40B4-BE49-F238E27FC236}">
                  <a16:creationId xmlns:a16="http://schemas.microsoft.com/office/drawing/2014/main" id="{D3A80250-1826-469F-BD03-396A52188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227AFEB4-BDF5-4582-906F-4F2D0B0C13B3}"/>
              </a:ext>
            </a:extLst>
          </p:cNvPr>
          <p:cNvGrpSpPr/>
          <p:nvPr/>
        </p:nvGrpSpPr>
        <p:grpSpPr>
          <a:xfrm>
            <a:off x="-60247" y="-115990"/>
            <a:ext cx="914685" cy="3404680"/>
            <a:chOff x="942248" y="2056179"/>
            <a:chExt cx="914685" cy="3404680"/>
          </a:xfrm>
        </p:grpSpPr>
        <p:pic>
          <p:nvPicPr>
            <p:cNvPr id="113" name="Gráfico 112" descr="Bambu com preenchimento sólido">
              <a:extLst>
                <a:ext uri="{FF2B5EF4-FFF2-40B4-BE49-F238E27FC236}">
                  <a16:creationId xmlns:a16="http://schemas.microsoft.com/office/drawing/2014/main" id="{1DEB405D-B209-482A-9115-24E3A405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14" name="Gráfico 113" descr="Bambu com preenchimento sólido">
              <a:extLst>
                <a:ext uri="{FF2B5EF4-FFF2-40B4-BE49-F238E27FC236}">
                  <a16:creationId xmlns:a16="http://schemas.microsoft.com/office/drawing/2014/main" id="{E7A3C6E9-2BCC-456E-8E8E-2CDA47FD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15" name="Gráfico 114" descr="Bambu com preenchimento sólido">
              <a:extLst>
                <a:ext uri="{FF2B5EF4-FFF2-40B4-BE49-F238E27FC236}">
                  <a16:creationId xmlns:a16="http://schemas.microsoft.com/office/drawing/2014/main" id="{A5DFD786-6859-4EE7-9135-D89D2565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16" name="Gráfico 115" descr="Bambu com preenchimento sólido">
              <a:extLst>
                <a:ext uri="{FF2B5EF4-FFF2-40B4-BE49-F238E27FC236}">
                  <a16:creationId xmlns:a16="http://schemas.microsoft.com/office/drawing/2014/main" id="{CC28F5A0-1A51-4A0E-ACAF-DC8DD95FC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C51616B3-C1AD-4925-BA99-DF61509BE61C}"/>
              </a:ext>
            </a:extLst>
          </p:cNvPr>
          <p:cNvGrpSpPr/>
          <p:nvPr/>
        </p:nvGrpSpPr>
        <p:grpSpPr>
          <a:xfrm>
            <a:off x="-94612" y="3611189"/>
            <a:ext cx="914685" cy="3404680"/>
            <a:chOff x="942248" y="2056179"/>
            <a:chExt cx="914685" cy="3404680"/>
          </a:xfrm>
        </p:grpSpPr>
        <p:pic>
          <p:nvPicPr>
            <p:cNvPr id="118" name="Gráfico 117" descr="Bambu com preenchimento sólido">
              <a:extLst>
                <a:ext uri="{FF2B5EF4-FFF2-40B4-BE49-F238E27FC236}">
                  <a16:creationId xmlns:a16="http://schemas.microsoft.com/office/drawing/2014/main" id="{3B3D0787-625F-48BA-9AE2-7039C565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19" name="Gráfico 118" descr="Bambu com preenchimento sólido">
              <a:extLst>
                <a:ext uri="{FF2B5EF4-FFF2-40B4-BE49-F238E27FC236}">
                  <a16:creationId xmlns:a16="http://schemas.microsoft.com/office/drawing/2014/main" id="{8507887B-44A5-4152-9B8B-82355165D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20" name="Gráfico 119" descr="Bambu com preenchimento sólido">
              <a:extLst>
                <a:ext uri="{FF2B5EF4-FFF2-40B4-BE49-F238E27FC236}">
                  <a16:creationId xmlns:a16="http://schemas.microsoft.com/office/drawing/2014/main" id="{C4C51AA1-A5E1-4D10-82E0-85F664AC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21" name="Gráfico 120" descr="Bambu com preenchimento sólido">
              <a:extLst>
                <a:ext uri="{FF2B5EF4-FFF2-40B4-BE49-F238E27FC236}">
                  <a16:creationId xmlns:a16="http://schemas.microsoft.com/office/drawing/2014/main" id="{5E73222E-C323-4E6C-A5C8-B6537BF3B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Gráfico 4" descr="Templo asiático com preenchimento sólido">
            <a:extLst>
              <a:ext uri="{FF2B5EF4-FFF2-40B4-BE49-F238E27FC236}">
                <a16:creationId xmlns:a16="http://schemas.microsoft.com/office/drawing/2014/main" id="{2F46C769-404E-4704-A387-C1EDA709F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3976" y="2046259"/>
            <a:ext cx="2521669" cy="2521669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309E616-3D30-4724-86C4-7EC3FCD3BF1A}"/>
              </a:ext>
            </a:extLst>
          </p:cNvPr>
          <p:cNvGrpSpPr/>
          <p:nvPr/>
        </p:nvGrpSpPr>
        <p:grpSpPr>
          <a:xfrm>
            <a:off x="4310043" y="2140791"/>
            <a:ext cx="914685" cy="3404680"/>
            <a:chOff x="942248" y="2056179"/>
            <a:chExt cx="914685" cy="3404680"/>
          </a:xfrm>
        </p:grpSpPr>
        <p:pic>
          <p:nvPicPr>
            <p:cNvPr id="13" name="Gráfico 12" descr="Bambu com preenchimento sólido">
              <a:extLst>
                <a:ext uri="{FF2B5EF4-FFF2-40B4-BE49-F238E27FC236}">
                  <a16:creationId xmlns:a16="http://schemas.microsoft.com/office/drawing/2014/main" id="{A1F82696-771A-47BB-BA97-679071DEA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4" name="Gráfico 13" descr="Bambu com preenchimento sólido">
              <a:extLst>
                <a:ext uri="{FF2B5EF4-FFF2-40B4-BE49-F238E27FC236}">
                  <a16:creationId xmlns:a16="http://schemas.microsoft.com/office/drawing/2014/main" id="{2D59CBCA-C4BC-4B24-8072-D2F99E3A3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Bambu com preenchimento sólido">
              <a:extLst>
                <a:ext uri="{FF2B5EF4-FFF2-40B4-BE49-F238E27FC236}">
                  <a16:creationId xmlns:a16="http://schemas.microsoft.com/office/drawing/2014/main" id="{A4C75FAC-90B1-4C3F-9A61-417CAE61A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Bambu com preenchimento sólido">
              <a:extLst>
                <a:ext uri="{FF2B5EF4-FFF2-40B4-BE49-F238E27FC236}">
                  <a16:creationId xmlns:a16="http://schemas.microsoft.com/office/drawing/2014/main" id="{29844ADC-BFF4-4774-AADE-169FFEF9A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60B42118-5116-470A-8316-6339DE17C3DD}"/>
              </a:ext>
            </a:extLst>
          </p:cNvPr>
          <p:cNvGrpSpPr/>
          <p:nvPr/>
        </p:nvGrpSpPr>
        <p:grpSpPr>
          <a:xfrm>
            <a:off x="3867908" y="2533568"/>
            <a:ext cx="914685" cy="3404680"/>
            <a:chOff x="942248" y="2056179"/>
            <a:chExt cx="914685" cy="3404680"/>
          </a:xfrm>
        </p:grpSpPr>
        <p:pic>
          <p:nvPicPr>
            <p:cNvPr id="123" name="Gráfico 122" descr="Bambu com preenchimento sólido">
              <a:extLst>
                <a:ext uri="{FF2B5EF4-FFF2-40B4-BE49-F238E27FC236}">
                  <a16:creationId xmlns:a16="http://schemas.microsoft.com/office/drawing/2014/main" id="{ED47009D-AA69-45E4-9D1D-71CE774F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24" name="Gráfico 123" descr="Bambu com preenchimento sólido">
              <a:extLst>
                <a:ext uri="{FF2B5EF4-FFF2-40B4-BE49-F238E27FC236}">
                  <a16:creationId xmlns:a16="http://schemas.microsoft.com/office/drawing/2014/main" id="{8E7342FD-AC4E-4FE6-9204-95C336616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25" name="Gráfico 124" descr="Bambu com preenchimento sólido">
              <a:extLst>
                <a:ext uri="{FF2B5EF4-FFF2-40B4-BE49-F238E27FC236}">
                  <a16:creationId xmlns:a16="http://schemas.microsoft.com/office/drawing/2014/main" id="{A62CAF23-7724-4F26-8617-DC7EF31B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26" name="Gráfico 125" descr="Bambu com preenchimento sólido">
              <a:extLst>
                <a:ext uri="{FF2B5EF4-FFF2-40B4-BE49-F238E27FC236}">
                  <a16:creationId xmlns:a16="http://schemas.microsoft.com/office/drawing/2014/main" id="{B0E3BB8C-9265-498F-8545-86C3C5166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EEB02D3B-87E2-447D-BB6F-85B91617DECB}"/>
              </a:ext>
            </a:extLst>
          </p:cNvPr>
          <p:cNvGrpSpPr/>
          <p:nvPr/>
        </p:nvGrpSpPr>
        <p:grpSpPr>
          <a:xfrm>
            <a:off x="6680986" y="-210250"/>
            <a:ext cx="914685" cy="3404680"/>
            <a:chOff x="942248" y="2056179"/>
            <a:chExt cx="914685" cy="3404680"/>
          </a:xfrm>
        </p:grpSpPr>
        <p:pic>
          <p:nvPicPr>
            <p:cNvPr id="128" name="Gráfico 127" descr="Bambu com preenchimento sólido">
              <a:extLst>
                <a:ext uri="{FF2B5EF4-FFF2-40B4-BE49-F238E27FC236}">
                  <a16:creationId xmlns:a16="http://schemas.microsoft.com/office/drawing/2014/main" id="{3B9CFC7E-0180-4CC2-BA2A-22F1F85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29" name="Gráfico 128" descr="Bambu com preenchimento sólido">
              <a:extLst>
                <a:ext uri="{FF2B5EF4-FFF2-40B4-BE49-F238E27FC236}">
                  <a16:creationId xmlns:a16="http://schemas.microsoft.com/office/drawing/2014/main" id="{29E19E81-02E6-4F9A-993A-80E51C61A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30" name="Gráfico 129" descr="Bambu com preenchimento sólido">
              <a:extLst>
                <a:ext uri="{FF2B5EF4-FFF2-40B4-BE49-F238E27FC236}">
                  <a16:creationId xmlns:a16="http://schemas.microsoft.com/office/drawing/2014/main" id="{06DB2FFD-3579-4FCB-AB09-843B8E0B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31" name="Gráfico 130" descr="Bambu com preenchimento sólido">
              <a:extLst>
                <a:ext uri="{FF2B5EF4-FFF2-40B4-BE49-F238E27FC236}">
                  <a16:creationId xmlns:a16="http://schemas.microsoft.com/office/drawing/2014/main" id="{68D82732-B1D5-4D6D-BD62-02973585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DCC08177-9084-4FB6-AF2A-CC9ADCBF4623}"/>
              </a:ext>
            </a:extLst>
          </p:cNvPr>
          <p:cNvGrpSpPr/>
          <p:nvPr/>
        </p:nvGrpSpPr>
        <p:grpSpPr>
          <a:xfrm>
            <a:off x="7322311" y="4819945"/>
            <a:ext cx="914685" cy="3404680"/>
            <a:chOff x="942248" y="2056179"/>
            <a:chExt cx="914685" cy="3404680"/>
          </a:xfrm>
        </p:grpSpPr>
        <p:pic>
          <p:nvPicPr>
            <p:cNvPr id="133" name="Gráfico 132" descr="Bambu com preenchimento sólido">
              <a:extLst>
                <a:ext uri="{FF2B5EF4-FFF2-40B4-BE49-F238E27FC236}">
                  <a16:creationId xmlns:a16="http://schemas.microsoft.com/office/drawing/2014/main" id="{B9D42668-9C1C-46ED-AEC3-DC42A62A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34" name="Gráfico 133" descr="Bambu com preenchimento sólido">
              <a:extLst>
                <a:ext uri="{FF2B5EF4-FFF2-40B4-BE49-F238E27FC236}">
                  <a16:creationId xmlns:a16="http://schemas.microsoft.com/office/drawing/2014/main" id="{AA59F6DC-DE99-41B4-BE79-933EFDAF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35" name="Gráfico 134" descr="Bambu com preenchimento sólido">
              <a:extLst>
                <a:ext uri="{FF2B5EF4-FFF2-40B4-BE49-F238E27FC236}">
                  <a16:creationId xmlns:a16="http://schemas.microsoft.com/office/drawing/2014/main" id="{FB1CF99C-C93E-416F-9D83-43F865664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36" name="Gráfico 135" descr="Bambu com preenchimento sólido">
              <a:extLst>
                <a:ext uri="{FF2B5EF4-FFF2-40B4-BE49-F238E27FC236}">
                  <a16:creationId xmlns:a16="http://schemas.microsoft.com/office/drawing/2014/main" id="{417D6E0B-600D-4FB8-8229-0856433D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142" name="Gráfico 141" descr="Flor de Lotus com preenchimento sólido">
            <a:extLst>
              <a:ext uri="{FF2B5EF4-FFF2-40B4-BE49-F238E27FC236}">
                <a16:creationId xmlns:a16="http://schemas.microsoft.com/office/drawing/2014/main" id="{EBB4AA34-48FD-4749-A66A-66CF7DF7F4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085" y="5310000"/>
            <a:ext cx="737150" cy="737150"/>
          </a:xfrm>
          <a:prstGeom prst="rect">
            <a:avLst/>
          </a:prstGeom>
        </p:spPr>
      </p:pic>
      <p:pic>
        <p:nvPicPr>
          <p:cNvPr id="143" name="Gráfico 142" descr="Flor de Lotus com preenchimento sólido">
            <a:extLst>
              <a:ext uri="{FF2B5EF4-FFF2-40B4-BE49-F238E27FC236}">
                <a16:creationId xmlns:a16="http://schemas.microsoft.com/office/drawing/2014/main" id="{70F97FA5-4770-44BD-AFAE-0BB7541FE9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6437" y="4621013"/>
            <a:ext cx="737150" cy="737150"/>
          </a:xfrm>
          <a:prstGeom prst="rect">
            <a:avLst/>
          </a:prstGeom>
        </p:spPr>
      </p:pic>
      <p:pic>
        <p:nvPicPr>
          <p:cNvPr id="144" name="Gráfico 143" descr="Flor de Lotus com preenchimento sólido">
            <a:extLst>
              <a:ext uri="{FF2B5EF4-FFF2-40B4-BE49-F238E27FC236}">
                <a16:creationId xmlns:a16="http://schemas.microsoft.com/office/drawing/2014/main" id="{58D2B8D0-C2C6-4C8D-8F5B-7B79ECC04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9505" y="5282032"/>
            <a:ext cx="737150" cy="737150"/>
          </a:xfrm>
          <a:prstGeom prst="rect">
            <a:avLst/>
          </a:prstGeom>
        </p:spPr>
      </p:pic>
      <p:pic>
        <p:nvPicPr>
          <p:cNvPr id="145" name="Gráfico 144" descr="Flor de Lotus com preenchimento sólido">
            <a:extLst>
              <a:ext uri="{FF2B5EF4-FFF2-40B4-BE49-F238E27FC236}">
                <a16:creationId xmlns:a16="http://schemas.microsoft.com/office/drawing/2014/main" id="{01161B1D-C04B-4602-8715-E2835F3269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9812" y="4819945"/>
            <a:ext cx="737150" cy="737150"/>
          </a:xfrm>
          <a:prstGeom prst="rect">
            <a:avLst/>
          </a:prstGeom>
        </p:spPr>
      </p:pic>
      <p:pic>
        <p:nvPicPr>
          <p:cNvPr id="146" name="Gráfico 145" descr="Flor de Lotus com preenchimento sólido">
            <a:extLst>
              <a:ext uri="{FF2B5EF4-FFF2-40B4-BE49-F238E27FC236}">
                <a16:creationId xmlns:a16="http://schemas.microsoft.com/office/drawing/2014/main" id="{43FEF919-DC4B-4771-8BB2-96C6C5154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5159" y="4074887"/>
            <a:ext cx="737150" cy="737150"/>
          </a:xfrm>
          <a:prstGeom prst="rect">
            <a:avLst/>
          </a:prstGeom>
        </p:spPr>
      </p:pic>
      <p:pic>
        <p:nvPicPr>
          <p:cNvPr id="147" name="Gráfico 146" descr="Flor de Lotus com preenchimento sólido">
            <a:extLst>
              <a:ext uri="{FF2B5EF4-FFF2-40B4-BE49-F238E27FC236}">
                <a16:creationId xmlns:a16="http://schemas.microsoft.com/office/drawing/2014/main" id="{E722BDDF-C3D0-4058-AD5B-9EC5146865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7838" y="6084539"/>
            <a:ext cx="737150" cy="737150"/>
          </a:xfrm>
          <a:prstGeom prst="rect">
            <a:avLst/>
          </a:prstGeom>
        </p:spPr>
      </p:pic>
      <p:pic>
        <p:nvPicPr>
          <p:cNvPr id="148" name="Gráfico 147" descr="Flor de Lotus com preenchimento sólido">
            <a:extLst>
              <a:ext uri="{FF2B5EF4-FFF2-40B4-BE49-F238E27FC236}">
                <a16:creationId xmlns:a16="http://schemas.microsoft.com/office/drawing/2014/main" id="{F015086E-CAD1-4EC8-AFF3-32D89FDFA1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4087" y="5439684"/>
            <a:ext cx="737150" cy="737150"/>
          </a:xfrm>
          <a:prstGeom prst="rect">
            <a:avLst/>
          </a:prstGeom>
        </p:spPr>
      </p:pic>
      <p:pic>
        <p:nvPicPr>
          <p:cNvPr id="149" name="Gráfico 148" descr="Flor de Lotus com preenchimento sólido">
            <a:extLst>
              <a:ext uri="{FF2B5EF4-FFF2-40B4-BE49-F238E27FC236}">
                <a16:creationId xmlns:a16="http://schemas.microsoft.com/office/drawing/2014/main" id="{E65DA072-0D08-4D52-A7AA-252E333741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55544" y="4839670"/>
            <a:ext cx="737150" cy="737150"/>
          </a:xfrm>
          <a:prstGeom prst="rect">
            <a:avLst/>
          </a:prstGeom>
        </p:spPr>
      </p:pic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8510B292-2029-4A54-9C9C-65BD7C76F606}"/>
              </a:ext>
            </a:extLst>
          </p:cNvPr>
          <p:cNvGrpSpPr/>
          <p:nvPr/>
        </p:nvGrpSpPr>
        <p:grpSpPr>
          <a:xfrm>
            <a:off x="11596248" y="1851058"/>
            <a:ext cx="914685" cy="3404680"/>
            <a:chOff x="942248" y="2056179"/>
            <a:chExt cx="914685" cy="3404680"/>
          </a:xfrm>
        </p:grpSpPr>
        <p:pic>
          <p:nvPicPr>
            <p:cNvPr id="156" name="Gráfico 155" descr="Bambu com preenchimento sólido">
              <a:extLst>
                <a:ext uri="{FF2B5EF4-FFF2-40B4-BE49-F238E27FC236}">
                  <a16:creationId xmlns:a16="http://schemas.microsoft.com/office/drawing/2014/main" id="{071125AD-CAA6-4CB7-ADE3-F797FE1B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57" name="Gráfico 156" descr="Bambu com preenchimento sólido">
              <a:extLst>
                <a:ext uri="{FF2B5EF4-FFF2-40B4-BE49-F238E27FC236}">
                  <a16:creationId xmlns:a16="http://schemas.microsoft.com/office/drawing/2014/main" id="{F9F45345-E292-46D9-B1E0-BEF8C9C2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58" name="Gráfico 157" descr="Bambu com preenchimento sólido">
              <a:extLst>
                <a:ext uri="{FF2B5EF4-FFF2-40B4-BE49-F238E27FC236}">
                  <a16:creationId xmlns:a16="http://schemas.microsoft.com/office/drawing/2014/main" id="{8E3DA518-7707-4494-8302-BC60E1AA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59" name="Gráfico 158" descr="Bambu com preenchimento sólido">
              <a:extLst>
                <a:ext uri="{FF2B5EF4-FFF2-40B4-BE49-F238E27FC236}">
                  <a16:creationId xmlns:a16="http://schemas.microsoft.com/office/drawing/2014/main" id="{A220C4CA-920C-44EB-AF5F-9A975E683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E2B7022D-D24D-4B8A-A91F-2A44A88A6E0C}"/>
              </a:ext>
            </a:extLst>
          </p:cNvPr>
          <p:cNvSpPr txBox="1"/>
          <p:nvPr/>
        </p:nvSpPr>
        <p:spPr>
          <a:xfrm>
            <a:off x="4762423" y="996773"/>
            <a:ext cx="217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rgbClr val="002060"/>
                </a:solidFill>
                <a:latin typeface="Modern Love Grunge" panose="04070805081005020601" pitchFamily="82" charset="0"/>
                <a:ea typeface="Microsoft Yi Baiti" panose="03000500000000000000" pitchFamily="66" charset="0"/>
              </a:rPr>
              <a:t>Fim!</a:t>
            </a: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61385523-7FED-48FC-9CBC-E62D519C3219}"/>
              </a:ext>
            </a:extLst>
          </p:cNvPr>
          <p:cNvGrpSpPr/>
          <p:nvPr/>
        </p:nvGrpSpPr>
        <p:grpSpPr>
          <a:xfrm>
            <a:off x="5594633" y="1945066"/>
            <a:ext cx="669836" cy="669836"/>
            <a:chOff x="13145371" y="3649992"/>
            <a:chExt cx="669836" cy="669836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09803802-0723-4D76-A42A-B2FDF43D4331}"/>
                </a:ext>
              </a:extLst>
            </p:cNvPr>
            <p:cNvSpPr/>
            <p:nvPr/>
          </p:nvSpPr>
          <p:spPr>
            <a:xfrm rot="5400000">
              <a:off x="13314838" y="3851119"/>
              <a:ext cx="344041" cy="16560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>
              <a:extLst>
                <a:ext uri="{FF2B5EF4-FFF2-40B4-BE49-F238E27FC236}">
                  <a16:creationId xmlns:a16="http://schemas.microsoft.com/office/drawing/2014/main" id="{4DDF5AE2-98E9-4B51-B2D7-65B81D00FADA}"/>
                </a:ext>
              </a:extLst>
            </p:cNvPr>
            <p:cNvSpPr/>
            <p:nvPr/>
          </p:nvSpPr>
          <p:spPr>
            <a:xfrm rot="7489152">
              <a:off x="13268938" y="3989780"/>
              <a:ext cx="344041" cy="1553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A0245B0C-AD98-46AB-B81F-0617D31AE172}"/>
                </a:ext>
              </a:extLst>
            </p:cNvPr>
            <p:cNvSpPr/>
            <p:nvPr/>
          </p:nvSpPr>
          <p:spPr>
            <a:xfrm rot="13917063">
              <a:off x="13349627" y="3987540"/>
              <a:ext cx="344041" cy="1540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BA7D087C-E3CB-4A46-920D-272F685C5561}"/>
                </a:ext>
              </a:extLst>
            </p:cNvPr>
            <p:cNvSpPr/>
            <p:nvPr/>
          </p:nvSpPr>
          <p:spPr>
            <a:xfrm rot="12563148">
              <a:off x="13231907" y="3917627"/>
              <a:ext cx="344041" cy="1540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4B3792FA-E2F9-49EE-9C92-74D1D3F190D5}"/>
                </a:ext>
              </a:extLst>
            </p:cNvPr>
            <p:cNvSpPr/>
            <p:nvPr/>
          </p:nvSpPr>
          <p:spPr>
            <a:xfrm rot="9608618">
              <a:off x="13380000" y="3901233"/>
              <a:ext cx="344041" cy="1553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Gráfico 2" descr="Frangipani estrutura de tópicos">
              <a:extLst>
                <a:ext uri="{FF2B5EF4-FFF2-40B4-BE49-F238E27FC236}">
                  <a16:creationId xmlns:a16="http://schemas.microsoft.com/office/drawing/2014/main" id="{53F729CC-7511-4B48-9F7F-B5F45B615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145371" y="3649992"/>
              <a:ext cx="669836" cy="669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6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7D104C3-5851-4E14-8B91-7FD3633727F2}"/>
              </a:ext>
            </a:extLst>
          </p:cNvPr>
          <p:cNvGrpSpPr/>
          <p:nvPr/>
        </p:nvGrpSpPr>
        <p:grpSpPr>
          <a:xfrm>
            <a:off x="6667500" y="3043833"/>
            <a:ext cx="4866392" cy="2505772"/>
            <a:chOff x="115181" y="2852438"/>
            <a:chExt cx="4866392" cy="250577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68D0F21-AFAD-4B29-B4C2-8412793912C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em L 33">
              <a:extLst>
                <a:ext uri="{FF2B5EF4-FFF2-40B4-BE49-F238E27FC236}">
                  <a16:creationId xmlns:a16="http://schemas.microsoft.com/office/drawing/2014/main" id="{0234DF0B-C4EB-41E2-B372-6F07BFD773A5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em L 34">
              <a:extLst>
                <a:ext uri="{FF2B5EF4-FFF2-40B4-BE49-F238E27FC236}">
                  <a16:creationId xmlns:a16="http://schemas.microsoft.com/office/drawing/2014/main" id="{290B75C3-13DB-40D7-A1CA-D07FFC46D9D8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em L 35">
              <a:extLst>
                <a:ext uri="{FF2B5EF4-FFF2-40B4-BE49-F238E27FC236}">
                  <a16:creationId xmlns:a16="http://schemas.microsoft.com/office/drawing/2014/main" id="{7AEC4D68-83DE-421E-A4AB-1CB1CFE100CF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em L 36">
              <a:extLst>
                <a:ext uri="{FF2B5EF4-FFF2-40B4-BE49-F238E27FC236}">
                  <a16:creationId xmlns:a16="http://schemas.microsoft.com/office/drawing/2014/main" id="{71E903B5-7C91-4619-9540-89D58A1ED35D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27F942-161C-4082-AFBC-366F734A6126}"/>
              </a:ext>
            </a:extLst>
          </p:cNvPr>
          <p:cNvGrpSpPr/>
          <p:nvPr/>
        </p:nvGrpSpPr>
        <p:grpSpPr>
          <a:xfrm>
            <a:off x="95250" y="3043833"/>
            <a:ext cx="4866392" cy="2505772"/>
            <a:chOff x="115181" y="2852438"/>
            <a:chExt cx="4866392" cy="250577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E9E6C9-73BE-4BF6-8369-F265E1E5AF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em L 16">
              <a:extLst>
                <a:ext uri="{FF2B5EF4-FFF2-40B4-BE49-F238E27FC236}">
                  <a16:creationId xmlns:a16="http://schemas.microsoft.com/office/drawing/2014/main" id="{D73B036E-5056-4D45-B929-F7D814F17E14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em L 17">
              <a:extLst>
                <a:ext uri="{FF2B5EF4-FFF2-40B4-BE49-F238E27FC236}">
                  <a16:creationId xmlns:a16="http://schemas.microsoft.com/office/drawing/2014/main" id="{84B4F789-8B05-4095-83F0-647BEB985F03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BF87DFFF-AFFF-472C-8C9A-3FBFEAB7BAB7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em L 19">
              <a:extLst>
                <a:ext uri="{FF2B5EF4-FFF2-40B4-BE49-F238E27FC236}">
                  <a16:creationId xmlns:a16="http://schemas.microsoft.com/office/drawing/2014/main" id="{91731805-464E-4B30-896D-2E10862FD62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5B0AD8-F6D1-42AB-83AC-4D0CF387D900}"/>
              </a:ext>
            </a:extLst>
          </p:cNvPr>
          <p:cNvSpPr txBox="1"/>
          <p:nvPr/>
        </p:nvSpPr>
        <p:spPr>
          <a:xfrm>
            <a:off x="1052512" y="473407"/>
            <a:ext cx="105679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1600" b="0" i="0" u="none" strike="noStrike" baseline="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ctr"/>
            <a:r>
              <a:rPr lang="pt-BR" sz="1600" b="0" i="0" u="none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1. Explique os comandos abaixo e mostre sua sintaxe:</a:t>
            </a:r>
            <a:endParaRPr lang="pt-BR" sz="2800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510242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Create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table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963820"/>
            <a:ext cx="54748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Cria uma tabela. As tabelas são utilizadas para armazenar os dados do banco.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674071" y="3436752"/>
            <a:ext cx="4058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CREATE TABLE</a:t>
            </a:r>
            <a:r>
              <a:rPr lang="en-US" b="1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Cliente</a:t>
            </a:r>
            <a:b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</a:br>
            <a: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Primeiro_Nome</a:t>
            </a:r>
            <a: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char(50),</a:t>
            </a:r>
            <a:b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</a:br>
            <a:r>
              <a:rPr lang="en-US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Ultimo_Nome</a:t>
            </a:r>
            <a: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char(50),</a:t>
            </a:r>
            <a:b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</a:br>
            <a:r>
              <a:rPr lang="en-US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Endereco</a:t>
            </a:r>
            <a: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char(50),</a:t>
            </a:r>
            <a:b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</a:br>
            <a:r>
              <a:rPr lang="en-US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Pais</a:t>
            </a:r>
            <a: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char(25),</a:t>
            </a:r>
            <a:b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</a:br>
            <a:r>
              <a:rPr lang="en-US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Data-de-Nascimento datetime);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971906"/>
            <a:ext cx="5562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Estabelece uma conexão com algum servidor MySQL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510241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Mysql_connect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362" y="4059576"/>
            <a:ext cx="4178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$link = </a:t>
            </a:r>
            <a:r>
              <a:rPr lang="pt-BR" alt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mysqli_connect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("HOST", "USUARIO", "SENHA", "BASE"); </a:t>
            </a:r>
          </a:p>
        </p:txBody>
      </p:sp>
      <p:sp>
        <p:nvSpPr>
          <p:cNvPr id="27" name="Retângulo: Biselado 26">
            <a:extLst>
              <a:ext uri="{FF2B5EF4-FFF2-40B4-BE49-F238E27FC236}">
                <a16:creationId xmlns:a16="http://schemas.microsoft.com/office/drawing/2014/main" id="{06222F02-51A8-4261-B49D-D35CEEAE4B63}"/>
              </a:ext>
            </a:extLst>
          </p:cNvPr>
          <p:cNvSpPr/>
          <p:nvPr/>
        </p:nvSpPr>
        <p:spPr>
          <a:xfrm>
            <a:off x="5846301" y="1282604"/>
            <a:ext cx="158895" cy="5518844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0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7D104C3-5851-4E14-8B91-7FD3633727F2}"/>
              </a:ext>
            </a:extLst>
          </p:cNvPr>
          <p:cNvGrpSpPr/>
          <p:nvPr/>
        </p:nvGrpSpPr>
        <p:grpSpPr>
          <a:xfrm>
            <a:off x="6667500" y="2593265"/>
            <a:ext cx="4866392" cy="2505772"/>
            <a:chOff x="115181" y="2852438"/>
            <a:chExt cx="4866392" cy="250577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68D0F21-AFAD-4B29-B4C2-8412793912C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em L 33">
              <a:extLst>
                <a:ext uri="{FF2B5EF4-FFF2-40B4-BE49-F238E27FC236}">
                  <a16:creationId xmlns:a16="http://schemas.microsoft.com/office/drawing/2014/main" id="{0234DF0B-C4EB-41E2-B372-6F07BFD773A5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em L 34">
              <a:extLst>
                <a:ext uri="{FF2B5EF4-FFF2-40B4-BE49-F238E27FC236}">
                  <a16:creationId xmlns:a16="http://schemas.microsoft.com/office/drawing/2014/main" id="{290B75C3-13DB-40D7-A1CA-D07FFC46D9D8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em L 35">
              <a:extLst>
                <a:ext uri="{FF2B5EF4-FFF2-40B4-BE49-F238E27FC236}">
                  <a16:creationId xmlns:a16="http://schemas.microsoft.com/office/drawing/2014/main" id="{7AEC4D68-83DE-421E-A4AB-1CB1CFE100CF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em L 36">
              <a:extLst>
                <a:ext uri="{FF2B5EF4-FFF2-40B4-BE49-F238E27FC236}">
                  <a16:creationId xmlns:a16="http://schemas.microsoft.com/office/drawing/2014/main" id="{71E903B5-7C91-4619-9540-89D58A1ED35D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27F942-161C-4082-AFBC-366F734A6126}"/>
              </a:ext>
            </a:extLst>
          </p:cNvPr>
          <p:cNvGrpSpPr/>
          <p:nvPr/>
        </p:nvGrpSpPr>
        <p:grpSpPr>
          <a:xfrm>
            <a:off x="95250" y="2593265"/>
            <a:ext cx="4866392" cy="2505772"/>
            <a:chOff x="115181" y="2852438"/>
            <a:chExt cx="4866392" cy="250577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E9E6C9-73BE-4BF6-8369-F265E1E5AF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em L 16">
              <a:extLst>
                <a:ext uri="{FF2B5EF4-FFF2-40B4-BE49-F238E27FC236}">
                  <a16:creationId xmlns:a16="http://schemas.microsoft.com/office/drawing/2014/main" id="{D73B036E-5056-4D45-B929-F7D814F17E14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em L 17">
              <a:extLst>
                <a:ext uri="{FF2B5EF4-FFF2-40B4-BE49-F238E27FC236}">
                  <a16:creationId xmlns:a16="http://schemas.microsoft.com/office/drawing/2014/main" id="{84B4F789-8B05-4095-83F0-647BEB985F03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BF87DFFF-AFFF-472C-8C9A-3FBFEAB7BAB7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em L 19">
              <a:extLst>
                <a:ext uri="{FF2B5EF4-FFF2-40B4-BE49-F238E27FC236}">
                  <a16:creationId xmlns:a16="http://schemas.microsoft.com/office/drawing/2014/main" id="{91731805-464E-4B30-896D-2E10862FD62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05967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Mysql_set_charset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513252"/>
            <a:ext cx="5488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Define quais os tipos de caracteres padrões que serão enviados e recebidos ao banco.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674071" y="3529230"/>
            <a:ext cx="4058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mysqli</a:t>
            </a:r>
            <a:r>
              <a:rPr 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_</a:t>
            </a:r>
            <a:r>
              <a:rPr 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set</a:t>
            </a:r>
            <a:r>
              <a:rPr 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_</a:t>
            </a:r>
            <a:r>
              <a:rPr 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charset</a:t>
            </a:r>
            <a:r>
              <a:rPr lang="pt-BR" b="1" u="sng" dirty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verdana" panose="020B0604030504040204" pitchFamily="34" charset="0"/>
              </a:rPr>
              <a:t>(‘ustf8’, $link);</a:t>
            </a: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521338"/>
            <a:ext cx="5562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Seleciona algum banco de dados do </a:t>
            </a:r>
            <a:r>
              <a:rPr lang="pt-BR" sz="20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</a:t>
            </a:r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Mysql_select_db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362" y="3470509"/>
            <a:ext cx="41781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Mysql_select_db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(“papelaria”);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//Se utiliza o nome do banco entre as parênteses</a:t>
            </a:r>
          </a:p>
        </p:txBody>
      </p:sp>
    </p:spTree>
    <p:extLst>
      <p:ext uri="{BB962C8B-B14F-4D97-AF65-F5344CB8AC3E}">
        <p14:creationId xmlns:p14="http://schemas.microsoft.com/office/powerpoint/2010/main" val="33318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7D104C3-5851-4E14-8B91-7FD3633727F2}"/>
              </a:ext>
            </a:extLst>
          </p:cNvPr>
          <p:cNvGrpSpPr/>
          <p:nvPr/>
        </p:nvGrpSpPr>
        <p:grpSpPr>
          <a:xfrm>
            <a:off x="6667500" y="2593265"/>
            <a:ext cx="4866392" cy="2505772"/>
            <a:chOff x="115181" y="2852438"/>
            <a:chExt cx="4866392" cy="250577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68D0F21-AFAD-4B29-B4C2-8412793912C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em L 33">
              <a:extLst>
                <a:ext uri="{FF2B5EF4-FFF2-40B4-BE49-F238E27FC236}">
                  <a16:creationId xmlns:a16="http://schemas.microsoft.com/office/drawing/2014/main" id="{0234DF0B-C4EB-41E2-B372-6F07BFD773A5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em L 34">
              <a:extLst>
                <a:ext uri="{FF2B5EF4-FFF2-40B4-BE49-F238E27FC236}">
                  <a16:creationId xmlns:a16="http://schemas.microsoft.com/office/drawing/2014/main" id="{290B75C3-13DB-40D7-A1CA-D07FFC46D9D8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em L 35">
              <a:extLst>
                <a:ext uri="{FF2B5EF4-FFF2-40B4-BE49-F238E27FC236}">
                  <a16:creationId xmlns:a16="http://schemas.microsoft.com/office/drawing/2014/main" id="{7AEC4D68-83DE-421E-A4AB-1CB1CFE100CF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em L 36">
              <a:extLst>
                <a:ext uri="{FF2B5EF4-FFF2-40B4-BE49-F238E27FC236}">
                  <a16:creationId xmlns:a16="http://schemas.microsoft.com/office/drawing/2014/main" id="{71E903B5-7C91-4619-9540-89D58A1ED35D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27F942-161C-4082-AFBC-366F734A6126}"/>
              </a:ext>
            </a:extLst>
          </p:cNvPr>
          <p:cNvGrpSpPr/>
          <p:nvPr/>
        </p:nvGrpSpPr>
        <p:grpSpPr>
          <a:xfrm>
            <a:off x="95250" y="2593265"/>
            <a:ext cx="4866392" cy="2505772"/>
            <a:chOff x="115181" y="2852438"/>
            <a:chExt cx="4866392" cy="250577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E9E6C9-73BE-4BF6-8369-F265E1E5AF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em L 16">
              <a:extLst>
                <a:ext uri="{FF2B5EF4-FFF2-40B4-BE49-F238E27FC236}">
                  <a16:creationId xmlns:a16="http://schemas.microsoft.com/office/drawing/2014/main" id="{D73B036E-5056-4D45-B929-F7D814F17E14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em L 17">
              <a:extLst>
                <a:ext uri="{FF2B5EF4-FFF2-40B4-BE49-F238E27FC236}">
                  <a16:creationId xmlns:a16="http://schemas.microsoft.com/office/drawing/2014/main" id="{84B4F789-8B05-4095-83F0-647BEB985F03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BF87DFFF-AFFF-472C-8C9A-3FBFEAB7BAB7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em L 19">
              <a:extLst>
                <a:ext uri="{FF2B5EF4-FFF2-40B4-BE49-F238E27FC236}">
                  <a16:creationId xmlns:a16="http://schemas.microsoft.com/office/drawing/2014/main" id="{91731805-464E-4B30-896D-2E10862FD62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05967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Mysql_query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513252"/>
            <a:ext cx="548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Envia uma consulta ao banco de dados conectado ao </a:t>
            </a:r>
            <a:r>
              <a:rPr lang="pt-BR" sz="2000" i="0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php</a:t>
            </a:r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647260" y="3653099"/>
            <a:ext cx="4058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mysqli</a:t>
            </a:r>
            <a:r>
              <a:rPr 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_</a:t>
            </a:r>
            <a:r>
              <a:rPr 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query</a:t>
            </a:r>
            <a:r>
              <a:rPr lang="pt-BR" dirty="0">
                <a:solidFill>
                  <a:srgbClr val="002060"/>
                </a:solidFill>
                <a:latin typeface="verdana" panose="020B0604030504040204" pitchFamily="34" charset="0"/>
              </a:rPr>
              <a:t>($link);</a:t>
            </a: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521338"/>
            <a:ext cx="5562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Termina a conexão com o servidor do último banco de dados aberto.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Mysql_close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362" y="3747508"/>
            <a:ext cx="4178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u="sng" dirty="0" err="1">
                <a:solidFill>
                  <a:srgbClr val="002060"/>
                </a:solidFill>
                <a:latin typeface="verdana" panose="020B0604030504040204" pitchFamily="34" charset="0"/>
              </a:rPr>
              <a:t>Mysql_close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($link)</a:t>
            </a:r>
          </a:p>
        </p:txBody>
      </p:sp>
    </p:spTree>
    <p:extLst>
      <p:ext uri="{BB962C8B-B14F-4D97-AF65-F5344CB8AC3E}">
        <p14:creationId xmlns:p14="http://schemas.microsoft.com/office/powerpoint/2010/main" val="3269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8CD3830-4F7D-452B-8993-4C85DFFB1936}"/>
              </a:ext>
            </a:extLst>
          </p:cNvPr>
          <p:cNvGrpSpPr/>
          <p:nvPr/>
        </p:nvGrpSpPr>
        <p:grpSpPr>
          <a:xfrm>
            <a:off x="6317164" y="2519432"/>
            <a:ext cx="5592329" cy="3026705"/>
            <a:chOff x="115181" y="2852438"/>
            <a:chExt cx="4866392" cy="2505772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6B3582E-6B0A-44B9-9B37-3994BE7EA638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em L 41">
              <a:extLst>
                <a:ext uri="{FF2B5EF4-FFF2-40B4-BE49-F238E27FC236}">
                  <a16:creationId xmlns:a16="http://schemas.microsoft.com/office/drawing/2014/main" id="{97D4A258-8055-4150-B81F-D0D013243F92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em L 42">
              <a:extLst>
                <a:ext uri="{FF2B5EF4-FFF2-40B4-BE49-F238E27FC236}">
                  <a16:creationId xmlns:a16="http://schemas.microsoft.com/office/drawing/2014/main" id="{0FDA287F-E329-459D-BBE9-CF03F3F8C4E6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em L 43">
              <a:extLst>
                <a:ext uri="{FF2B5EF4-FFF2-40B4-BE49-F238E27FC236}">
                  <a16:creationId xmlns:a16="http://schemas.microsoft.com/office/drawing/2014/main" id="{999160ED-446C-4B80-83AA-DD93CCCB8B43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em L 44">
              <a:extLst>
                <a:ext uri="{FF2B5EF4-FFF2-40B4-BE49-F238E27FC236}">
                  <a16:creationId xmlns:a16="http://schemas.microsoft.com/office/drawing/2014/main" id="{FF36B41C-BEF4-436E-A37B-397905E13612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27F942-161C-4082-AFBC-366F734A6126}"/>
              </a:ext>
            </a:extLst>
          </p:cNvPr>
          <p:cNvGrpSpPr/>
          <p:nvPr/>
        </p:nvGrpSpPr>
        <p:grpSpPr>
          <a:xfrm>
            <a:off x="100632" y="2511154"/>
            <a:ext cx="5592329" cy="3026705"/>
            <a:chOff x="115181" y="2852438"/>
            <a:chExt cx="4866392" cy="250577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E9E6C9-73BE-4BF6-8369-F265E1E5AF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em L 16">
              <a:extLst>
                <a:ext uri="{FF2B5EF4-FFF2-40B4-BE49-F238E27FC236}">
                  <a16:creationId xmlns:a16="http://schemas.microsoft.com/office/drawing/2014/main" id="{D73B036E-5056-4D45-B929-F7D814F17E14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em L 17">
              <a:extLst>
                <a:ext uri="{FF2B5EF4-FFF2-40B4-BE49-F238E27FC236}">
                  <a16:creationId xmlns:a16="http://schemas.microsoft.com/office/drawing/2014/main" id="{84B4F789-8B05-4095-83F0-647BEB985F03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BF87DFFF-AFFF-472C-8C9A-3FBFEAB7BAB7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em L 19">
              <a:extLst>
                <a:ext uri="{FF2B5EF4-FFF2-40B4-BE49-F238E27FC236}">
                  <a16:creationId xmlns:a16="http://schemas.microsoft.com/office/drawing/2014/main" id="{91731805-464E-4B30-896D-2E10862FD62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05967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Fieldset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513252"/>
            <a:ext cx="548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É utilizado para agrupar elementos dentro de um arquivo </a:t>
            </a:r>
            <a:r>
              <a:rPr lang="pt-BR" sz="2000" i="0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html</a:t>
            </a:r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.</a:t>
            </a: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521338"/>
            <a:ext cx="5562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 </a:t>
            </a:r>
            <a:r>
              <a:rPr lang="pt-BR" sz="2000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Label</a:t>
            </a:r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também é utilizada para agrupar elementos dentro de um arquivo </a:t>
            </a:r>
            <a:r>
              <a:rPr lang="pt-BR" sz="20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html</a:t>
            </a:r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. O </a:t>
            </a:r>
            <a:r>
              <a:rPr lang="pt-BR" sz="2000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conecta o comando </a:t>
            </a:r>
            <a:r>
              <a:rPr lang="pt-BR" sz="2000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input</a:t>
            </a:r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com a </a:t>
            </a:r>
            <a:r>
              <a:rPr lang="pt-BR" sz="2000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label</a:t>
            </a:r>
            <a:r>
              <a:rPr lang="pt-BR" sz="2000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Label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for: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786" y="3643634"/>
            <a:ext cx="5506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&lt;</a:t>
            </a:r>
            <a:r>
              <a:rPr lang="pt-BR" alt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label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 for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=“produto“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&gt;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Produto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&lt;/</a:t>
            </a:r>
            <a:r>
              <a:rPr lang="pt-BR" alt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label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&lt;input 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type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="radio" 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name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=“link" id=“produto" 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value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=“produto"&gt;&lt;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br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&gt;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469E44-A47F-4E61-A98A-E990DA7D96F1}"/>
              </a:ext>
            </a:extLst>
          </p:cNvPr>
          <p:cNvSpPr txBox="1"/>
          <p:nvPr/>
        </p:nvSpPr>
        <p:spPr>
          <a:xfrm>
            <a:off x="380999" y="3019922"/>
            <a:ext cx="53109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&lt;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form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action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="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test.php"method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="post"&gt;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  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&lt;</a:t>
            </a:r>
            <a:r>
              <a:rPr lang="pt-BR" alt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fieldset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      &lt;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legend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&gt;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Title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&lt;/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legend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&gt; &lt;input 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type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="radio"      id="radio"&gt;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      &lt;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label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for="radio"&gt;Click me&lt;/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label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   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&lt;/</a:t>
            </a:r>
            <a:r>
              <a:rPr lang="pt-BR" altLang="pt-BR" b="1" dirty="0" err="1">
                <a:solidFill>
                  <a:srgbClr val="002060"/>
                </a:solidFill>
                <a:latin typeface="verdana" panose="020B0604030504040204" pitchFamily="34" charset="0"/>
              </a:rPr>
              <a:t>fieldset</a:t>
            </a: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&lt;/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form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272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9C9846B-3017-4C72-8877-2E872DEBF205}"/>
              </a:ext>
            </a:extLst>
          </p:cNvPr>
          <p:cNvGrpSpPr/>
          <p:nvPr/>
        </p:nvGrpSpPr>
        <p:grpSpPr>
          <a:xfrm>
            <a:off x="124513" y="2586029"/>
            <a:ext cx="5016500" cy="2505772"/>
            <a:chOff x="115181" y="2852438"/>
            <a:chExt cx="4866392" cy="2505772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9F0DB55-17B7-43D3-8149-D436E3515E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em L 37">
              <a:extLst>
                <a:ext uri="{FF2B5EF4-FFF2-40B4-BE49-F238E27FC236}">
                  <a16:creationId xmlns:a16="http://schemas.microsoft.com/office/drawing/2014/main" id="{75711DB7-3733-4CD9-BF09-6E35DC45C921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em L 38">
              <a:extLst>
                <a:ext uri="{FF2B5EF4-FFF2-40B4-BE49-F238E27FC236}">
                  <a16:creationId xmlns:a16="http://schemas.microsoft.com/office/drawing/2014/main" id="{12BDBCAF-A8FA-4AEF-B9D6-E3F9405431B6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em L 39">
              <a:extLst>
                <a:ext uri="{FF2B5EF4-FFF2-40B4-BE49-F238E27FC236}">
                  <a16:creationId xmlns:a16="http://schemas.microsoft.com/office/drawing/2014/main" id="{1147305E-BB00-48A7-949B-5BF02B8EED4D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em L 40">
              <a:extLst>
                <a:ext uri="{FF2B5EF4-FFF2-40B4-BE49-F238E27FC236}">
                  <a16:creationId xmlns:a16="http://schemas.microsoft.com/office/drawing/2014/main" id="{DE770CB9-FAF9-4EDB-AB3D-5FCD26401E49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7D104C3-5851-4E14-8B91-7FD3633727F2}"/>
              </a:ext>
            </a:extLst>
          </p:cNvPr>
          <p:cNvGrpSpPr/>
          <p:nvPr/>
        </p:nvGrpSpPr>
        <p:grpSpPr>
          <a:xfrm>
            <a:off x="6667500" y="2593265"/>
            <a:ext cx="5016500" cy="2505772"/>
            <a:chOff x="115181" y="2852438"/>
            <a:chExt cx="4866392" cy="250577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68D0F21-AFAD-4B29-B4C2-8412793912C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em L 33">
              <a:extLst>
                <a:ext uri="{FF2B5EF4-FFF2-40B4-BE49-F238E27FC236}">
                  <a16:creationId xmlns:a16="http://schemas.microsoft.com/office/drawing/2014/main" id="{0234DF0B-C4EB-41E2-B372-6F07BFD773A5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em L 34">
              <a:extLst>
                <a:ext uri="{FF2B5EF4-FFF2-40B4-BE49-F238E27FC236}">
                  <a16:creationId xmlns:a16="http://schemas.microsoft.com/office/drawing/2014/main" id="{290B75C3-13DB-40D7-A1CA-D07FFC46D9D8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em L 35">
              <a:extLst>
                <a:ext uri="{FF2B5EF4-FFF2-40B4-BE49-F238E27FC236}">
                  <a16:creationId xmlns:a16="http://schemas.microsoft.com/office/drawing/2014/main" id="{7AEC4D68-83DE-421E-A4AB-1CB1CFE100CF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em L 36">
              <a:extLst>
                <a:ext uri="{FF2B5EF4-FFF2-40B4-BE49-F238E27FC236}">
                  <a16:creationId xmlns:a16="http://schemas.microsoft.com/office/drawing/2014/main" id="{71E903B5-7C91-4619-9540-89D58A1ED35D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05967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Input </a:t>
            </a:r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=“reset”: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513252"/>
            <a:ext cx="548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Apaga todos os valores inseridos no formulário</a:t>
            </a:r>
            <a:endParaRPr lang="pt-BR" sz="2000" i="0" strike="noStrike" baseline="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521338"/>
            <a:ext cx="5562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Envia os valores escritos no formulário ao banco de dados.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Input </a:t>
            </a:r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=“</a:t>
            </a:r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submit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”: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311" y="3658850"/>
            <a:ext cx="4978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&lt;input type="submit" </a:t>
            </a:r>
            <a:r>
              <a:rPr lang="en-US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value="</a:t>
            </a:r>
            <a:r>
              <a:rPr lang="en-US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Enviar</a:t>
            </a:r>
            <a:r>
              <a:rPr lang="en-US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"</a:t>
            </a:r>
            <a:r>
              <a:rPr lang="en-US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&gt;</a:t>
            </a:r>
            <a:endParaRPr lang="pt-BR" altLang="pt-BR" b="1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8080C1D7-47ED-419D-AB69-388EA790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36" y="3651997"/>
            <a:ext cx="4978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&lt;input type=“reset" </a:t>
            </a:r>
            <a:r>
              <a:rPr lang="en-US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value=“</a:t>
            </a:r>
            <a:r>
              <a:rPr lang="en-US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Apagar</a:t>
            </a:r>
            <a:r>
              <a:rPr lang="en-US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"</a:t>
            </a:r>
            <a:r>
              <a:rPr lang="en-US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&gt;</a:t>
            </a:r>
            <a:endParaRPr lang="pt-BR" altLang="pt-BR" b="1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2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7D104C3-5851-4E14-8B91-7FD3633727F2}"/>
              </a:ext>
            </a:extLst>
          </p:cNvPr>
          <p:cNvGrpSpPr/>
          <p:nvPr/>
        </p:nvGrpSpPr>
        <p:grpSpPr>
          <a:xfrm>
            <a:off x="6667500" y="2593265"/>
            <a:ext cx="4866392" cy="2505772"/>
            <a:chOff x="115181" y="2852438"/>
            <a:chExt cx="4866392" cy="2505772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68D0F21-AFAD-4B29-B4C2-8412793912C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em L 33">
              <a:extLst>
                <a:ext uri="{FF2B5EF4-FFF2-40B4-BE49-F238E27FC236}">
                  <a16:creationId xmlns:a16="http://schemas.microsoft.com/office/drawing/2014/main" id="{0234DF0B-C4EB-41E2-B372-6F07BFD773A5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em L 34">
              <a:extLst>
                <a:ext uri="{FF2B5EF4-FFF2-40B4-BE49-F238E27FC236}">
                  <a16:creationId xmlns:a16="http://schemas.microsoft.com/office/drawing/2014/main" id="{290B75C3-13DB-40D7-A1CA-D07FFC46D9D8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em L 35">
              <a:extLst>
                <a:ext uri="{FF2B5EF4-FFF2-40B4-BE49-F238E27FC236}">
                  <a16:creationId xmlns:a16="http://schemas.microsoft.com/office/drawing/2014/main" id="{7AEC4D68-83DE-421E-A4AB-1CB1CFE100CF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em L 36">
              <a:extLst>
                <a:ext uri="{FF2B5EF4-FFF2-40B4-BE49-F238E27FC236}">
                  <a16:creationId xmlns:a16="http://schemas.microsoft.com/office/drawing/2014/main" id="{71E903B5-7C91-4619-9540-89D58A1ED35D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27F942-161C-4082-AFBC-366F734A6126}"/>
              </a:ext>
            </a:extLst>
          </p:cNvPr>
          <p:cNvGrpSpPr/>
          <p:nvPr/>
        </p:nvGrpSpPr>
        <p:grpSpPr>
          <a:xfrm>
            <a:off x="95250" y="2593265"/>
            <a:ext cx="4866392" cy="2505772"/>
            <a:chOff x="115181" y="2852438"/>
            <a:chExt cx="4866392" cy="250577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E9E6C9-73BE-4BF6-8369-F265E1E5AF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em L 16">
              <a:extLst>
                <a:ext uri="{FF2B5EF4-FFF2-40B4-BE49-F238E27FC236}">
                  <a16:creationId xmlns:a16="http://schemas.microsoft.com/office/drawing/2014/main" id="{D73B036E-5056-4D45-B929-F7D814F17E14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em L 17">
              <a:extLst>
                <a:ext uri="{FF2B5EF4-FFF2-40B4-BE49-F238E27FC236}">
                  <a16:creationId xmlns:a16="http://schemas.microsoft.com/office/drawing/2014/main" id="{84B4F789-8B05-4095-83F0-647BEB985F03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BF87DFFF-AFFF-472C-8C9A-3FBFEAB7BAB7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em L 19">
              <a:extLst>
                <a:ext uri="{FF2B5EF4-FFF2-40B4-BE49-F238E27FC236}">
                  <a16:creationId xmlns:a16="http://schemas.microsoft.com/office/drawing/2014/main" id="{91731805-464E-4B30-896D-2E10862FD62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05967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$__post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[‘campo’]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513252"/>
            <a:ext cx="548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Adquire os valores inseridos no formulário e envia eles a uma variável.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647260" y="3653099"/>
            <a:ext cx="4058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verdana" panose="020B0604030504040204" pitchFamily="34" charset="0"/>
              </a:rPr>
              <a:t>$link = </a:t>
            </a:r>
            <a:r>
              <a:rPr lang="pt-BR" b="1" u="sng" dirty="0">
                <a:solidFill>
                  <a:srgbClr val="002060"/>
                </a:solidFill>
                <a:latin typeface="verdana" panose="020B0604030504040204" pitchFamily="34" charset="0"/>
              </a:rPr>
              <a:t>$_POST[‘link’]</a:t>
            </a:r>
            <a:r>
              <a:rPr lang="pt-BR" dirty="0">
                <a:solidFill>
                  <a:srgbClr val="002060"/>
                </a:solidFill>
                <a:latin typeface="verdana" panose="020B0604030504040204" pitchFamily="34" charset="0"/>
              </a:rPr>
              <a:t>;</a:t>
            </a:r>
          </a:p>
          <a:p>
            <a:r>
              <a:rPr lang="pt-BR" dirty="0">
                <a:solidFill>
                  <a:srgbClr val="002060"/>
                </a:solidFill>
                <a:latin typeface="verdana" panose="020B0604030504040204" pitchFamily="34" charset="0"/>
              </a:rPr>
              <a:t>//Entre os parênteses se coloca o valor (</a:t>
            </a:r>
            <a:r>
              <a:rPr 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value</a:t>
            </a:r>
            <a:r>
              <a:rPr lang="pt-BR" dirty="0">
                <a:solidFill>
                  <a:srgbClr val="002060"/>
                </a:solidFill>
                <a:latin typeface="verdana" panose="020B0604030504040204" pitchFamily="34" charset="0"/>
              </a:rPr>
              <a:t>) do post deseja</a:t>
            </a: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521338"/>
            <a:ext cx="5562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Importa arquivos, porém, caso o mesmo não seja encontrado, será levantado uma exceção e a execução é finalizada.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Require: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362" y="3747508"/>
            <a:ext cx="4178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rgbClr val="002060"/>
                </a:solidFill>
                <a:latin typeface="verdana" panose="020B0604030504040204" pitchFamily="34" charset="0"/>
              </a:rPr>
              <a:t>require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(‘</a:t>
            </a:r>
            <a:r>
              <a:rPr lang="pt-BR" altLang="pt-BR" dirty="0" err="1">
                <a:solidFill>
                  <a:srgbClr val="002060"/>
                </a:solidFill>
                <a:latin typeface="verdana" panose="020B0604030504040204" pitchFamily="34" charset="0"/>
              </a:rPr>
              <a:t>papelaria.php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'); </a:t>
            </a:r>
          </a:p>
        </p:txBody>
      </p:sp>
    </p:spTree>
    <p:extLst>
      <p:ext uri="{BB962C8B-B14F-4D97-AF65-F5344CB8AC3E}">
        <p14:creationId xmlns:p14="http://schemas.microsoft.com/office/powerpoint/2010/main" val="101512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B6DE10BF-D2AF-4718-A954-90AB81364023}"/>
              </a:ext>
            </a:extLst>
          </p:cNvPr>
          <p:cNvSpPr/>
          <p:nvPr/>
        </p:nvSpPr>
        <p:spPr>
          <a:xfrm rot="3899257">
            <a:off x="-1467670" y="-3175139"/>
            <a:ext cx="11189184" cy="10785263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 descr="Documento com preenchimento sólido">
            <a:extLst>
              <a:ext uri="{FF2B5EF4-FFF2-40B4-BE49-F238E27FC236}">
                <a16:creationId xmlns:a16="http://schemas.microsoft.com/office/drawing/2014/main" id="{375CF7E8-30B4-40DD-8EC2-AF5580E0D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64" y="5448300"/>
            <a:ext cx="1409700" cy="1409700"/>
          </a:xfrm>
          <a:prstGeom prst="rect">
            <a:avLst/>
          </a:prstGeom>
        </p:spPr>
      </p:pic>
      <p:sp>
        <p:nvSpPr>
          <p:cNvPr id="5" name="Forma em L 4">
            <a:extLst>
              <a:ext uri="{FF2B5EF4-FFF2-40B4-BE49-F238E27FC236}">
                <a16:creationId xmlns:a16="http://schemas.microsoft.com/office/drawing/2014/main" id="{077B62A8-6574-4E77-B5CB-7A393D151324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9E2200D-C9C6-4FE9-A4E3-D9EBDBD1BFDC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54202B-97A8-4AFF-BB65-E7B316E3EB4A}"/>
              </a:ext>
            </a:extLst>
          </p:cNvPr>
          <p:cNvSpPr txBox="1"/>
          <p:nvPr/>
        </p:nvSpPr>
        <p:spPr>
          <a:xfrm>
            <a:off x="2211531" y="2552751"/>
            <a:ext cx="42498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85735E-D76B-4C4F-AD15-DA58FC97DE49}"/>
              </a:ext>
            </a:extLst>
          </p:cNvPr>
          <p:cNvSpPr txBox="1"/>
          <p:nvPr/>
        </p:nvSpPr>
        <p:spPr>
          <a:xfrm>
            <a:off x="5981885" y="3429000"/>
            <a:ext cx="47580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Papelaria</a:t>
            </a:r>
          </a:p>
        </p:txBody>
      </p:sp>
      <p:pic>
        <p:nvPicPr>
          <p:cNvPr id="13" name="Gráfico 12" descr="Documento com preenchimento sólido">
            <a:extLst>
              <a:ext uri="{FF2B5EF4-FFF2-40B4-BE49-F238E27FC236}">
                <a16:creationId xmlns:a16="http://schemas.microsoft.com/office/drawing/2014/main" id="{46BA6A53-593E-43CB-BD11-4A40AC60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578" y="5204416"/>
            <a:ext cx="1409700" cy="1409700"/>
          </a:xfrm>
          <a:prstGeom prst="rect">
            <a:avLst/>
          </a:prstGeom>
        </p:spPr>
      </p:pic>
      <p:pic>
        <p:nvPicPr>
          <p:cNvPr id="14" name="Gráfico 13" descr="Documento com preenchimento sólido">
            <a:extLst>
              <a:ext uri="{FF2B5EF4-FFF2-40B4-BE49-F238E27FC236}">
                <a16:creationId xmlns:a16="http://schemas.microsoft.com/office/drawing/2014/main" id="{0D9F6398-D4D3-403F-A787-BBCF00AB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377" y="5410200"/>
            <a:ext cx="1409700" cy="1409700"/>
          </a:xfrm>
          <a:prstGeom prst="rect">
            <a:avLst/>
          </a:prstGeom>
        </p:spPr>
      </p:pic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75D9107F-EC24-40C4-9723-FCA13A5E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6018" y="5355369"/>
            <a:ext cx="1409700" cy="1409700"/>
          </a:xfrm>
          <a:prstGeom prst="rect">
            <a:avLst/>
          </a:prstGeom>
        </p:spPr>
      </p:pic>
      <p:sp>
        <p:nvSpPr>
          <p:cNvPr id="7" name="Forma em L 6">
            <a:extLst>
              <a:ext uri="{FF2B5EF4-FFF2-40B4-BE49-F238E27FC236}">
                <a16:creationId xmlns:a16="http://schemas.microsoft.com/office/drawing/2014/main" id="{70169F87-C0CF-4D5E-8EEC-CBBE3BCE8012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 descr="Documento com preenchimento sólido">
            <a:extLst>
              <a:ext uri="{FF2B5EF4-FFF2-40B4-BE49-F238E27FC236}">
                <a16:creationId xmlns:a16="http://schemas.microsoft.com/office/drawing/2014/main" id="{25429E62-6665-4916-848F-421EAAE47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39960" y="5428371"/>
            <a:ext cx="1409699" cy="1409700"/>
          </a:xfrm>
          <a:prstGeom prst="rect">
            <a:avLst/>
          </a:prstGeom>
        </p:spPr>
      </p:pic>
      <p:pic>
        <p:nvPicPr>
          <p:cNvPr id="17" name="Gráfico 16" descr="Documento com preenchimento sólido">
            <a:extLst>
              <a:ext uri="{FF2B5EF4-FFF2-40B4-BE49-F238E27FC236}">
                <a16:creationId xmlns:a16="http://schemas.microsoft.com/office/drawing/2014/main" id="{BAE2FEFD-810E-4D8A-99F7-6D3EACB96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71724" y="5203537"/>
            <a:ext cx="1409699" cy="1409700"/>
          </a:xfrm>
          <a:prstGeom prst="rect">
            <a:avLst/>
          </a:prstGeom>
        </p:spPr>
      </p:pic>
      <p:pic>
        <p:nvPicPr>
          <p:cNvPr id="18" name="Gráfico 17" descr="Documento com preenchimento sólido">
            <a:extLst>
              <a:ext uri="{FF2B5EF4-FFF2-40B4-BE49-F238E27FC236}">
                <a16:creationId xmlns:a16="http://schemas.microsoft.com/office/drawing/2014/main" id="{5B710BFC-3C0F-471E-A247-B49B46ED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93523" y="5409321"/>
            <a:ext cx="1409699" cy="1409700"/>
          </a:xfrm>
          <a:prstGeom prst="rect">
            <a:avLst/>
          </a:prstGeom>
        </p:spPr>
      </p:pic>
      <p:pic>
        <p:nvPicPr>
          <p:cNvPr id="19" name="Gráfico 18" descr="Documento com preenchimento sólido">
            <a:extLst>
              <a:ext uri="{FF2B5EF4-FFF2-40B4-BE49-F238E27FC236}">
                <a16:creationId xmlns:a16="http://schemas.microsoft.com/office/drawing/2014/main" id="{52CF237A-37CD-4D08-8FEB-437F10BD5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636214" y="5183040"/>
            <a:ext cx="1409699" cy="1409700"/>
          </a:xfrm>
          <a:prstGeom prst="rect">
            <a:avLst/>
          </a:prstGeom>
        </p:spPr>
      </p:pic>
      <p:sp>
        <p:nvSpPr>
          <p:cNvPr id="8" name="Forma em L 7">
            <a:extLst>
              <a:ext uri="{FF2B5EF4-FFF2-40B4-BE49-F238E27FC236}">
                <a16:creationId xmlns:a16="http://schemas.microsoft.com/office/drawing/2014/main" id="{9F638F8C-C2E9-44A1-A601-2E36EDAEC2BB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70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5B0AD8-F6D1-42AB-83AC-4D0CF387D900}"/>
              </a:ext>
            </a:extLst>
          </p:cNvPr>
          <p:cNvSpPr txBox="1"/>
          <p:nvPr/>
        </p:nvSpPr>
        <p:spPr>
          <a:xfrm>
            <a:off x="3831099" y="596518"/>
            <a:ext cx="475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2. Siga o roteiro abaixo:</a:t>
            </a:r>
            <a:endParaRPr lang="pt-BR" sz="2800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509D6A2-6162-46EA-8730-9BF64C0EEAE6}"/>
              </a:ext>
            </a:extLst>
          </p:cNvPr>
          <p:cNvSpPr txBox="1"/>
          <p:nvPr/>
        </p:nvSpPr>
        <p:spPr>
          <a:xfrm>
            <a:off x="460061" y="1872450"/>
            <a:ext cx="68103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Crie um banco de dados chamado papelaria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Crie uma tabela chamada produto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A tabela produto deverá ter 3 campos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Campo </a:t>
            </a:r>
            <a:r>
              <a:rPr lang="pt-BR" sz="2400" b="1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pro_codigo</a:t>
            </a:r>
            <a:r>
              <a:rPr lang="pt-BR" sz="24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como</a:t>
            </a:r>
            <a:r>
              <a:rPr lang="pt-BR" sz="24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varchar</a:t>
            </a:r>
            <a:r>
              <a:rPr lang="pt-BR" sz="2400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(10)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Campo </a:t>
            </a:r>
            <a:r>
              <a:rPr lang="pt-BR" sz="2400" b="1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pro_nome</a:t>
            </a:r>
            <a:r>
              <a:rPr lang="pt-BR" sz="24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como</a:t>
            </a:r>
            <a:r>
              <a:rPr lang="pt-BR" sz="24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varchar</a:t>
            </a:r>
            <a:r>
              <a:rPr lang="pt-BR" sz="2400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(20)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Campo </a:t>
            </a:r>
            <a:r>
              <a:rPr lang="pt-BR" sz="2400" b="1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pro_preco</a:t>
            </a:r>
            <a:r>
              <a:rPr lang="pt-BR" sz="24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como</a:t>
            </a:r>
            <a:r>
              <a:rPr lang="pt-BR" sz="2400" b="1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decimal (5,2)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Crie o arquivo conexão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Crie o arquivo para </a:t>
            </a:r>
            <a:r>
              <a:rPr lang="pt-BR" sz="2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formulario</a:t>
            </a:r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de entrada</a:t>
            </a:r>
          </a:p>
          <a:p>
            <a:r>
              <a:rPr lang="pt-BR" sz="2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• Crie o arquivo em </a:t>
            </a:r>
            <a:r>
              <a:rPr lang="pt-BR" sz="2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php</a:t>
            </a:r>
            <a:endParaRPr lang="pt-BR" sz="24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8" name="Gráfico 7" descr="Monitor estrutura de tópicos">
            <a:extLst>
              <a:ext uri="{FF2B5EF4-FFF2-40B4-BE49-F238E27FC236}">
                <a16:creationId xmlns:a16="http://schemas.microsoft.com/office/drawing/2014/main" id="{E545CBE6-E712-4EE8-9413-D12C5E55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914" y="1119738"/>
            <a:ext cx="5165262" cy="5165262"/>
          </a:xfrm>
          <a:prstGeom prst="rect">
            <a:avLst/>
          </a:prstGeom>
        </p:spPr>
      </p:pic>
      <p:pic>
        <p:nvPicPr>
          <p:cNvPr id="22" name="Gráfico 21" descr="Janela do navegador com preenchimento sólido">
            <a:extLst>
              <a:ext uri="{FF2B5EF4-FFF2-40B4-BE49-F238E27FC236}">
                <a16:creationId xmlns:a16="http://schemas.microsoft.com/office/drawing/2014/main" id="{41E7C2FE-A7B5-439A-9204-1D05A348B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3513" y="1852024"/>
            <a:ext cx="2276960" cy="2276960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405EE34-6C1E-468C-BDA3-1756F680B69C}"/>
              </a:ext>
            </a:extLst>
          </p:cNvPr>
          <p:cNvGrpSpPr/>
          <p:nvPr/>
        </p:nvGrpSpPr>
        <p:grpSpPr>
          <a:xfrm>
            <a:off x="7576777" y="2530409"/>
            <a:ext cx="2406958" cy="2406957"/>
            <a:chOff x="7616533" y="2425024"/>
            <a:chExt cx="2406958" cy="2406957"/>
          </a:xfrm>
        </p:grpSpPr>
        <p:pic>
          <p:nvPicPr>
            <p:cNvPr id="46" name="Gráfico 45" descr="Janela do navegador com preenchimento sólido">
              <a:extLst>
                <a:ext uri="{FF2B5EF4-FFF2-40B4-BE49-F238E27FC236}">
                  <a16:creationId xmlns:a16="http://schemas.microsoft.com/office/drawing/2014/main" id="{E640EA4A-069A-4E44-AE72-91F96A3B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616533" y="2425024"/>
              <a:ext cx="2406958" cy="2406957"/>
            </a:xfrm>
            <a:prstGeom prst="rect">
              <a:avLst/>
            </a:prstGeom>
          </p:spPr>
        </p:pic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56430ED-0F8A-4BB2-BDAB-68A401CB5C3D}"/>
                </a:ext>
              </a:extLst>
            </p:cNvPr>
            <p:cNvSpPr/>
            <p:nvPr/>
          </p:nvSpPr>
          <p:spPr>
            <a:xfrm>
              <a:off x="9388475" y="3251200"/>
              <a:ext cx="282575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AFA5BA8-4A37-425D-A54D-CCF9CF9A127F}"/>
              </a:ext>
            </a:extLst>
          </p:cNvPr>
          <p:cNvGrpSpPr/>
          <p:nvPr/>
        </p:nvGrpSpPr>
        <p:grpSpPr>
          <a:xfrm>
            <a:off x="7873768" y="2325948"/>
            <a:ext cx="1196586" cy="523020"/>
            <a:chOff x="7842747" y="2268798"/>
            <a:chExt cx="1196586" cy="523020"/>
          </a:xfrm>
        </p:grpSpPr>
        <p:pic>
          <p:nvPicPr>
            <p:cNvPr id="47" name="Gráfico 46" descr="Aquário com preenchimento sólido">
              <a:extLst>
                <a:ext uri="{FF2B5EF4-FFF2-40B4-BE49-F238E27FC236}">
                  <a16:creationId xmlns:a16="http://schemas.microsoft.com/office/drawing/2014/main" id="{194D5C4D-EE27-46B9-9B07-FC5102A13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2747" y="2268799"/>
              <a:ext cx="518155" cy="518155"/>
            </a:xfrm>
            <a:prstGeom prst="rect">
              <a:avLst/>
            </a:prstGeom>
          </p:spPr>
        </p:pic>
        <p:pic>
          <p:nvPicPr>
            <p:cNvPr id="48" name="Gráfico 47" descr="Aquário com preenchimento sólido">
              <a:extLst>
                <a:ext uri="{FF2B5EF4-FFF2-40B4-BE49-F238E27FC236}">
                  <a16:creationId xmlns:a16="http://schemas.microsoft.com/office/drawing/2014/main" id="{4382C798-ACCF-4A9C-B21E-70E94FDA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9297" y="2268798"/>
              <a:ext cx="518155" cy="518155"/>
            </a:xfrm>
            <a:prstGeom prst="rect">
              <a:avLst/>
            </a:prstGeom>
          </p:spPr>
        </p:pic>
        <p:pic>
          <p:nvPicPr>
            <p:cNvPr id="49" name="Gráfico 48" descr="Aquário com preenchimento sólido">
              <a:extLst>
                <a:ext uri="{FF2B5EF4-FFF2-40B4-BE49-F238E27FC236}">
                  <a16:creationId xmlns:a16="http://schemas.microsoft.com/office/drawing/2014/main" id="{3459B171-98F5-428C-BE3D-3EB402C6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21178" y="2273663"/>
              <a:ext cx="518155" cy="518155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8F507DB-B3AA-4E97-9A4C-CB3271357CE2}"/>
              </a:ext>
            </a:extLst>
          </p:cNvPr>
          <p:cNvGrpSpPr/>
          <p:nvPr/>
        </p:nvGrpSpPr>
        <p:grpSpPr>
          <a:xfrm>
            <a:off x="9983735" y="3892464"/>
            <a:ext cx="1196586" cy="523020"/>
            <a:chOff x="7842747" y="2268798"/>
            <a:chExt cx="1196586" cy="523020"/>
          </a:xfrm>
        </p:grpSpPr>
        <p:pic>
          <p:nvPicPr>
            <p:cNvPr id="52" name="Gráfico 51" descr="Aquário com preenchimento sólido">
              <a:extLst>
                <a:ext uri="{FF2B5EF4-FFF2-40B4-BE49-F238E27FC236}">
                  <a16:creationId xmlns:a16="http://schemas.microsoft.com/office/drawing/2014/main" id="{5B471C7E-7C4B-48C4-B934-47C2691A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2747" y="2268799"/>
              <a:ext cx="518155" cy="518155"/>
            </a:xfrm>
            <a:prstGeom prst="rect">
              <a:avLst/>
            </a:prstGeom>
          </p:spPr>
        </p:pic>
        <p:pic>
          <p:nvPicPr>
            <p:cNvPr id="53" name="Gráfico 52" descr="Aquário com preenchimento sólido">
              <a:extLst>
                <a:ext uri="{FF2B5EF4-FFF2-40B4-BE49-F238E27FC236}">
                  <a16:creationId xmlns:a16="http://schemas.microsoft.com/office/drawing/2014/main" id="{EBE41E0F-2513-4D05-AF47-FA12C49BB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9297" y="2268798"/>
              <a:ext cx="518155" cy="518155"/>
            </a:xfrm>
            <a:prstGeom prst="rect">
              <a:avLst/>
            </a:prstGeom>
          </p:spPr>
        </p:pic>
        <p:pic>
          <p:nvPicPr>
            <p:cNvPr id="54" name="Gráfico 53" descr="Aquário com preenchimento sólido">
              <a:extLst>
                <a:ext uri="{FF2B5EF4-FFF2-40B4-BE49-F238E27FC236}">
                  <a16:creationId xmlns:a16="http://schemas.microsoft.com/office/drawing/2014/main" id="{DBDFFE4B-A86C-428E-A53F-2B833B4D2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21178" y="2273663"/>
              <a:ext cx="518155" cy="518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47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1331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MingLiU_HKSCS-ExtB</vt:lpstr>
      <vt:lpstr>Arial</vt:lpstr>
      <vt:lpstr>Calibri</vt:lpstr>
      <vt:lpstr>Calibri Light</vt:lpstr>
      <vt:lpstr>Courier New</vt:lpstr>
      <vt:lpstr>Ink Free</vt:lpstr>
      <vt:lpstr>Microsoft Yi Baiti</vt:lpstr>
      <vt:lpstr>Modern Love Grunge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Plopes Kurusu</dc:creator>
  <cp:lastModifiedBy>Plopes Kurusu</cp:lastModifiedBy>
  <cp:revision>32</cp:revision>
  <dcterms:created xsi:type="dcterms:W3CDTF">2021-06-01T22:51:54Z</dcterms:created>
  <dcterms:modified xsi:type="dcterms:W3CDTF">2021-06-02T19:19:26Z</dcterms:modified>
</cp:coreProperties>
</file>