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73" r:id="rId3"/>
    <p:sldId id="265" r:id="rId4"/>
    <p:sldId id="257" r:id="rId5"/>
    <p:sldId id="266" r:id="rId6"/>
    <p:sldId id="258" r:id="rId7"/>
    <p:sldId id="259" r:id="rId8"/>
    <p:sldId id="267" r:id="rId9"/>
    <p:sldId id="268" r:id="rId10"/>
    <p:sldId id="260" r:id="rId11"/>
    <p:sldId id="261" r:id="rId12"/>
    <p:sldId id="269" r:id="rId13"/>
    <p:sldId id="270" r:id="rId14"/>
    <p:sldId id="262" r:id="rId15"/>
    <p:sldId id="263" r:id="rId16"/>
    <p:sldId id="271" r:id="rId17"/>
    <p:sldId id="272" r:id="rId18"/>
    <p:sldId id="264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3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2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4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01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6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1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4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1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6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3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51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23.sv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.png"/><Relationship Id="rId7" Type="http://schemas.openxmlformats.org/officeDocument/2006/relationships/image" Target="../media/image6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de Tecnologia de Rede">
            <a:extLst>
              <a:ext uri="{FF2B5EF4-FFF2-40B4-BE49-F238E27FC236}">
                <a16:creationId xmlns:a16="http://schemas.microsoft.com/office/drawing/2014/main" id="{9369C05B-5E42-42B4-B5E6-EFC50AC74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34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C4729E6-6A59-4B37-A62D-504B386B8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267171"/>
            <a:ext cx="10225530" cy="1475013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schemeClr val="tx1"/>
                </a:solidFill>
              </a:rPr>
              <a:t>Atividade de PW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DA3EF-F535-4A9C-AC5F-3D64B6984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742185"/>
            <a:ext cx="10225530" cy="2020284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Aluno: Gabriel Primo </a:t>
            </a:r>
            <a:r>
              <a:rPr lang="pt-BR" sz="2400" dirty="0" err="1">
                <a:solidFill>
                  <a:schemeClr val="tx1"/>
                </a:solidFill>
              </a:rPr>
              <a:t>Misiara</a:t>
            </a:r>
            <a:r>
              <a:rPr lang="pt-BR" sz="2400" dirty="0">
                <a:solidFill>
                  <a:schemeClr val="tx1"/>
                </a:solidFill>
              </a:rPr>
              <a:t> Costa</a:t>
            </a:r>
          </a:p>
          <a:p>
            <a:r>
              <a:rPr lang="pt-BR" sz="2400" dirty="0">
                <a:solidFill>
                  <a:schemeClr val="tx1"/>
                </a:solidFill>
              </a:rPr>
              <a:t>Módulo: 2ºDS</a:t>
            </a:r>
          </a:p>
          <a:p>
            <a:r>
              <a:rPr lang="pt-BR" sz="2400" dirty="0">
                <a:solidFill>
                  <a:schemeClr val="tx1"/>
                </a:solidFill>
              </a:rPr>
              <a:t>Turma: A</a:t>
            </a:r>
          </a:p>
        </p:txBody>
      </p:sp>
    </p:spTree>
    <p:extLst>
      <p:ext uri="{BB962C8B-B14F-4D97-AF65-F5344CB8AC3E}">
        <p14:creationId xmlns:p14="http://schemas.microsoft.com/office/powerpoint/2010/main" val="3644566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omputador com preenchimento sólido">
            <a:extLst>
              <a:ext uri="{FF2B5EF4-FFF2-40B4-BE49-F238E27FC236}">
                <a16:creationId xmlns:a16="http://schemas.microsoft.com/office/drawing/2014/main" id="{CD5F16B2-14D7-411F-806A-2CC9509F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8801" y="-14514"/>
            <a:ext cx="1531256" cy="1531256"/>
          </a:xfrm>
          <a:prstGeom prst="rect">
            <a:avLst/>
          </a:prstGeom>
        </p:spPr>
      </p:pic>
      <p:pic>
        <p:nvPicPr>
          <p:cNvPr id="8" name="Gráfico 7" descr="Crachá de funcionário com preenchimento sólido">
            <a:extLst>
              <a:ext uri="{FF2B5EF4-FFF2-40B4-BE49-F238E27FC236}">
                <a16:creationId xmlns:a16="http://schemas.microsoft.com/office/drawing/2014/main" id="{BD19EE4F-3850-45B4-94E3-BA956691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8058" y="-127352"/>
            <a:ext cx="1531255" cy="15312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02E0E1-7633-4CB8-8E4A-034204010609}"/>
              </a:ext>
            </a:extLst>
          </p:cNvPr>
          <p:cNvSpPr txBox="1"/>
          <p:nvPr/>
        </p:nvSpPr>
        <p:spPr>
          <a:xfrm>
            <a:off x="4630057" y="489504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741715" y="3276024"/>
            <a:ext cx="3122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Exclusão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ED13E52-73B6-4CB4-AC61-1D3CF3399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429" y="2123997"/>
            <a:ext cx="7800157" cy="3978754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  <p:pic>
        <p:nvPicPr>
          <p:cNvPr id="14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3B47201A-6059-439E-934B-4398F498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71" y="4291687"/>
            <a:ext cx="2169341" cy="2169341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3" name="Gráfico 2" descr="Perigo com preenchimento sólido">
            <a:extLst>
              <a:ext uri="{FF2B5EF4-FFF2-40B4-BE49-F238E27FC236}">
                <a16:creationId xmlns:a16="http://schemas.microsoft.com/office/drawing/2014/main" id="{A1D0623D-6BB6-4B4B-AA2C-D9A6C5309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32760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1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741715" y="3294078"/>
            <a:ext cx="3122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Exclusão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ED13E52-73B6-4CB4-AC61-1D3CF339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7422" y="1694188"/>
            <a:ext cx="6736410" cy="4736383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  <p:pic>
        <p:nvPicPr>
          <p:cNvPr id="14" name="Gráfico 13" descr="Perigo com preenchimento sólido">
            <a:extLst>
              <a:ext uri="{FF2B5EF4-FFF2-40B4-BE49-F238E27FC236}">
                <a16:creationId xmlns:a16="http://schemas.microsoft.com/office/drawing/2014/main" id="{234190CF-465E-4623-832D-9C3ACA2A8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276024"/>
            <a:ext cx="914400" cy="914400"/>
          </a:xfrm>
          <a:prstGeom prst="rect">
            <a:avLst/>
          </a:prstGeom>
        </p:spPr>
      </p:pic>
      <p:pic>
        <p:nvPicPr>
          <p:cNvPr id="15" name="Picture 2" descr="Free Icon | Php">
            <a:extLst>
              <a:ext uri="{FF2B5EF4-FFF2-40B4-BE49-F238E27FC236}">
                <a16:creationId xmlns:a16="http://schemas.microsoft.com/office/drawing/2014/main" id="{DB1DB032-617F-4140-8F6E-E8D354A17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69" y="4335469"/>
            <a:ext cx="2169341" cy="2169341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16" name="Gráfico 15" descr="Computador com preenchimento sólido">
            <a:extLst>
              <a:ext uri="{FF2B5EF4-FFF2-40B4-BE49-F238E27FC236}">
                <a16:creationId xmlns:a16="http://schemas.microsoft.com/office/drawing/2014/main" id="{1B873637-3E12-4E84-8234-AC6A51276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17" name="Gráfico 16" descr="Crachá de funcionário com preenchimento sólido">
            <a:extLst>
              <a:ext uri="{FF2B5EF4-FFF2-40B4-BE49-F238E27FC236}">
                <a16:creationId xmlns:a16="http://schemas.microsoft.com/office/drawing/2014/main" id="{A579838C-2B08-4C6D-B2E2-634C931863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49F3CB0-58B3-4BFD-AFE8-3D14ED6E7340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</p:spTree>
    <p:extLst>
      <p:ext uri="{BB962C8B-B14F-4D97-AF65-F5344CB8AC3E}">
        <p14:creationId xmlns:p14="http://schemas.microsoft.com/office/powerpoint/2010/main" val="4261110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omputador com preenchimento sólido">
            <a:extLst>
              <a:ext uri="{FF2B5EF4-FFF2-40B4-BE49-F238E27FC236}">
                <a16:creationId xmlns:a16="http://schemas.microsoft.com/office/drawing/2014/main" id="{CD5F16B2-14D7-411F-806A-2CC9509F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8" name="Gráfico 7" descr="Crachá de funcionário com preenchimento sólido">
            <a:extLst>
              <a:ext uri="{FF2B5EF4-FFF2-40B4-BE49-F238E27FC236}">
                <a16:creationId xmlns:a16="http://schemas.microsoft.com/office/drawing/2014/main" id="{BD19EE4F-3850-45B4-94E3-BA956691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02E0E1-7633-4CB8-8E4A-034204010609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2336819" y="1480454"/>
            <a:ext cx="76450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Resultado da Exclusão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EC1FE5-7474-4D78-AF3E-352CAFAF1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9" b="11389"/>
          <a:stretch/>
        </p:blipFill>
        <p:spPr>
          <a:xfrm>
            <a:off x="1595519" y="2603338"/>
            <a:ext cx="9232159" cy="4008278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1856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omputador com preenchimento sólido">
            <a:extLst>
              <a:ext uri="{FF2B5EF4-FFF2-40B4-BE49-F238E27FC236}">
                <a16:creationId xmlns:a16="http://schemas.microsoft.com/office/drawing/2014/main" id="{CD5F16B2-14D7-411F-806A-2CC9509F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8" name="Gráfico 7" descr="Crachá de funcionário com preenchimento sólido">
            <a:extLst>
              <a:ext uri="{FF2B5EF4-FFF2-40B4-BE49-F238E27FC236}">
                <a16:creationId xmlns:a16="http://schemas.microsoft.com/office/drawing/2014/main" id="{BD19EE4F-3850-45B4-94E3-BA956691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02E0E1-7633-4CB8-8E4A-034204010609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2389077" y="1480454"/>
            <a:ext cx="76450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/>
              <a:t>Resultado da Exclusão</a:t>
            </a:r>
          </a:p>
          <a:p>
            <a:pPr algn="ctr"/>
            <a:r>
              <a:rPr lang="pt-BR" sz="6000" b="1" dirty="0"/>
              <a:t>Quando Concluída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EC1FE5-7474-4D78-AF3E-352CAFAF1F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2" b="36759"/>
          <a:stretch/>
        </p:blipFill>
        <p:spPr>
          <a:xfrm>
            <a:off x="1479920" y="3468607"/>
            <a:ext cx="9232159" cy="2261936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4095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D0B4AC-D917-4198-82AD-C45F0D09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999" y="1692720"/>
            <a:ext cx="7438571" cy="4611308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1354251" y="3276024"/>
            <a:ext cx="1739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Lista</a:t>
            </a:r>
          </a:p>
        </p:txBody>
      </p:sp>
      <p:pic>
        <p:nvPicPr>
          <p:cNvPr id="11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C642831D-F061-4060-9EBD-EC16FCB62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71" y="4291687"/>
            <a:ext cx="2169341" cy="2169341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3" name="Gráfico 2" descr="Lista com preenchimento sólido">
            <a:extLst>
              <a:ext uri="{FF2B5EF4-FFF2-40B4-BE49-F238E27FC236}">
                <a16:creationId xmlns:a16="http://schemas.microsoft.com/office/drawing/2014/main" id="{E66F0434-7519-4592-A587-912C2B4C6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851" y="3326655"/>
            <a:ext cx="914400" cy="914400"/>
          </a:xfrm>
          <a:prstGeom prst="rect">
            <a:avLst/>
          </a:prstGeom>
        </p:spPr>
      </p:pic>
      <p:pic>
        <p:nvPicPr>
          <p:cNvPr id="14" name="Gráfico 13" descr="Computador com preenchimento sólido">
            <a:extLst>
              <a:ext uri="{FF2B5EF4-FFF2-40B4-BE49-F238E27FC236}">
                <a16:creationId xmlns:a16="http://schemas.microsoft.com/office/drawing/2014/main" id="{51E9DCF0-41EB-4611-96C2-862228FDE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15" name="Gráfico 14" descr="Crachá de funcionário com preenchimento sólido">
            <a:extLst>
              <a:ext uri="{FF2B5EF4-FFF2-40B4-BE49-F238E27FC236}">
                <a16:creationId xmlns:a16="http://schemas.microsoft.com/office/drawing/2014/main" id="{73D33412-3B1F-46AB-AB06-90C57575F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11A9E17-549D-4CC2-9D92-A67FDA953240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</p:spTree>
    <p:extLst>
      <p:ext uri="{BB962C8B-B14F-4D97-AF65-F5344CB8AC3E}">
        <p14:creationId xmlns:p14="http://schemas.microsoft.com/office/powerpoint/2010/main" val="207263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D0B4AC-D917-4198-82AD-C45F0D09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429" y="1584066"/>
            <a:ext cx="6103128" cy="4902547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1354251" y="3276024"/>
            <a:ext cx="1739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Lista</a:t>
            </a:r>
          </a:p>
        </p:txBody>
      </p:sp>
      <p:pic>
        <p:nvPicPr>
          <p:cNvPr id="14" name="Picture 2" descr="Free Icon | Php">
            <a:extLst>
              <a:ext uri="{FF2B5EF4-FFF2-40B4-BE49-F238E27FC236}">
                <a16:creationId xmlns:a16="http://schemas.microsoft.com/office/drawing/2014/main" id="{B0F38C98-34F4-4ED8-A4D7-C3CB9771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69" y="4335469"/>
            <a:ext cx="2169341" cy="2169341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15" name="Gráfico 14" descr="Lista com preenchimento sólido">
            <a:extLst>
              <a:ext uri="{FF2B5EF4-FFF2-40B4-BE49-F238E27FC236}">
                <a16:creationId xmlns:a16="http://schemas.microsoft.com/office/drawing/2014/main" id="{3FE85B6C-62FD-4BEE-93C4-CB9BE3E6A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851" y="3326655"/>
            <a:ext cx="914400" cy="914400"/>
          </a:xfrm>
          <a:prstGeom prst="rect">
            <a:avLst/>
          </a:prstGeom>
        </p:spPr>
      </p:pic>
      <p:pic>
        <p:nvPicPr>
          <p:cNvPr id="17" name="Gráfico 16" descr="Computador com preenchimento sólido">
            <a:extLst>
              <a:ext uri="{FF2B5EF4-FFF2-40B4-BE49-F238E27FC236}">
                <a16:creationId xmlns:a16="http://schemas.microsoft.com/office/drawing/2014/main" id="{6D354FE6-C61A-4A6C-8174-1BB12F829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18" name="Gráfico 17" descr="Crachá de funcionário com preenchimento sólido">
            <a:extLst>
              <a:ext uri="{FF2B5EF4-FFF2-40B4-BE49-F238E27FC236}">
                <a16:creationId xmlns:a16="http://schemas.microsoft.com/office/drawing/2014/main" id="{72A0014F-B371-476C-8FE4-7D079C0CD3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875366A4-9D90-4819-8874-562F267AB178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</p:spTree>
    <p:extLst>
      <p:ext uri="{BB962C8B-B14F-4D97-AF65-F5344CB8AC3E}">
        <p14:creationId xmlns:p14="http://schemas.microsoft.com/office/powerpoint/2010/main" val="640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omputador com preenchimento sólido">
            <a:extLst>
              <a:ext uri="{FF2B5EF4-FFF2-40B4-BE49-F238E27FC236}">
                <a16:creationId xmlns:a16="http://schemas.microsoft.com/office/drawing/2014/main" id="{CD5F16B2-14D7-411F-806A-2CC9509F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8" name="Gráfico 7" descr="Crachá de funcionário com preenchimento sólido">
            <a:extLst>
              <a:ext uri="{FF2B5EF4-FFF2-40B4-BE49-F238E27FC236}">
                <a16:creationId xmlns:a16="http://schemas.microsoft.com/office/drawing/2014/main" id="{BD19EE4F-3850-45B4-94E3-BA956691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02E0E1-7633-4CB8-8E4A-034204010609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3080644" y="1529451"/>
            <a:ext cx="6261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Resultado da Lista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EC1FE5-7474-4D78-AF3E-352CAFAF1F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8" b="56731"/>
          <a:stretch/>
        </p:blipFill>
        <p:spPr>
          <a:xfrm>
            <a:off x="1595517" y="2672300"/>
            <a:ext cx="9232159" cy="1712992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00241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E1D86F-B6E5-4694-B03A-964E6BA344C5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C42B9D-0BAE-4EDA-992E-4C2BFDD15A6F}"/>
              </a:ext>
            </a:extLst>
          </p:cNvPr>
          <p:cNvSpPr/>
          <p:nvPr/>
        </p:nvSpPr>
        <p:spPr>
          <a:xfrm>
            <a:off x="-609600" y="-685800"/>
            <a:ext cx="5715000" cy="86487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E28E09-85B7-445F-A99C-CE0CF44A9ED3}"/>
              </a:ext>
            </a:extLst>
          </p:cNvPr>
          <p:cNvSpPr txBox="1"/>
          <p:nvPr/>
        </p:nvSpPr>
        <p:spPr>
          <a:xfrm>
            <a:off x="6168570" y="2767280"/>
            <a:ext cx="3214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8000" b="1" dirty="0">
                <a:latin typeface="Impact" panose="020B0806030902050204" pitchFamily="34" charset="0"/>
              </a:rPr>
              <a:t>Pedido</a:t>
            </a:r>
          </a:p>
        </p:txBody>
      </p:sp>
    </p:spTree>
    <p:extLst>
      <p:ext uri="{BB962C8B-B14F-4D97-AF65-F5344CB8AC3E}">
        <p14:creationId xmlns:p14="http://schemas.microsoft.com/office/powerpoint/2010/main" val="265383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D0B4AC-D917-4198-82AD-C45F0D09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804" y="2003392"/>
            <a:ext cx="7262395" cy="4140333"/>
          </a:xfrm>
          <a:prstGeom prst="rect">
            <a:avLst/>
          </a:prstGeom>
          <a:ln w="38100">
            <a:solidFill>
              <a:srgbClr val="002060"/>
            </a:solidFill>
          </a:ln>
          <a:effectLst>
            <a:softEdge rad="3175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8316685" y="3429000"/>
            <a:ext cx="2324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Tabela</a:t>
            </a:r>
          </a:p>
        </p:txBody>
      </p:sp>
      <p:pic>
        <p:nvPicPr>
          <p:cNvPr id="3" name="Gráfico 2" descr="Classificar com preenchimento sólido">
            <a:extLst>
              <a:ext uri="{FF2B5EF4-FFF2-40B4-BE49-F238E27FC236}">
                <a16:creationId xmlns:a16="http://schemas.microsoft.com/office/drawing/2014/main" id="{CDEF0266-82AB-4F02-A789-A84564FA1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9199" y="332767"/>
            <a:ext cx="914400" cy="914400"/>
          </a:xfrm>
          <a:prstGeom prst="rect">
            <a:avLst/>
          </a:prstGeom>
        </p:spPr>
      </p:pic>
      <p:pic>
        <p:nvPicPr>
          <p:cNvPr id="7" name="Gráfico 6" descr="Banco de dados com preenchimento sólido">
            <a:extLst>
              <a:ext uri="{FF2B5EF4-FFF2-40B4-BE49-F238E27FC236}">
                <a16:creationId xmlns:a16="http://schemas.microsoft.com/office/drawing/2014/main" id="{251C8F8A-1F99-43F6-ABD0-1B63E33A1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37372" y="3515749"/>
            <a:ext cx="914400" cy="914400"/>
          </a:xfrm>
          <a:prstGeom prst="rect">
            <a:avLst/>
          </a:prstGeom>
        </p:spPr>
      </p:pic>
      <p:pic>
        <p:nvPicPr>
          <p:cNvPr id="14" name="Gráfico 13" descr="Computador com preenchimento sólido">
            <a:extLst>
              <a:ext uri="{FF2B5EF4-FFF2-40B4-BE49-F238E27FC236}">
                <a16:creationId xmlns:a16="http://schemas.microsoft.com/office/drawing/2014/main" id="{C2A9063C-38FF-4CB6-BA81-6DD7F8B88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EF16E8-5591-40EA-B01A-02BC5F518636}"/>
              </a:ext>
            </a:extLst>
          </p:cNvPr>
          <p:cNvSpPr txBox="1"/>
          <p:nvPr/>
        </p:nvSpPr>
        <p:spPr>
          <a:xfrm>
            <a:off x="5225143" y="482246"/>
            <a:ext cx="1246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Pedido</a:t>
            </a:r>
          </a:p>
        </p:txBody>
      </p:sp>
    </p:spTree>
    <p:extLst>
      <p:ext uri="{BB962C8B-B14F-4D97-AF65-F5344CB8AC3E}">
        <p14:creationId xmlns:p14="http://schemas.microsoft.com/office/powerpoint/2010/main" val="250293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E1D86F-B6E5-4694-B03A-964E6BA344C5}"/>
              </a:ext>
            </a:extLst>
          </p:cNvPr>
          <p:cNvSpPr/>
          <p:nvPr/>
        </p:nvSpPr>
        <p:spPr>
          <a:xfrm>
            <a:off x="261257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C42B9D-0BAE-4EDA-992E-4C2BFDD15A6F}"/>
              </a:ext>
            </a:extLst>
          </p:cNvPr>
          <p:cNvSpPr/>
          <p:nvPr/>
        </p:nvSpPr>
        <p:spPr>
          <a:xfrm>
            <a:off x="-609600" y="-685800"/>
            <a:ext cx="1741714" cy="86487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E28E09-85B7-445F-A99C-CE0CF44A9ED3}"/>
              </a:ext>
            </a:extLst>
          </p:cNvPr>
          <p:cNvSpPr txBox="1"/>
          <p:nvPr/>
        </p:nvSpPr>
        <p:spPr>
          <a:xfrm>
            <a:off x="2389696" y="1088569"/>
            <a:ext cx="74126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b="1" dirty="0">
                <a:latin typeface="Impact" panose="020B0806030902050204" pitchFamily="34" charset="0"/>
              </a:rPr>
              <a:t>Fim da Apresentação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F2CC12-3503-4472-83BA-D072FDAD22FF}"/>
              </a:ext>
            </a:extLst>
          </p:cNvPr>
          <p:cNvSpPr/>
          <p:nvPr/>
        </p:nvSpPr>
        <p:spPr>
          <a:xfrm>
            <a:off x="10849428" y="-685800"/>
            <a:ext cx="1741714" cy="86487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FC14BCF-1E55-412C-B053-A979DB52634F}"/>
              </a:ext>
            </a:extLst>
          </p:cNvPr>
          <p:cNvSpPr txBox="1"/>
          <p:nvPr/>
        </p:nvSpPr>
        <p:spPr>
          <a:xfrm>
            <a:off x="3601213" y="2196565"/>
            <a:ext cx="4989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Obrigado por ter visto até aqui!</a:t>
            </a:r>
          </a:p>
        </p:txBody>
      </p:sp>
      <p:pic>
        <p:nvPicPr>
          <p:cNvPr id="8" name="Gráfico 7" descr="Sinal de polegar para cima com preenchimento sólido">
            <a:extLst>
              <a:ext uri="{FF2B5EF4-FFF2-40B4-BE49-F238E27FC236}">
                <a16:creationId xmlns:a16="http://schemas.microsoft.com/office/drawing/2014/main" id="{AB3C1D98-77BF-4C47-8148-BBC2C416A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713" y="2719785"/>
            <a:ext cx="2656116" cy="2656116"/>
          </a:xfrm>
          <a:prstGeom prst="rect">
            <a:avLst/>
          </a:prstGeom>
        </p:spPr>
      </p:pic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F4371850-64F5-453B-AE07-4C94060363E1}"/>
              </a:ext>
            </a:extLst>
          </p:cNvPr>
          <p:cNvSpPr/>
          <p:nvPr/>
        </p:nvSpPr>
        <p:spPr>
          <a:xfrm>
            <a:off x="-174171" y="5464629"/>
            <a:ext cx="2563867" cy="1393371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FCDE6160-C736-4570-A3C0-84DCF2FE0CCD}"/>
              </a:ext>
            </a:extLst>
          </p:cNvPr>
          <p:cNvSpPr/>
          <p:nvPr/>
        </p:nvSpPr>
        <p:spPr>
          <a:xfrm>
            <a:off x="9550403" y="5493656"/>
            <a:ext cx="2563867" cy="1393371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31FAAE66-5F75-4F33-A5DC-57C828207CD8}"/>
              </a:ext>
            </a:extLst>
          </p:cNvPr>
          <p:cNvSpPr/>
          <p:nvPr/>
        </p:nvSpPr>
        <p:spPr>
          <a:xfrm rot="10800000">
            <a:off x="-174171" y="0"/>
            <a:ext cx="2563867" cy="1393371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0F00B8EC-2959-4A7E-B904-09BEDD061DC6}"/>
              </a:ext>
            </a:extLst>
          </p:cNvPr>
          <p:cNvSpPr/>
          <p:nvPr/>
        </p:nvSpPr>
        <p:spPr>
          <a:xfrm rot="10800000">
            <a:off x="9557657" y="0"/>
            <a:ext cx="2563867" cy="1393371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38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E1D86F-B6E5-4694-B03A-964E6BA344C5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C42B9D-0BAE-4EDA-992E-4C2BFDD15A6F}"/>
              </a:ext>
            </a:extLst>
          </p:cNvPr>
          <p:cNvSpPr/>
          <p:nvPr/>
        </p:nvSpPr>
        <p:spPr>
          <a:xfrm>
            <a:off x="6477000" y="-337457"/>
            <a:ext cx="5715000" cy="86487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E28E09-85B7-445F-A99C-CE0CF44A9ED3}"/>
              </a:ext>
            </a:extLst>
          </p:cNvPr>
          <p:cNvSpPr txBox="1"/>
          <p:nvPr/>
        </p:nvSpPr>
        <p:spPr>
          <a:xfrm>
            <a:off x="984314" y="2767280"/>
            <a:ext cx="52132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b="1" dirty="0">
                <a:latin typeface="Impact" panose="020B0806030902050204" pitchFamily="34" charset="0"/>
              </a:rPr>
              <a:t>Funcionário</a:t>
            </a:r>
          </a:p>
        </p:txBody>
      </p:sp>
    </p:spTree>
    <p:extLst>
      <p:ext uri="{BB962C8B-B14F-4D97-AF65-F5344CB8AC3E}">
        <p14:creationId xmlns:p14="http://schemas.microsoft.com/office/powerpoint/2010/main" val="157890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D0B4AC-D917-4198-82AD-C45F0D09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3543" y="2747552"/>
            <a:ext cx="7463836" cy="2530278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1393371" y="3261510"/>
            <a:ext cx="2324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Tabela</a:t>
            </a:r>
          </a:p>
        </p:txBody>
      </p:sp>
      <p:pic>
        <p:nvPicPr>
          <p:cNvPr id="11" name="Gráfico 10" descr="Banco de dados com preenchimento sólido">
            <a:extLst>
              <a:ext uri="{FF2B5EF4-FFF2-40B4-BE49-F238E27FC236}">
                <a16:creationId xmlns:a16="http://schemas.microsoft.com/office/drawing/2014/main" id="{69EB30EC-A09A-425B-8544-7EA6E6AAC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171" y="3261173"/>
            <a:ext cx="914400" cy="914400"/>
          </a:xfrm>
          <a:prstGeom prst="rect">
            <a:avLst/>
          </a:prstGeom>
        </p:spPr>
      </p:pic>
      <p:pic>
        <p:nvPicPr>
          <p:cNvPr id="14" name="Gráfico 13" descr="Computador com preenchimento sólido">
            <a:extLst>
              <a:ext uri="{FF2B5EF4-FFF2-40B4-BE49-F238E27FC236}">
                <a16:creationId xmlns:a16="http://schemas.microsoft.com/office/drawing/2014/main" id="{21C7B8E2-4288-4A9F-830E-DE12A6A55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16" name="Gráfico 15" descr="Crachá de funcionário com preenchimento sólido">
            <a:extLst>
              <a:ext uri="{FF2B5EF4-FFF2-40B4-BE49-F238E27FC236}">
                <a16:creationId xmlns:a16="http://schemas.microsoft.com/office/drawing/2014/main" id="{B795767B-041F-460E-826C-BC00BD232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B533180-CE34-4352-8146-BCB17F3DDF23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</p:spTree>
    <p:extLst>
      <p:ext uri="{BB962C8B-B14F-4D97-AF65-F5344CB8AC3E}">
        <p14:creationId xmlns:p14="http://schemas.microsoft.com/office/powerpoint/2010/main" val="20083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Texto&#10;&#10;Descrição gerada automaticamente">
            <a:extLst>
              <a:ext uri="{FF2B5EF4-FFF2-40B4-BE49-F238E27FC236}">
                <a16:creationId xmlns:a16="http://schemas.microsoft.com/office/drawing/2014/main" id="{68D0B4AC-D917-4198-82AD-C45F0D099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86" y="1617636"/>
            <a:ext cx="6952342" cy="5115874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1393371" y="3261510"/>
            <a:ext cx="20505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Menu</a:t>
            </a:r>
          </a:p>
        </p:txBody>
      </p:sp>
      <p:pic>
        <p:nvPicPr>
          <p:cNvPr id="15" name="Gráfico 14" descr="Ícone do menu de hambúrguer com preenchimento sólido">
            <a:extLst>
              <a:ext uri="{FF2B5EF4-FFF2-40B4-BE49-F238E27FC236}">
                <a16:creationId xmlns:a16="http://schemas.microsoft.com/office/drawing/2014/main" id="{E624E811-E817-4984-ABF1-A51F77D5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994" y="3261510"/>
            <a:ext cx="914400" cy="914400"/>
          </a:xfrm>
          <a:prstGeom prst="rect">
            <a:avLst/>
          </a:prstGeom>
        </p:spPr>
      </p:pic>
      <p:pic>
        <p:nvPicPr>
          <p:cNvPr id="16" name="Gráfico 15" descr="Computador com preenchimento sólido">
            <a:extLst>
              <a:ext uri="{FF2B5EF4-FFF2-40B4-BE49-F238E27FC236}">
                <a16:creationId xmlns:a16="http://schemas.microsoft.com/office/drawing/2014/main" id="{5119500C-3004-4155-BFF8-BAB11D9DA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17" name="Gráfico 16" descr="Crachá de funcionário com preenchimento sólido">
            <a:extLst>
              <a:ext uri="{FF2B5EF4-FFF2-40B4-BE49-F238E27FC236}">
                <a16:creationId xmlns:a16="http://schemas.microsoft.com/office/drawing/2014/main" id="{EDE38739-D7AD-44AE-9ED8-88E12DE32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488AC8-26C5-47D3-8B58-94F227062C8B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</p:spTree>
    <p:extLst>
      <p:ext uri="{BB962C8B-B14F-4D97-AF65-F5344CB8AC3E}">
        <p14:creationId xmlns:p14="http://schemas.microsoft.com/office/powerpoint/2010/main" val="423680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omputador com preenchimento sólido">
            <a:extLst>
              <a:ext uri="{FF2B5EF4-FFF2-40B4-BE49-F238E27FC236}">
                <a16:creationId xmlns:a16="http://schemas.microsoft.com/office/drawing/2014/main" id="{CD5F16B2-14D7-411F-806A-2CC9509F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8" name="Gráfico 7" descr="Crachá de funcionário com preenchimento sólido">
            <a:extLst>
              <a:ext uri="{FF2B5EF4-FFF2-40B4-BE49-F238E27FC236}">
                <a16:creationId xmlns:a16="http://schemas.microsoft.com/office/drawing/2014/main" id="{BD19EE4F-3850-45B4-94E3-BA956691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02E0E1-7633-4CB8-8E4A-034204010609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2805547" y="1509484"/>
            <a:ext cx="65809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Resultado do Menu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EC1FE5-7474-4D78-AF3E-352CAFAF1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" b="575"/>
          <a:stretch/>
        </p:blipFill>
        <p:spPr>
          <a:xfrm>
            <a:off x="1595519" y="2603338"/>
            <a:ext cx="9232159" cy="4008278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8054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645214" y="3276024"/>
            <a:ext cx="3219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Cadastro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ED13E52-73B6-4CB4-AC61-1D3CF339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4429" y="2003997"/>
            <a:ext cx="7685314" cy="4364499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  <p:pic>
        <p:nvPicPr>
          <p:cNvPr id="14" name="Picture 2" descr="Arquivo html com símbolo de código - ícones de interface grátis">
            <a:extLst>
              <a:ext uri="{FF2B5EF4-FFF2-40B4-BE49-F238E27FC236}">
                <a16:creationId xmlns:a16="http://schemas.microsoft.com/office/drawing/2014/main" id="{3B47201A-6059-439E-934B-4398F498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71" y="4291687"/>
            <a:ext cx="2169341" cy="2169341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3" name="Gráfico 2" descr="Usuário com preenchimento sólido">
            <a:extLst>
              <a:ext uri="{FF2B5EF4-FFF2-40B4-BE49-F238E27FC236}">
                <a16:creationId xmlns:a16="http://schemas.microsoft.com/office/drawing/2014/main" id="{2A5337E6-3B16-4B3A-B2D5-7274FADC6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9844" y="3271846"/>
            <a:ext cx="914400" cy="914400"/>
          </a:xfrm>
          <a:prstGeom prst="rect">
            <a:avLst/>
          </a:prstGeom>
        </p:spPr>
      </p:pic>
      <p:pic>
        <p:nvPicPr>
          <p:cNvPr id="15" name="Gráfico 14" descr="Computador com preenchimento sólido">
            <a:extLst>
              <a:ext uri="{FF2B5EF4-FFF2-40B4-BE49-F238E27FC236}">
                <a16:creationId xmlns:a16="http://schemas.microsoft.com/office/drawing/2014/main" id="{1FC4BC57-2E91-4B11-A204-A3A44B6BFD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16" name="Gráfico 15" descr="Crachá de funcionário com preenchimento sólido">
            <a:extLst>
              <a:ext uri="{FF2B5EF4-FFF2-40B4-BE49-F238E27FC236}">
                <a16:creationId xmlns:a16="http://schemas.microsoft.com/office/drawing/2014/main" id="{E257D7E5-9CB8-4EED-8E4F-D02421CC9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0AB375-D374-4847-A2AD-21F279FFDA48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</p:spTree>
    <p:extLst>
      <p:ext uri="{BB962C8B-B14F-4D97-AF65-F5344CB8AC3E}">
        <p14:creationId xmlns:p14="http://schemas.microsoft.com/office/powerpoint/2010/main" val="288560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645214" y="3276024"/>
            <a:ext cx="3219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Cadastro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ED13E52-73B6-4CB4-AC61-1D3CF339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4700" y="1736024"/>
            <a:ext cx="7274371" cy="4621839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  <p:pic>
        <p:nvPicPr>
          <p:cNvPr id="14" name="Gráfico 13" descr="Usuário com preenchimento sólido">
            <a:extLst>
              <a:ext uri="{FF2B5EF4-FFF2-40B4-BE49-F238E27FC236}">
                <a16:creationId xmlns:a16="http://schemas.microsoft.com/office/drawing/2014/main" id="{4914E833-479E-4159-B801-6BE94C077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9844" y="3271846"/>
            <a:ext cx="914400" cy="914400"/>
          </a:xfrm>
          <a:prstGeom prst="rect">
            <a:avLst/>
          </a:prstGeom>
        </p:spPr>
      </p:pic>
      <p:pic>
        <p:nvPicPr>
          <p:cNvPr id="15" name="Picture 2" descr="Free Icon | Php">
            <a:extLst>
              <a:ext uri="{FF2B5EF4-FFF2-40B4-BE49-F238E27FC236}">
                <a16:creationId xmlns:a16="http://schemas.microsoft.com/office/drawing/2014/main" id="{CF4AD184-88AC-4229-9818-5D4136D6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69" y="4335469"/>
            <a:ext cx="2169341" cy="2169341"/>
          </a:xfrm>
          <a:prstGeom prst="rect">
            <a:avLst/>
          </a:prstGeom>
          <a:solidFill>
            <a:srgbClr val="002060"/>
          </a:solidFill>
        </p:spPr>
      </p:pic>
      <p:pic>
        <p:nvPicPr>
          <p:cNvPr id="16" name="Gráfico 15" descr="Computador com preenchimento sólido">
            <a:extLst>
              <a:ext uri="{FF2B5EF4-FFF2-40B4-BE49-F238E27FC236}">
                <a16:creationId xmlns:a16="http://schemas.microsoft.com/office/drawing/2014/main" id="{8D5ABC0A-DCF1-436B-97F3-9E9B4B83A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17" name="Gráfico 16" descr="Crachá de funcionário com preenchimento sólido">
            <a:extLst>
              <a:ext uri="{FF2B5EF4-FFF2-40B4-BE49-F238E27FC236}">
                <a16:creationId xmlns:a16="http://schemas.microsoft.com/office/drawing/2014/main" id="{1D933395-DA41-4E19-88F4-CD60F1A03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50FE61D3-026A-4BB5-B537-456992A1DE49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</p:spTree>
    <p:extLst>
      <p:ext uri="{BB962C8B-B14F-4D97-AF65-F5344CB8AC3E}">
        <p14:creationId xmlns:p14="http://schemas.microsoft.com/office/powerpoint/2010/main" val="74723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omputador com preenchimento sólido">
            <a:extLst>
              <a:ext uri="{FF2B5EF4-FFF2-40B4-BE49-F238E27FC236}">
                <a16:creationId xmlns:a16="http://schemas.microsoft.com/office/drawing/2014/main" id="{CD5F16B2-14D7-411F-806A-2CC9509F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8" name="Gráfico 7" descr="Crachá de funcionário com preenchimento sólido">
            <a:extLst>
              <a:ext uri="{FF2B5EF4-FFF2-40B4-BE49-F238E27FC236}">
                <a16:creationId xmlns:a16="http://schemas.microsoft.com/office/drawing/2014/main" id="{BD19EE4F-3850-45B4-94E3-BA956691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02E0E1-7633-4CB8-8E4A-034204010609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2336819" y="1480454"/>
            <a:ext cx="7749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b="1" dirty="0"/>
              <a:t>Resultado do Cadastro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EC1FE5-7474-4D78-AF3E-352CAFAF1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9" b="11389"/>
          <a:stretch/>
        </p:blipFill>
        <p:spPr>
          <a:xfrm>
            <a:off x="1595519" y="2603338"/>
            <a:ext cx="9232159" cy="4008278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8768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1A90F2-4770-471D-BC33-A60CE96D67ED}"/>
              </a:ext>
            </a:extLst>
          </p:cNvPr>
          <p:cNvSpPr/>
          <p:nvPr/>
        </p:nvSpPr>
        <p:spPr>
          <a:xfrm>
            <a:off x="0" y="275771"/>
            <a:ext cx="12192000" cy="667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 descr="Computador com preenchimento sólido">
            <a:extLst>
              <a:ext uri="{FF2B5EF4-FFF2-40B4-BE49-F238E27FC236}">
                <a16:creationId xmlns:a16="http://schemas.microsoft.com/office/drawing/2014/main" id="{CD5F16B2-14D7-411F-806A-2CC9509F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3887" y="-21772"/>
            <a:ext cx="1531256" cy="1531256"/>
          </a:xfrm>
          <a:prstGeom prst="rect">
            <a:avLst/>
          </a:prstGeom>
        </p:spPr>
      </p:pic>
      <p:pic>
        <p:nvPicPr>
          <p:cNvPr id="8" name="Gráfico 7" descr="Crachá de funcionário com preenchimento sólido">
            <a:extLst>
              <a:ext uri="{FF2B5EF4-FFF2-40B4-BE49-F238E27FC236}">
                <a16:creationId xmlns:a16="http://schemas.microsoft.com/office/drawing/2014/main" id="{BD19EE4F-3850-45B4-94E3-BA9566910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3144" y="-134610"/>
            <a:ext cx="1531255" cy="153125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C02E0E1-7633-4CB8-8E4A-034204010609}"/>
              </a:ext>
            </a:extLst>
          </p:cNvPr>
          <p:cNvSpPr txBox="1"/>
          <p:nvPr/>
        </p:nvSpPr>
        <p:spPr>
          <a:xfrm>
            <a:off x="5225143" y="482246"/>
            <a:ext cx="1972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C72324F-0107-472A-9A18-3FF79D8338CD}"/>
              </a:ext>
            </a:extLst>
          </p:cNvPr>
          <p:cNvSpPr/>
          <p:nvPr/>
        </p:nvSpPr>
        <p:spPr>
          <a:xfrm>
            <a:off x="1139371" y="1376512"/>
            <a:ext cx="9913257" cy="54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8E9AB1-72F0-4601-8FE8-694622D04D26}"/>
              </a:ext>
            </a:extLst>
          </p:cNvPr>
          <p:cNvSpPr txBox="1"/>
          <p:nvPr/>
        </p:nvSpPr>
        <p:spPr>
          <a:xfrm>
            <a:off x="2336819" y="1480454"/>
            <a:ext cx="77495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6000" b="1" dirty="0"/>
              <a:t>Resultado do Cadastro</a:t>
            </a:r>
          </a:p>
          <a:p>
            <a:pPr algn="ctr"/>
            <a:r>
              <a:rPr lang="pt-BR" sz="6000" b="1" dirty="0"/>
              <a:t>Quando Concluído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3EC1FE5-7474-4D78-AF3E-352CAFAF1FE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02" b="35164"/>
          <a:stretch/>
        </p:blipFill>
        <p:spPr>
          <a:xfrm>
            <a:off x="1479919" y="3574143"/>
            <a:ext cx="9232159" cy="2503585"/>
          </a:xfrm>
          <a:prstGeom prst="rect">
            <a:avLst/>
          </a:prstGeom>
          <a:ln w="38100">
            <a:solidFill>
              <a:srgbClr val="7030A0"/>
            </a:solidFill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086048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73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 Nova Light</vt:lpstr>
      <vt:lpstr>Impact</vt:lpstr>
      <vt:lpstr>Wingdings 2</vt:lpstr>
      <vt:lpstr>DividendVTI</vt:lpstr>
      <vt:lpstr>Atividade de PW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de PW</dc:title>
  <dc:creator>Agatsuma Gabriel</dc:creator>
  <cp:lastModifiedBy>Agatsuma Gabriel</cp:lastModifiedBy>
  <cp:revision>5</cp:revision>
  <dcterms:created xsi:type="dcterms:W3CDTF">2021-09-08T14:02:14Z</dcterms:created>
  <dcterms:modified xsi:type="dcterms:W3CDTF">2021-09-08T14:49:07Z</dcterms:modified>
</cp:coreProperties>
</file>