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5" r:id="rId4"/>
    <p:sldId id="258" r:id="rId5"/>
    <p:sldId id="261" r:id="rId6"/>
    <p:sldId id="259" r:id="rId7"/>
    <p:sldId id="256" r:id="rId8"/>
    <p:sldId id="257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823D"/>
    <a:srgbClr val="B13A17"/>
    <a:srgbClr val="024E24"/>
    <a:srgbClr val="57FFA3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85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8" d="100"/>
        <a:sy n="17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9146F-7B49-45D9-A257-D1AD74F0F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4629D4-0407-4B0A-85F1-1322DEE26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340CDA-6FB5-4C8E-97F9-2CD6685C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E39-5DAA-4170-8C15-E26BEBDC1FAB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E10526-0382-4A36-98F3-C5B47F1B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3DFC9-C68E-4AC1-A374-3C42E505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3AA6-E83C-480F-8A9F-4E83609E1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34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1DBC0-45E5-452B-B1BD-82E2E547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501FCF-9161-43EF-9602-C65ABAD37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B80A3-E961-46AC-A40E-C56A67AA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E39-5DAA-4170-8C15-E26BEBDC1FAB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2BBDE6-F1F3-4688-943C-2734BFF4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90B489-A68B-4B12-AAF5-A1584261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3AA6-E83C-480F-8A9F-4E83609E1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20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027B0E-1F3C-4E46-A118-620C7D4E6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0E6B91-9242-4CB0-9F32-85FC5584B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0F45E-0B15-46FA-A6C5-DC3FBDB2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E39-5DAA-4170-8C15-E26BEBDC1FAB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F96348-AF8A-474B-8084-847C49BB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C80ADF-6A8D-44EC-B2E1-1220A8BD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3AA6-E83C-480F-8A9F-4E83609E1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58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2892E-ADE2-4A2B-A7AF-D2335D09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D3B2FA-E7A2-4C46-BDED-DBB90DB60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B98685-91A0-4EB2-A723-DE6B6A34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E39-5DAA-4170-8C15-E26BEBDC1FAB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12F684-9CB9-4D5D-92CF-7878E6F8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B5AB3B-D2BE-4AA7-86B1-83C2268D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3AA6-E83C-480F-8A9F-4E83609E1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8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C6484-EE06-452F-8A1A-A31913CF1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5C5E09-4E39-4763-A283-A5C8F5F2A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304F16-D9D1-470A-82F6-7141000F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E39-5DAA-4170-8C15-E26BEBDC1FAB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7B8C1-9278-4B9D-B8AA-A4A7674D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9D26DA-44FA-4F75-8CD9-3BCDC8E3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3AA6-E83C-480F-8A9F-4E83609E1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768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E33F9-EB96-45BD-AE03-79F8DD2E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C49AC-4B46-4069-B0DD-F504BBA06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AA713A-E852-4C01-B62B-15EF5C81A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AFABEA-4F27-4409-88F7-02C47233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E39-5DAA-4170-8C15-E26BEBDC1FAB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ADF167-FF99-4270-9CEA-5F52F446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0FAEB9-B798-4EC0-86F9-153DE2E9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3AA6-E83C-480F-8A9F-4E83609E1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96EA8-1C0C-4EE5-A6E2-AA4AD8C3C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A11E84-BC92-480C-8825-D16E6E27B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07C328-64E1-45A6-9813-F1CD37126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6B7896-7083-418A-96A4-6CA09A658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639147-1931-4F1E-89A8-370D6159A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FCBE83-C27A-4E04-AE8B-72CDFCB0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E39-5DAA-4170-8C15-E26BEBDC1FAB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2F1486-6259-471A-8013-83196073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DA91BF-04A9-4A45-BE14-10D81B1E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3AA6-E83C-480F-8A9F-4E83609E1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38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736AF-912E-4AEA-8573-40DB3723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336F043-188D-4492-931C-4AB408C5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E39-5DAA-4170-8C15-E26BEBDC1FAB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4C91A4-4758-4F68-A60C-EA931F92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E8D64F-279B-4C99-97D8-FB5EFD09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3AA6-E83C-480F-8A9F-4E83609E1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6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9F4244-4707-4CAE-A770-7A51E993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E39-5DAA-4170-8C15-E26BEBDC1FAB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1237B8-5611-4FCA-BC76-3E393DDA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E2C262-8C67-45C4-B65B-C3AFBEFD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3AA6-E83C-480F-8A9F-4E83609E1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65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A4AE8-0736-4647-BB16-628C0811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1DA9F1-22B6-422A-B69F-BE971566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331CCF-1C78-472B-9D77-16D42251F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C125B5-1496-41BC-970B-FB3DB694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E39-5DAA-4170-8C15-E26BEBDC1FAB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9CFBA3-BE7F-481E-BA2F-9A915CCA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AD2FA4-F2F7-45AE-993F-326E1BF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3AA6-E83C-480F-8A9F-4E83609E1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5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F26E8-9C52-4B32-8783-7C796417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B50AB0-9B79-4E61-8B25-0B104B7E3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93DC62-67CA-4B8E-A05C-AE2276826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D62A1D-97BE-4761-80DC-CDCE86E4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AE39-5DAA-4170-8C15-E26BEBDC1FAB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DC17B-E917-482A-B49A-883F70EC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C692C0-F22B-4696-9748-73E5B943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3AA6-E83C-480F-8A9F-4E83609E1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96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52A5BA-2207-4C86-975A-487A1EDC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36FD6E-1BE2-44E4-8226-7F7C8D2C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EF3F8-4F47-4B30-A940-93C095F78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AE39-5DAA-4170-8C15-E26BEBDC1FAB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D844C6-71D3-4182-B551-4C6167BE8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9338DE-6D26-41C0-BC69-9477ED9D0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63AA6-E83C-480F-8A9F-4E83609E10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03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.png"/><Relationship Id="rId7" Type="http://schemas.openxmlformats.org/officeDocument/2006/relationships/image" Target="../media/image33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3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2.png"/><Relationship Id="rId7" Type="http://schemas.openxmlformats.org/officeDocument/2006/relationships/image" Target="../media/image37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Divisa 2">
            <a:extLst>
              <a:ext uri="{FF2B5EF4-FFF2-40B4-BE49-F238E27FC236}">
                <a16:creationId xmlns:a16="http://schemas.microsoft.com/office/drawing/2014/main" id="{3A391C6F-EA19-4F00-9D8D-96BD520721C1}"/>
              </a:ext>
            </a:extLst>
          </p:cNvPr>
          <p:cNvSpPr/>
          <p:nvPr/>
        </p:nvSpPr>
        <p:spPr>
          <a:xfrm>
            <a:off x="762000" y="1389101"/>
            <a:ext cx="9791700" cy="2464531"/>
          </a:xfrm>
          <a:prstGeom prst="chevron">
            <a:avLst/>
          </a:prstGeom>
          <a:solidFill>
            <a:srgbClr val="57FFA3"/>
          </a:solidFill>
          <a:ln w="28575">
            <a:solidFill>
              <a:srgbClr val="024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CDA69D-E160-4791-884E-5ED7B6A70417}"/>
              </a:ext>
            </a:extLst>
          </p:cNvPr>
          <p:cNvSpPr txBox="1"/>
          <p:nvPr/>
        </p:nvSpPr>
        <p:spPr>
          <a:xfrm>
            <a:off x="2784452" y="2213831"/>
            <a:ext cx="62071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solidFill>
                  <a:srgbClr val="024E24"/>
                </a:solidFill>
                <a:latin typeface="Modern Love" panose="04090805081005020601" pitchFamily="82" charset="0"/>
              </a:rPr>
              <a:t>Trabalho de PW</a:t>
            </a:r>
          </a:p>
        </p:txBody>
      </p:sp>
      <p:pic>
        <p:nvPicPr>
          <p:cNvPr id="8" name="Gráfico 7" descr="Cursor com preenchimento sólido">
            <a:extLst>
              <a:ext uri="{FF2B5EF4-FFF2-40B4-BE49-F238E27FC236}">
                <a16:creationId xmlns:a16="http://schemas.microsoft.com/office/drawing/2014/main" id="{378BA294-A8F7-4B80-8CF9-040A2A1E2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" y="592254"/>
            <a:ext cx="914400" cy="914400"/>
          </a:xfrm>
          <a:prstGeom prst="rect">
            <a:avLst/>
          </a:prstGeom>
        </p:spPr>
      </p:pic>
      <p:pic>
        <p:nvPicPr>
          <p:cNvPr id="10" name="Gráfico 9" descr="Ethernet estrutura de tópicos">
            <a:extLst>
              <a:ext uri="{FF2B5EF4-FFF2-40B4-BE49-F238E27FC236}">
                <a16:creationId xmlns:a16="http://schemas.microsoft.com/office/drawing/2014/main" id="{46DBE4C6-074E-449D-8E29-4C138DF2E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3650" y="330279"/>
            <a:ext cx="1733550" cy="1733550"/>
          </a:xfrm>
          <a:prstGeom prst="rect">
            <a:avLst/>
          </a:prstGeom>
        </p:spPr>
      </p:pic>
      <p:pic>
        <p:nvPicPr>
          <p:cNvPr id="12" name="Gráfico 11" descr="Ícone do menu de hambúrguer estrutura de tópicos">
            <a:hlinkClick r:id="rId6" action="ppaction://hlinksldjump"/>
            <a:extLst>
              <a:ext uri="{FF2B5EF4-FFF2-40B4-BE49-F238E27FC236}">
                <a16:creationId xmlns:a16="http://schemas.microsoft.com/office/drawing/2014/main" id="{406DDBB7-8BF9-4B35-B463-BB69C59F0C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4800" y="135054"/>
            <a:ext cx="914400" cy="914400"/>
          </a:xfrm>
          <a:prstGeom prst="rect">
            <a:avLst/>
          </a:prstGeom>
        </p:spPr>
      </p:pic>
      <p:sp>
        <p:nvSpPr>
          <p:cNvPr id="16" name="Seta: Pentágono 15">
            <a:extLst>
              <a:ext uri="{FF2B5EF4-FFF2-40B4-BE49-F238E27FC236}">
                <a16:creationId xmlns:a16="http://schemas.microsoft.com/office/drawing/2014/main" id="{8ACBFF29-8452-420A-ABC8-B5CE63835730}"/>
              </a:ext>
            </a:extLst>
          </p:cNvPr>
          <p:cNvSpPr/>
          <p:nvPr/>
        </p:nvSpPr>
        <p:spPr>
          <a:xfrm flipH="1">
            <a:off x="6096000" y="4020162"/>
            <a:ext cx="5791200" cy="2621640"/>
          </a:xfrm>
          <a:prstGeom prst="homePlate">
            <a:avLst/>
          </a:prstGeom>
          <a:solidFill>
            <a:srgbClr val="57FFA3"/>
          </a:solidFill>
          <a:ln w="28575">
            <a:solidFill>
              <a:srgbClr val="024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0BD7D3-BFD7-4481-B31B-D310C204100C}"/>
              </a:ext>
            </a:extLst>
          </p:cNvPr>
          <p:cNvSpPr txBox="1"/>
          <p:nvPr/>
        </p:nvSpPr>
        <p:spPr>
          <a:xfrm>
            <a:off x="7296300" y="4178736"/>
            <a:ext cx="1377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024E24"/>
                </a:solidFill>
                <a:latin typeface="Modern Love Caps" panose="04070805081001020A01" pitchFamily="82" charset="0"/>
              </a:rPr>
              <a:t>Alunos: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0F721CF-9502-4581-8DE4-7FDB910A5530}"/>
              </a:ext>
            </a:extLst>
          </p:cNvPr>
          <p:cNvSpPr txBox="1"/>
          <p:nvPr/>
        </p:nvSpPr>
        <p:spPr>
          <a:xfrm>
            <a:off x="7296300" y="4815959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4823D"/>
                </a:solidFill>
                <a:latin typeface="Modern Love Caps" panose="04070805081001020A01" pitchFamily="82" charset="0"/>
              </a:rPr>
              <a:t>Davi Vieira</a:t>
            </a:r>
            <a:endParaRPr lang="pt-BR" sz="1400" dirty="0">
              <a:solidFill>
                <a:srgbClr val="04823D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E08A46F-1C8B-4A3A-A8C4-A61524ACA60E}"/>
              </a:ext>
            </a:extLst>
          </p:cNvPr>
          <p:cNvSpPr txBox="1"/>
          <p:nvPr/>
        </p:nvSpPr>
        <p:spPr>
          <a:xfrm>
            <a:off x="7296300" y="5169901"/>
            <a:ext cx="18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4823D"/>
                </a:solidFill>
                <a:latin typeface="Modern Love Caps" panose="04070805081001020A01" pitchFamily="82" charset="0"/>
              </a:rPr>
              <a:t>Gabriel Vieira</a:t>
            </a:r>
            <a:endParaRPr lang="pt-BR" sz="1400" dirty="0">
              <a:solidFill>
                <a:srgbClr val="04823D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96B6E62-402D-4261-85FD-A316130675B5}"/>
              </a:ext>
            </a:extLst>
          </p:cNvPr>
          <p:cNvSpPr txBox="1"/>
          <p:nvPr/>
        </p:nvSpPr>
        <p:spPr>
          <a:xfrm>
            <a:off x="7295239" y="5565696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4823D"/>
                </a:solidFill>
                <a:latin typeface="Modern Love Caps" panose="04070805081001020A01" pitchFamily="82" charset="0"/>
              </a:rPr>
              <a:t>Gabriel Primo</a:t>
            </a:r>
            <a:endParaRPr lang="pt-BR" sz="1400" dirty="0">
              <a:solidFill>
                <a:srgbClr val="04823D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C3B1655-3AD8-4201-B9E9-C84F491B6239}"/>
              </a:ext>
            </a:extLst>
          </p:cNvPr>
          <p:cNvSpPr txBox="1"/>
          <p:nvPr/>
        </p:nvSpPr>
        <p:spPr>
          <a:xfrm>
            <a:off x="7295239" y="5984559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04823D"/>
                </a:solidFill>
                <a:latin typeface="Modern Love Caps" panose="04070805081001020A01" pitchFamily="82" charset="0"/>
              </a:rPr>
              <a:t>Guilherme Samuel</a:t>
            </a:r>
            <a:endParaRPr lang="pt-BR" sz="1400" dirty="0">
              <a:solidFill>
                <a:srgbClr val="04823D"/>
              </a:solidFill>
            </a:endParaRPr>
          </a:p>
        </p:txBody>
      </p:sp>
      <p:pic>
        <p:nvPicPr>
          <p:cNvPr id="6" name="Gráfico 5" descr="Balão de chat com preenchimento sólido">
            <a:extLst>
              <a:ext uri="{FF2B5EF4-FFF2-40B4-BE49-F238E27FC236}">
                <a16:creationId xmlns:a16="http://schemas.microsoft.com/office/drawing/2014/main" id="{8955D6D9-BA7E-41A6-81BA-A3224F9D47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58450" y="2737573"/>
            <a:ext cx="1733550" cy="1733550"/>
          </a:xfrm>
          <a:prstGeom prst="rect">
            <a:avLst/>
          </a:prstGeom>
        </p:spPr>
      </p:pic>
      <p:pic>
        <p:nvPicPr>
          <p:cNvPr id="27" name="Gráfico 26" descr="Ethernet estrutura de tópicos">
            <a:extLst>
              <a:ext uri="{FF2B5EF4-FFF2-40B4-BE49-F238E27FC236}">
                <a16:creationId xmlns:a16="http://schemas.microsoft.com/office/drawing/2014/main" id="{79669F00-DB33-4DD9-8094-A30FAE740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1235" y="3686891"/>
            <a:ext cx="1733550" cy="1733550"/>
          </a:xfrm>
          <a:prstGeom prst="rect">
            <a:avLst/>
          </a:prstGeom>
        </p:spPr>
      </p:pic>
      <p:pic>
        <p:nvPicPr>
          <p:cNvPr id="29" name="Gráfico 28" descr="Cmd Terminal estrutura de tópicos">
            <a:extLst>
              <a:ext uri="{FF2B5EF4-FFF2-40B4-BE49-F238E27FC236}">
                <a16:creationId xmlns:a16="http://schemas.microsoft.com/office/drawing/2014/main" id="{9CD5FF1C-441D-4223-8F0B-B63B1BDA36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01004" y="4748213"/>
            <a:ext cx="2179931" cy="21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42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22A9917-E57A-4553-9063-1E2F9F3633BC}"/>
              </a:ext>
            </a:extLst>
          </p:cNvPr>
          <p:cNvGrpSpPr/>
          <p:nvPr/>
        </p:nvGrpSpPr>
        <p:grpSpPr>
          <a:xfrm>
            <a:off x="-762000" y="-2082697"/>
            <a:ext cx="13984514" cy="13716000"/>
            <a:chOff x="-762000" y="-2082697"/>
            <a:chExt cx="13984514" cy="137160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E1F292D-257A-48AF-8293-088648147601}"/>
                </a:ext>
              </a:extLst>
            </p:cNvPr>
            <p:cNvSpPr/>
            <p:nvPr/>
          </p:nvSpPr>
          <p:spPr>
            <a:xfrm>
              <a:off x="-493486" y="183616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CAC8508-97C3-4B1E-A15C-EB53329AE810}"/>
                </a:ext>
              </a:extLst>
            </p:cNvPr>
            <p:cNvSpPr/>
            <p:nvPr/>
          </p:nvSpPr>
          <p:spPr>
            <a:xfrm>
              <a:off x="-762000" y="6552210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8EC4C0F-6CE6-4C2A-97E9-EED28A906426}"/>
                </a:ext>
              </a:extLst>
            </p:cNvPr>
            <p:cNvSpPr/>
            <p:nvPr/>
          </p:nvSpPr>
          <p:spPr>
            <a:xfrm rot="16200000">
              <a:off x="-655172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8CCE46A-A061-4AAB-96AF-39467766FD24}"/>
                </a:ext>
              </a:extLst>
            </p:cNvPr>
            <p:cNvSpPr/>
            <p:nvPr/>
          </p:nvSpPr>
          <p:spPr>
            <a:xfrm rot="16200000">
              <a:off x="506836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8CEE9FE-C8FD-4EC9-B9E7-67F514F32506}"/>
                </a:ext>
              </a:extLst>
            </p:cNvPr>
            <p:cNvSpPr/>
            <p:nvPr/>
          </p:nvSpPr>
          <p:spPr>
            <a:xfrm>
              <a:off x="-275771" y="-275769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4D416BF-5873-492D-9DEE-ACD40E8475D1}"/>
                </a:ext>
              </a:extLst>
            </p:cNvPr>
            <p:cNvSpPr/>
            <p:nvPr/>
          </p:nvSpPr>
          <p:spPr>
            <a:xfrm>
              <a:off x="11926360" y="-259078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1485010-36D6-4E2C-9006-A97C4720E39E}"/>
                </a:ext>
              </a:extLst>
            </p:cNvPr>
            <p:cNvSpPr/>
            <p:nvPr/>
          </p:nvSpPr>
          <p:spPr>
            <a:xfrm>
              <a:off x="11937790" y="6575069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C5F884F-F73C-417C-8A5C-47490A06BDB5}"/>
                </a:ext>
              </a:extLst>
            </p:cNvPr>
            <p:cNvSpPr/>
            <p:nvPr/>
          </p:nvSpPr>
          <p:spPr>
            <a:xfrm>
              <a:off x="-230051" y="6566724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2C1A533-276E-4B1E-8778-B551A5CC5541}"/>
              </a:ext>
            </a:extLst>
          </p:cNvPr>
          <p:cNvSpPr txBox="1"/>
          <p:nvPr/>
        </p:nvSpPr>
        <p:spPr>
          <a:xfrm>
            <a:off x="4851909" y="688720"/>
            <a:ext cx="248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u="sng" dirty="0">
                <a:solidFill>
                  <a:srgbClr val="04823D"/>
                </a:solidFill>
                <a:latin typeface="Modern Love" panose="04090805081005020601" pitchFamily="82" charset="0"/>
              </a:rPr>
              <a:t>Enunciado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D1AA655-A2B8-4688-B84C-E992BA7EAE25}"/>
              </a:ext>
            </a:extLst>
          </p:cNvPr>
          <p:cNvSpPr txBox="1"/>
          <p:nvPr/>
        </p:nvSpPr>
        <p:spPr>
          <a:xfrm>
            <a:off x="842611" y="1768222"/>
            <a:ext cx="112939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faça um programa que dê desconto de acordo com o valor gasto na compra</a:t>
            </a:r>
            <a:b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</a:br>
            <a:b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</a:br>
            <a: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-se gastar entre </a:t>
            </a:r>
            <a:r>
              <a:rPr lang="pt-BR" sz="2800" b="1" i="0" u="sng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0</a:t>
            </a:r>
            <a: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 e </a:t>
            </a:r>
            <a:r>
              <a:rPr lang="pt-BR" sz="2800" b="1" i="0" u="sng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100</a:t>
            </a:r>
            <a: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 dê 5% de desconto</a:t>
            </a:r>
            <a:b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</a:br>
            <a:b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</a:br>
            <a: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-se gastar entre </a:t>
            </a:r>
            <a:r>
              <a:rPr lang="pt-BR" sz="2800" b="1" i="0" u="sng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101</a:t>
            </a:r>
            <a: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 e </a:t>
            </a:r>
            <a:r>
              <a:rPr lang="pt-BR" sz="2800" b="1" i="0" u="sng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200</a:t>
            </a:r>
            <a: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 dê 10% de desconto</a:t>
            </a:r>
            <a:b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</a:br>
            <a:b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</a:br>
            <a: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-se gastar entre </a:t>
            </a:r>
            <a:r>
              <a:rPr lang="pt-BR" sz="2800" b="1" i="0" u="sng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201</a:t>
            </a:r>
            <a: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 e </a:t>
            </a:r>
            <a:r>
              <a:rPr lang="pt-BR" sz="2800" b="1" i="0" u="sng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500</a:t>
            </a:r>
            <a: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 dê 15% de desconto</a:t>
            </a:r>
            <a:b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</a:br>
            <a:b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</a:br>
            <a: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- se gastar de </a:t>
            </a:r>
            <a:r>
              <a:rPr lang="pt-BR" sz="2800" b="1" i="0" u="sng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501 pra cima</a:t>
            </a:r>
            <a:r>
              <a:rPr lang="pt-BR" sz="2800" b="1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 </a:t>
            </a:r>
            <a:r>
              <a:rPr lang="pt-BR" sz="2800" b="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dê 20% de desconto</a:t>
            </a:r>
          </a:p>
        </p:txBody>
      </p:sp>
      <p:pic>
        <p:nvPicPr>
          <p:cNvPr id="19" name="Gráfico 18" descr="Ponto de interrogação com preenchimento sólido">
            <a:extLst>
              <a:ext uri="{FF2B5EF4-FFF2-40B4-BE49-F238E27FC236}">
                <a16:creationId xmlns:a16="http://schemas.microsoft.com/office/drawing/2014/main" id="{682327AE-1E4F-4AE3-886F-4170F1886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55303">
            <a:off x="638392" y="208926"/>
            <a:ext cx="1472335" cy="1472335"/>
          </a:xfrm>
          <a:prstGeom prst="rect">
            <a:avLst/>
          </a:prstGeom>
        </p:spPr>
      </p:pic>
      <p:pic>
        <p:nvPicPr>
          <p:cNvPr id="20" name="Gráfico 19" descr="Ponto de interrogação com preenchimento sólido">
            <a:extLst>
              <a:ext uri="{FF2B5EF4-FFF2-40B4-BE49-F238E27FC236}">
                <a16:creationId xmlns:a16="http://schemas.microsoft.com/office/drawing/2014/main" id="{92C59EE4-748C-4CDD-B7E6-0FAF748FE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086914" flipH="1">
            <a:off x="9713308" y="4469197"/>
            <a:ext cx="1796308" cy="176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20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158A6B-5D8B-4C18-B0D1-05813C57FA6D}"/>
              </a:ext>
            </a:extLst>
          </p:cNvPr>
          <p:cNvSpPr txBox="1"/>
          <p:nvPr/>
        </p:nvSpPr>
        <p:spPr>
          <a:xfrm>
            <a:off x="417549" y="479831"/>
            <a:ext cx="79573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-BR"&gt;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&gt;Mercado&lt;/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.card 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4px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#136B08;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background-color:#B3F1AC;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border-radius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300px;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15px;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400" b="1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pt-BR" sz="1400" b="1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2px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#136B08;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background-color: #B3F1AC;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border-radius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50px;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100px;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color: #0E4A07;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&lt;/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&lt;meta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="utf-8"&gt;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E36C6A4-9A4F-4831-894D-713DF37AF399}"/>
              </a:ext>
            </a:extLst>
          </p:cNvPr>
          <p:cNvGrpSpPr/>
          <p:nvPr/>
        </p:nvGrpSpPr>
        <p:grpSpPr>
          <a:xfrm>
            <a:off x="-762000" y="-2082697"/>
            <a:ext cx="13984514" cy="13716000"/>
            <a:chOff x="-762000" y="-2082697"/>
            <a:chExt cx="13984514" cy="13716000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98441F7-8998-4DBD-A97B-036C918B554C}"/>
                </a:ext>
              </a:extLst>
            </p:cNvPr>
            <p:cNvSpPr/>
            <p:nvPr/>
          </p:nvSpPr>
          <p:spPr>
            <a:xfrm>
              <a:off x="-493486" y="183616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4AD0B26-5C4F-4FA6-A4D3-50CD0308FD25}"/>
                </a:ext>
              </a:extLst>
            </p:cNvPr>
            <p:cNvSpPr/>
            <p:nvPr/>
          </p:nvSpPr>
          <p:spPr>
            <a:xfrm>
              <a:off x="-762000" y="6552210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3E87DA9-8B28-4945-8F54-E1C9C53D9751}"/>
                </a:ext>
              </a:extLst>
            </p:cNvPr>
            <p:cNvSpPr/>
            <p:nvPr/>
          </p:nvSpPr>
          <p:spPr>
            <a:xfrm rot="16200000">
              <a:off x="-655172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3461D5E-D37A-4F51-A1D3-D9FC561D156E}"/>
                </a:ext>
              </a:extLst>
            </p:cNvPr>
            <p:cNvSpPr/>
            <p:nvPr/>
          </p:nvSpPr>
          <p:spPr>
            <a:xfrm rot="16200000">
              <a:off x="506836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200FB4B-2E31-4980-9040-CA3FB0D4EC7D}"/>
                </a:ext>
              </a:extLst>
            </p:cNvPr>
            <p:cNvSpPr/>
            <p:nvPr/>
          </p:nvSpPr>
          <p:spPr>
            <a:xfrm>
              <a:off x="-275771" y="-275769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03AB568-90AD-47B8-9267-47EBFD7CE422}"/>
                </a:ext>
              </a:extLst>
            </p:cNvPr>
            <p:cNvSpPr/>
            <p:nvPr/>
          </p:nvSpPr>
          <p:spPr>
            <a:xfrm>
              <a:off x="11926360" y="-259078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15DE694B-9B03-49A5-BB90-00A68A65DB39}"/>
                </a:ext>
              </a:extLst>
            </p:cNvPr>
            <p:cNvSpPr/>
            <p:nvPr/>
          </p:nvSpPr>
          <p:spPr>
            <a:xfrm>
              <a:off x="11937790" y="6575069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537DE092-2C74-44E2-8E10-C3BFCAB59735}"/>
                </a:ext>
              </a:extLst>
            </p:cNvPr>
            <p:cNvSpPr/>
            <p:nvPr/>
          </p:nvSpPr>
          <p:spPr>
            <a:xfrm>
              <a:off x="-230051" y="6566724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9" name="Imagem 28" descr="Forma&#10;&#10;Descrição gerada automaticamente com confiança baixa">
            <a:extLst>
              <a:ext uri="{FF2B5EF4-FFF2-40B4-BE49-F238E27FC236}">
                <a16:creationId xmlns:a16="http://schemas.microsoft.com/office/drawing/2014/main" id="{982FDC42-8394-40AB-9B88-07EDC25A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71" y="4094090"/>
            <a:ext cx="2207624" cy="220762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32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DBE9C73B-55C2-4F05-90DA-4116E0EA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72" y="480953"/>
            <a:ext cx="2282957" cy="2282957"/>
          </a:xfrm>
          <a:prstGeom prst="rect">
            <a:avLst/>
          </a:prstGeom>
          <a:solidFill>
            <a:srgbClr val="00B050"/>
          </a:solidFill>
          <a:ln>
            <a:solidFill>
              <a:srgbClr val="04823D"/>
            </a:solidFill>
          </a:ln>
        </p:spPr>
      </p:pic>
      <p:pic>
        <p:nvPicPr>
          <p:cNvPr id="34" name="Gráfico 33" descr="Selo seguir com preenchimento sólido">
            <a:extLst>
              <a:ext uri="{FF2B5EF4-FFF2-40B4-BE49-F238E27FC236}">
                <a16:creationId xmlns:a16="http://schemas.microsoft.com/office/drawing/2014/main" id="{AB5B08BC-3CC8-4A04-B9C8-A165BC2E5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683" y="2971800"/>
            <a:ext cx="914400" cy="914400"/>
          </a:xfrm>
          <a:prstGeom prst="rect">
            <a:avLst/>
          </a:prstGeom>
        </p:spPr>
      </p:pic>
      <p:pic>
        <p:nvPicPr>
          <p:cNvPr id="6" name="Gráfico 5" descr="Nuvem com Relâmpagos e Chuva com preenchimento sólido">
            <a:extLst>
              <a:ext uri="{FF2B5EF4-FFF2-40B4-BE49-F238E27FC236}">
                <a16:creationId xmlns:a16="http://schemas.microsoft.com/office/drawing/2014/main" id="{B2A17210-DE84-4EE4-8A44-4473C50E3E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0315" y="2124396"/>
            <a:ext cx="1444313" cy="1444313"/>
          </a:xfrm>
          <a:prstGeom prst="rect">
            <a:avLst/>
          </a:prstGeom>
        </p:spPr>
      </p:pic>
      <p:pic>
        <p:nvPicPr>
          <p:cNvPr id="26" name="Gráfico 25" descr="Nuvem com Relâmpagos e Chuva com preenchimento sólido">
            <a:extLst>
              <a:ext uri="{FF2B5EF4-FFF2-40B4-BE49-F238E27FC236}">
                <a16:creationId xmlns:a16="http://schemas.microsoft.com/office/drawing/2014/main" id="{D6B050AA-8C42-4458-94C6-9BB0A96F78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6538" y="38259"/>
            <a:ext cx="1444313" cy="1444313"/>
          </a:xfrm>
          <a:prstGeom prst="rect">
            <a:avLst/>
          </a:prstGeom>
        </p:spPr>
      </p:pic>
      <p:pic>
        <p:nvPicPr>
          <p:cNvPr id="8" name="Gráfico 7" descr="Guarda-chuva fechado com preenchimento sólido">
            <a:extLst>
              <a:ext uri="{FF2B5EF4-FFF2-40B4-BE49-F238E27FC236}">
                <a16:creationId xmlns:a16="http://schemas.microsoft.com/office/drawing/2014/main" id="{2169F8DE-83F3-4060-8B94-0A026F2588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153312">
            <a:off x="10788217" y="3652295"/>
            <a:ext cx="1164783" cy="1164783"/>
          </a:xfrm>
          <a:prstGeom prst="rect">
            <a:avLst/>
          </a:prstGeom>
        </p:spPr>
      </p:pic>
      <p:pic>
        <p:nvPicPr>
          <p:cNvPr id="28" name="Gráfico 27" descr="Guarda-chuva fechado com preenchimento sólido">
            <a:extLst>
              <a:ext uri="{FF2B5EF4-FFF2-40B4-BE49-F238E27FC236}">
                <a16:creationId xmlns:a16="http://schemas.microsoft.com/office/drawing/2014/main" id="{62B143DD-7F71-4C6E-8791-A6902DE4C8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648024">
            <a:off x="8633406" y="5510716"/>
            <a:ext cx="1164783" cy="116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0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E36C6A4-9A4F-4831-894D-713DF37AF399}"/>
              </a:ext>
            </a:extLst>
          </p:cNvPr>
          <p:cNvGrpSpPr/>
          <p:nvPr/>
        </p:nvGrpSpPr>
        <p:grpSpPr>
          <a:xfrm>
            <a:off x="-762000" y="-2082697"/>
            <a:ext cx="13984514" cy="13716000"/>
            <a:chOff x="-762000" y="-2082697"/>
            <a:chExt cx="13984514" cy="13716000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98441F7-8998-4DBD-A97B-036C918B554C}"/>
                </a:ext>
              </a:extLst>
            </p:cNvPr>
            <p:cNvSpPr/>
            <p:nvPr/>
          </p:nvSpPr>
          <p:spPr>
            <a:xfrm>
              <a:off x="-493486" y="183616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4AD0B26-5C4F-4FA6-A4D3-50CD0308FD25}"/>
                </a:ext>
              </a:extLst>
            </p:cNvPr>
            <p:cNvSpPr/>
            <p:nvPr/>
          </p:nvSpPr>
          <p:spPr>
            <a:xfrm>
              <a:off x="-762000" y="6552210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3E87DA9-8B28-4945-8F54-E1C9C53D9751}"/>
                </a:ext>
              </a:extLst>
            </p:cNvPr>
            <p:cNvSpPr/>
            <p:nvPr/>
          </p:nvSpPr>
          <p:spPr>
            <a:xfrm rot="16200000">
              <a:off x="-655172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3461D5E-D37A-4F51-A1D3-D9FC561D156E}"/>
                </a:ext>
              </a:extLst>
            </p:cNvPr>
            <p:cNvSpPr/>
            <p:nvPr/>
          </p:nvSpPr>
          <p:spPr>
            <a:xfrm rot="16200000">
              <a:off x="506836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200FB4B-2E31-4980-9040-CA3FB0D4EC7D}"/>
                </a:ext>
              </a:extLst>
            </p:cNvPr>
            <p:cNvSpPr/>
            <p:nvPr/>
          </p:nvSpPr>
          <p:spPr>
            <a:xfrm>
              <a:off x="-275771" y="-275769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03AB568-90AD-47B8-9267-47EBFD7CE422}"/>
                </a:ext>
              </a:extLst>
            </p:cNvPr>
            <p:cNvSpPr/>
            <p:nvPr/>
          </p:nvSpPr>
          <p:spPr>
            <a:xfrm>
              <a:off x="11926360" y="-259078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15DE694B-9B03-49A5-BB90-00A68A65DB39}"/>
                </a:ext>
              </a:extLst>
            </p:cNvPr>
            <p:cNvSpPr/>
            <p:nvPr/>
          </p:nvSpPr>
          <p:spPr>
            <a:xfrm>
              <a:off x="11937790" y="6575069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537DE092-2C74-44E2-8E10-C3BFCAB59735}"/>
                </a:ext>
              </a:extLst>
            </p:cNvPr>
            <p:cNvSpPr/>
            <p:nvPr/>
          </p:nvSpPr>
          <p:spPr>
            <a:xfrm>
              <a:off x="-230051" y="6566724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0E8249D-DC0D-4B56-A0C3-37A36271C8F7}"/>
              </a:ext>
            </a:extLst>
          </p:cNvPr>
          <p:cNvSpPr txBox="1"/>
          <p:nvPr/>
        </p:nvSpPr>
        <p:spPr>
          <a:xfrm>
            <a:off x="343098" y="421603"/>
            <a:ext cx="1160612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"4" color="#B43F18"&gt;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"5" face= "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Sans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Serif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color= "#B43F18"&gt;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&lt;H1&gt;&lt;center&gt; Para calcular melhor seu desconto, nos de a seguinte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informacao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&lt;/center&gt;&lt;/H1&gt;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pt-BR" sz="1400" dirty="0">
              <a:solidFill>
                <a:srgbClr val="0482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"form1"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="POST"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="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desconto.php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&lt;p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="card"&gt;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"5" face= "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Sans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Serif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color= "#0E4A07"&gt;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&lt;TR&gt;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&lt;TH&gt;Digite o valor total da compra:&lt;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&lt;/TH&gt;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&lt;TH&gt;&lt;input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="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="valor"&gt; &lt;/TH&gt;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&lt;TH&gt;</a:t>
            </a:r>
            <a:r>
              <a:rPr lang="si-LK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ඞ&lt;/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&lt;/TR&gt;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&lt;/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&lt;/p&gt;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&lt;center&gt;&lt;input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="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="Calcular"&gt;&lt;/center&gt;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"4" color="#B43F18"&gt;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13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83B0E8E2-6FC3-4AF8-8E4F-B983848CA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432" y="1873417"/>
            <a:ext cx="2282957" cy="2282957"/>
          </a:xfrm>
          <a:prstGeom prst="rect">
            <a:avLst/>
          </a:prstGeom>
          <a:solidFill>
            <a:srgbClr val="00B050"/>
          </a:solidFill>
          <a:ln>
            <a:solidFill>
              <a:srgbClr val="04823D"/>
            </a:solidFill>
          </a:ln>
        </p:spPr>
      </p:pic>
      <p:pic>
        <p:nvPicPr>
          <p:cNvPr id="4" name="Gráfico 3" descr="Raio com preenchimento sólido">
            <a:extLst>
              <a:ext uri="{FF2B5EF4-FFF2-40B4-BE49-F238E27FC236}">
                <a16:creationId xmlns:a16="http://schemas.microsoft.com/office/drawing/2014/main" id="{E1C3170D-CC31-4A85-A92B-8B6C50832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8532" y="3429000"/>
            <a:ext cx="1323995" cy="1323995"/>
          </a:xfrm>
          <a:prstGeom prst="rect">
            <a:avLst/>
          </a:prstGeom>
        </p:spPr>
      </p:pic>
      <p:pic>
        <p:nvPicPr>
          <p:cNvPr id="26" name="Gráfico 25" descr="Raio com preenchimento sólido">
            <a:extLst>
              <a:ext uri="{FF2B5EF4-FFF2-40B4-BE49-F238E27FC236}">
                <a16:creationId xmlns:a16="http://schemas.microsoft.com/office/drawing/2014/main" id="{501E0BC3-E62C-4315-80B2-B66E2B277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3294" y="1436011"/>
            <a:ext cx="1323995" cy="13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3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158A6B-5D8B-4C18-B0D1-05813C57FA6D}"/>
              </a:ext>
            </a:extLst>
          </p:cNvPr>
          <p:cNvSpPr txBox="1"/>
          <p:nvPr/>
        </p:nvSpPr>
        <p:spPr>
          <a:xfrm>
            <a:off x="404806" y="909717"/>
            <a:ext cx="8728255" cy="504753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1400" dirty="0">
              <a:solidFill>
                <a:srgbClr val="0482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$valor = $_POST ['valor'];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($valor &gt;= 0 &amp;&amp; $valor &lt;= 100)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$resultado = round($valor - ($valor * 0.05), 2);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"5% de desconto&lt;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&gt;Valor final: R$ $resultado";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($valor &gt;= 101 &amp;&amp; $valor &lt;= 200)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$resultado = round($valor - ($valor * 0.1), 2);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"10% de desconto&lt;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&gt;Valor final: R$ $resultado";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($valor &gt;= 201 &amp;&amp; $valor &lt;= 500)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$resultado = round($valor - ($valor * 0.15), 2);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"15% de desconto&lt;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&gt;Valor final: R$ $resultado";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($valor &gt;= 501)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$resultado = round($valor - ($valor * 0.2), 2);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"20% de desconto&lt;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&gt;Valor final: R$ $resultado";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pic>
        <p:nvPicPr>
          <p:cNvPr id="4" name="Picture 2" descr="Free Icon | Php">
            <a:extLst>
              <a:ext uri="{FF2B5EF4-FFF2-40B4-BE49-F238E27FC236}">
                <a16:creationId xmlns:a16="http://schemas.microsoft.com/office/drawing/2014/main" id="{AA4D38B3-094E-482D-B92C-3B84606EB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061" y="2115665"/>
            <a:ext cx="1973306" cy="1973306"/>
          </a:xfrm>
          <a:prstGeom prst="rect">
            <a:avLst/>
          </a:prstGeom>
          <a:solidFill>
            <a:srgbClr val="00B050"/>
          </a:solidFill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2F01FCD5-6EA1-426E-AF40-53CA75493873}"/>
              </a:ext>
            </a:extLst>
          </p:cNvPr>
          <p:cNvGrpSpPr/>
          <p:nvPr/>
        </p:nvGrpSpPr>
        <p:grpSpPr>
          <a:xfrm>
            <a:off x="-762000" y="-2082697"/>
            <a:ext cx="13984514" cy="13716000"/>
            <a:chOff x="-762000" y="-2082697"/>
            <a:chExt cx="13984514" cy="1371600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9681CB9-69A0-437D-8CAE-297DBAFC19C5}"/>
                </a:ext>
              </a:extLst>
            </p:cNvPr>
            <p:cNvSpPr/>
            <p:nvPr/>
          </p:nvSpPr>
          <p:spPr>
            <a:xfrm>
              <a:off x="-493486" y="183616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0875DC6-B41F-44EB-8BB4-68B0840B81A8}"/>
                </a:ext>
              </a:extLst>
            </p:cNvPr>
            <p:cNvSpPr/>
            <p:nvPr/>
          </p:nvSpPr>
          <p:spPr>
            <a:xfrm>
              <a:off x="-762000" y="6552210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6BBC5BC-128C-47D6-B7EC-4AF0EC3421ED}"/>
                </a:ext>
              </a:extLst>
            </p:cNvPr>
            <p:cNvSpPr/>
            <p:nvPr/>
          </p:nvSpPr>
          <p:spPr>
            <a:xfrm rot="16200000">
              <a:off x="-655172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4A4C90C-029B-43BB-A461-484803E2CD21}"/>
                </a:ext>
              </a:extLst>
            </p:cNvPr>
            <p:cNvSpPr/>
            <p:nvPr/>
          </p:nvSpPr>
          <p:spPr>
            <a:xfrm rot="16200000">
              <a:off x="506836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DBBEDE8-98B6-4790-AF6A-DFEEE9251F99}"/>
                </a:ext>
              </a:extLst>
            </p:cNvPr>
            <p:cNvSpPr/>
            <p:nvPr/>
          </p:nvSpPr>
          <p:spPr>
            <a:xfrm>
              <a:off x="-275771" y="-275769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921A728-FB37-4431-9FC4-0FE4D8D5A9CF}"/>
                </a:ext>
              </a:extLst>
            </p:cNvPr>
            <p:cNvSpPr/>
            <p:nvPr/>
          </p:nvSpPr>
          <p:spPr>
            <a:xfrm>
              <a:off x="11926360" y="-259078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3B458B60-E077-4FD0-A06C-C264557B2363}"/>
                </a:ext>
              </a:extLst>
            </p:cNvPr>
            <p:cNvSpPr/>
            <p:nvPr/>
          </p:nvSpPr>
          <p:spPr>
            <a:xfrm>
              <a:off x="11937790" y="6575069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116D4D0-7E4A-437A-B62E-BCF4D8D9B895}"/>
                </a:ext>
              </a:extLst>
            </p:cNvPr>
            <p:cNvSpPr/>
            <p:nvPr/>
          </p:nvSpPr>
          <p:spPr>
            <a:xfrm>
              <a:off x="-230051" y="6566724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4" name="Gráfico 13" descr="Água com preenchimento sólido">
            <a:extLst>
              <a:ext uri="{FF2B5EF4-FFF2-40B4-BE49-F238E27FC236}">
                <a16:creationId xmlns:a16="http://schemas.microsoft.com/office/drawing/2014/main" id="{E2CE2138-4DA9-402B-9D07-1B1274071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5861" y="3472050"/>
            <a:ext cx="914400" cy="914400"/>
          </a:xfrm>
          <a:prstGeom prst="rect">
            <a:avLst/>
          </a:prstGeom>
        </p:spPr>
      </p:pic>
      <p:pic>
        <p:nvPicPr>
          <p:cNvPr id="17" name="Gráfico 16" descr="Água com preenchimento sólido">
            <a:extLst>
              <a:ext uri="{FF2B5EF4-FFF2-40B4-BE49-F238E27FC236}">
                <a16:creationId xmlns:a16="http://schemas.microsoft.com/office/drawing/2014/main" id="{0A9F9C75-32E0-419A-87F0-2BADD0BAD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0534" y="17410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5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71473DF-23E8-41F4-91E6-E1E781A36634}"/>
              </a:ext>
            </a:extLst>
          </p:cNvPr>
          <p:cNvSpPr txBox="1"/>
          <p:nvPr/>
        </p:nvSpPr>
        <p:spPr>
          <a:xfrm>
            <a:off x="4455966" y="626993"/>
            <a:ext cx="3280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u="sng" dirty="0">
                <a:solidFill>
                  <a:srgbClr val="04823D"/>
                </a:solidFill>
                <a:latin typeface="Modern Love" panose="04090805081005020601" pitchFamily="82" charset="0"/>
              </a:rPr>
              <a:t>Página Inicial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508051B-6DAE-47E1-A07D-14A654FE51F7}"/>
              </a:ext>
            </a:extLst>
          </p:cNvPr>
          <p:cNvGrpSpPr/>
          <p:nvPr/>
        </p:nvGrpSpPr>
        <p:grpSpPr>
          <a:xfrm>
            <a:off x="-762000" y="-2082697"/>
            <a:ext cx="13984514" cy="13716000"/>
            <a:chOff x="-762000" y="-2082697"/>
            <a:chExt cx="13984514" cy="1371600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6A578A8-E2B1-4147-8692-CDCE640D9033}"/>
                </a:ext>
              </a:extLst>
            </p:cNvPr>
            <p:cNvSpPr/>
            <p:nvPr/>
          </p:nvSpPr>
          <p:spPr>
            <a:xfrm>
              <a:off x="-493486" y="299728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1D812F3-ECBE-4394-A296-812FBE62C163}"/>
                </a:ext>
              </a:extLst>
            </p:cNvPr>
            <p:cNvSpPr/>
            <p:nvPr/>
          </p:nvSpPr>
          <p:spPr>
            <a:xfrm>
              <a:off x="-762000" y="6436098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2914351-E520-4940-80A1-A964EE0FEEAC}"/>
                </a:ext>
              </a:extLst>
            </p:cNvPr>
            <p:cNvSpPr/>
            <p:nvPr/>
          </p:nvSpPr>
          <p:spPr>
            <a:xfrm rot="16200000">
              <a:off x="-655172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BF01AC-66DA-4D97-849B-924243E26B80}"/>
                </a:ext>
              </a:extLst>
            </p:cNvPr>
            <p:cNvSpPr/>
            <p:nvPr/>
          </p:nvSpPr>
          <p:spPr>
            <a:xfrm rot="16200000">
              <a:off x="506836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2D7F874-C77D-4BB9-9DC2-1AE7DFA4E02D}"/>
                </a:ext>
              </a:extLst>
            </p:cNvPr>
            <p:cNvSpPr/>
            <p:nvPr/>
          </p:nvSpPr>
          <p:spPr>
            <a:xfrm>
              <a:off x="-275771" y="-174171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27816D59-4E4B-48AB-984B-BF1DA3B12303}"/>
                </a:ext>
              </a:extLst>
            </p:cNvPr>
            <p:cNvSpPr/>
            <p:nvPr/>
          </p:nvSpPr>
          <p:spPr>
            <a:xfrm>
              <a:off x="11926360" y="-128452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8C8AF14-C9C6-4E32-9CC7-4F49BBE4FCD9}"/>
                </a:ext>
              </a:extLst>
            </p:cNvPr>
            <p:cNvSpPr/>
            <p:nvPr/>
          </p:nvSpPr>
          <p:spPr>
            <a:xfrm>
              <a:off x="11937790" y="6458957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4A4EA8C-E08B-4478-B4E6-3154A7F8E2B0}"/>
                </a:ext>
              </a:extLst>
            </p:cNvPr>
            <p:cNvSpPr/>
            <p:nvPr/>
          </p:nvSpPr>
          <p:spPr>
            <a:xfrm>
              <a:off x="-230051" y="6436098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8" name="Imagem 1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1A6ADAF-4E7A-4A76-A06C-70940A289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75" y="1724363"/>
            <a:ext cx="7848449" cy="3679859"/>
          </a:xfrm>
          <a:prstGeom prst="rect">
            <a:avLst/>
          </a:prstGeom>
          <a:solidFill>
            <a:srgbClr val="04823D"/>
          </a:solidFill>
          <a:ln w="38100">
            <a:solidFill>
              <a:srgbClr val="00B050"/>
            </a:solidFill>
          </a:ln>
        </p:spPr>
      </p:pic>
      <p:pic>
        <p:nvPicPr>
          <p:cNvPr id="20" name="Gráfico 19" descr="Nuvem com Relâmpagos e Chuva com preenchimento sólido">
            <a:extLst>
              <a:ext uri="{FF2B5EF4-FFF2-40B4-BE49-F238E27FC236}">
                <a16:creationId xmlns:a16="http://schemas.microsoft.com/office/drawing/2014/main" id="{369C4DE5-D8F1-404B-BF5F-5289DF90B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6286" y="1239499"/>
            <a:ext cx="1467412" cy="1467412"/>
          </a:xfrm>
          <a:prstGeom prst="rect">
            <a:avLst/>
          </a:prstGeom>
        </p:spPr>
      </p:pic>
      <p:pic>
        <p:nvPicPr>
          <p:cNvPr id="21" name="Gráfico 20" descr="Nuvem com Relâmpagos e Chuva com preenchimento sólido">
            <a:extLst>
              <a:ext uri="{FF2B5EF4-FFF2-40B4-BE49-F238E27FC236}">
                <a16:creationId xmlns:a16="http://schemas.microsoft.com/office/drawing/2014/main" id="{25083C22-5E3F-4796-963D-69764947F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0677" y="4670516"/>
            <a:ext cx="1467412" cy="14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6492C3BF-3B3F-4470-BEF4-83352BB6BE33}"/>
              </a:ext>
            </a:extLst>
          </p:cNvPr>
          <p:cNvGrpSpPr/>
          <p:nvPr/>
        </p:nvGrpSpPr>
        <p:grpSpPr>
          <a:xfrm>
            <a:off x="-762000" y="-2082697"/>
            <a:ext cx="13984514" cy="13716000"/>
            <a:chOff x="-762000" y="-2082697"/>
            <a:chExt cx="13984514" cy="13716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20EEA371-15F7-4C8D-B509-1386247653AB}"/>
                </a:ext>
              </a:extLst>
            </p:cNvPr>
            <p:cNvSpPr/>
            <p:nvPr/>
          </p:nvSpPr>
          <p:spPr>
            <a:xfrm>
              <a:off x="-493486" y="299728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90EADA9-41BC-4828-A871-890F1DE8810F}"/>
                </a:ext>
              </a:extLst>
            </p:cNvPr>
            <p:cNvSpPr/>
            <p:nvPr/>
          </p:nvSpPr>
          <p:spPr>
            <a:xfrm>
              <a:off x="-762000" y="6436098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4B09AE9-A9A5-4942-97A8-55E777AA12E7}"/>
                </a:ext>
              </a:extLst>
            </p:cNvPr>
            <p:cNvSpPr/>
            <p:nvPr/>
          </p:nvSpPr>
          <p:spPr>
            <a:xfrm rot="16200000">
              <a:off x="-655172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2DDCF43-80ED-4CCF-883E-569283614DB6}"/>
                </a:ext>
              </a:extLst>
            </p:cNvPr>
            <p:cNvSpPr/>
            <p:nvPr/>
          </p:nvSpPr>
          <p:spPr>
            <a:xfrm rot="16200000">
              <a:off x="506836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3E763F-BE35-4907-B5EC-674B6A9626EB}"/>
                </a:ext>
              </a:extLst>
            </p:cNvPr>
            <p:cNvSpPr/>
            <p:nvPr/>
          </p:nvSpPr>
          <p:spPr>
            <a:xfrm>
              <a:off x="-275771" y="-174171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F619F2E-A827-4A04-BC83-0B95436BB5DB}"/>
                </a:ext>
              </a:extLst>
            </p:cNvPr>
            <p:cNvSpPr/>
            <p:nvPr/>
          </p:nvSpPr>
          <p:spPr>
            <a:xfrm>
              <a:off x="11926360" y="-128452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63029A7-76A4-4EEF-A1B0-5CDCF581F3C2}"/>
                </a:ext>
              </a:extLst>
            </p:cNvPr>
            <p:cNvSpPr/>
            <p:nvPr/>
          </p:nvSpPr>
          <p:spPr>
            <a:xfrm>
              <a:off x="11937790" y="6458957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EF068CE-6276-4B30-938B-174D6505FE2B}"/>
                </a:ext>
              </a:extLst>
            </p:cNvPr>
            <p:cNvSpPr/>
            <p:nvPr/>
          </p:nvSpPr>
          <p:spPr>
            <a:xfrm>
              <a:off x="-230051" y="6436098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FF951E2-0AC7-457F-85F9-7626DB77572D}"/>
              </a:ext>
            </a:extLst>
          </p:cNvPr>
          <p:cNvSpPr txBox="1"/>
          <p:nvPr/>
        </p:nvSpPr>
        <p:spPr>
          <a:xfrm>
            <a:off x="4935265" y="783794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u="sng" dirty="0">
                <a:solidFill>
                  <a:srgbClr val="04823D"/>
                </a:solidFill>
                <a:latin typeface="Modern Love" panose="04090805081005020601" pitchFamily="82" charset="0"/>
              </a:rPr>
              <a:t>Resultado</a:t>
            </a:r>
          </a:p>
        </p:txBody>
      </p:sp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3F011D12-41F9-4F46-87E1-5DC804F50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109" y="5066019"/>
            <a:ext cx="2584619" cy="98917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17" name="Imagem 16" descr="Texto&#10;&#10;Descrição gerada automaticamente">
            <a:extLst>
              <a:ext uri="{FF2B5EF4-FFF2-40B4-BE49-F238E27FC236}">
                <a16:creationId xmlns:a16="http://schemas.microsoft.com/office/drawing/2014/main" id="{4AD5B870-2A55-471D-BE2D-DC7A8AA88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2866947"/>
            <a:ext cx="3076917" cy="844363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18" name="Imagem 17" descr="Texto&#10;&#10;Descrição gerada automaticamente">
            <a:extLst>
              <a:ext uri="{FF2B5EF4-FFF2-40B4-BE49-F238E27FC236}">
                <a16:creationId xmlns:a16="http://schemas.microsoft.com/office/drawing/2014/main" id="{7620F25F-7A7C-43FB-9762-57BA1749A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1" y="5066019"/>
            <a:ext cx="2471780" cy="940871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19" name="Imagem 18" descr="Texto&#10;&#10;Descrição gerada automaticamente">
            <a:extLst>
              <a:ext uri="{FF2B5EF4-FFF2-40B4-BE49-F238E27FC236}">
                <a16:creationId xmlns:a16="http://schemas.microsoft.com/office/drawing/2014/main" id="{7C9302E7-1C6A-4B2F-AE20-A1FE2EDD8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97" y="2864623"/>
            <a:ext cx="2584619" cy="1120001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4D621F1-EC84-472A-8FD7-EF06ECC70BC2}"/>
              </a:ext>
            </a:extLst>
          </p:cNvPr>
          <p:cNvSpPr txBox="1"/>
          <p:nvPr/>
        </p:nvSpPr>
        <p:spPr>
          <a:xfrm>
            <a:off x="1065211" y="4515890"/>
            <a:ext cx="19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4823D"/>
                </a:solidFill>
                <a:latin typeface="Modern Love Caps" panose="04070805081001020A01" pitchFamily="82" charset="0"/>
              </a:rPr>
              <a:t>Valor utilizado: 150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37DF4BA-2D89-4E07-8165-D8AB8A274029}"/>
              </a:ext>
            </a:extLst>
          </p:cNvPr>
          <p:cNvSpPr txBox="1"/>
          <p:nvPr/>
        </p:nvSpPr>
        <p:spPr>
          <a:xfrm>
            <a:off x="1065211" y="234580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4823D"/>
                </a:solidFill>
                <a:latin typeface="Modern Love Caps" panose="04070805081001020A01" pitchFamily="82" charset="0"/>
              </a:rPr>
              <a:t>Valor utilizado: 64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AFC6D2C-2A9E-4B12-BC1D-D9D36CB3DE49}"/>
              </a:ext>
            </a:extLst>
          </p:cNvPr>
          <p:cNvSpPr txBox="1"/>
          <p:nvPr/>
        </p:nvSpPr>
        <p:spPr>
          <a:xfrm>
            <a:off x="8086515" y="2370957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4823D"/>
                </a:solidFill>
                <a:latin typeface="Modern Love Caps" panose="04070805081001020A01" pitchFamily="82" charset="0"/>
              </a:rPr>
              <a:t>Valor utilizado: 300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EBB71EC-0DE4-4B84-B4FE-75A9D3ABB7BC}"/>
              </a:ext>
            </a:extLst>
          </p:cNvPr>
          <p:cNvSpPr txBox="1"/>
          <p:nvPr/>
        </p:nvSpPr>
        <p:spPr>
          <a:xfrm>
            <a:off x="8115377" y="4545314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4823D"/>
                </a:solidFill>
                <a:latin typeface="Modern Love Caps" panose="04070805081001020A01" pitchFamily="82" charset="0"/>
              </a:rPr>
              <a:t>Valor utilizado: 700</a:t>
            </a:r>
          </a:p>
        </p:txBody>
      </p:sp>
      <p:pic>
        <p:nvPicPr>
          <p:cNvPr id="23" name="Gráfico 22" descr="Raio com preenchimento sólido">
            <a:extLst>
              <a:ext uri="{FF2B5EF4-FFF2-40B4-BE49-F238E27FC236}">
                <a16:creationId xmlns:a16="http://schemas.microsoft.com/office/drawing/2014/main" id="{682525A9-5560-46D6-A3C4-375727C7A8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54322" y="1731218"/>
            <a:ext cx="1323995" cy="1323995"/>
          </a:xfrm>
          <a:prstGeom prst="rect">
            <a:avLst/>
          </a:prstGeom>
        </p:spPr>
      </p:pic>
      <p:pic>
        <p:nvPicPr>
          <p:cNvPr id="24" name="Gráfico 23" descr="Raio com preenchimento sólido">
            <a:extLst>
              <a:ext uri="{FF2B5EF4-FFF2-40B4-BE49-F238E27FC236}">
                <a16:creationId xmlns:a16="http://schemas.microsoft.com/office/drawing/2014/main" id="{9380B468-F560-4BD6-B0D2-0B4334DC5A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7781" y="3289128"/>
            <a:ext cx="1323995" cy="1323995"/>
          </a:xfrm>
          <a:prstGeom prst="rect">
            <a:avLst/>
          </a:prstGeom>
        </p:spPr>
      </p:pic>
      <p:pic>
        <p:nvPicPr>
          <p:cNvPr id="25" name="Gráfico 24" descr="Raio com preenchimento sólido">
            <a:extLst>
              <a:ext uri="{FF2B5EF4-FFF2-40B4-BE49-F238E27FC236}">
                <a16:creationId xmlns:a16="http://schemas.microsoft.com/office/drawing/2014/main" id="{F6722285-E953-4BAA-BEF7-179CFD585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8373" y="4847038"/>
            <a:ext cx="1323995" cy="1323995"/>
          </a:xfrm>
          <a:prstGeom prst="rect">
            <a:avLst/>
          </a:prstGeom>
        </p:spPr>
      </p:pic>
      <p:pic>
        <p:nvPicPr>
          <p:cNvPr id="26" name="Gráfico 25" descr="Água com preenchimento sólido">
            <a:extLst>
              <a:ext uri="{FF2B5EF4-FFF2-40B4-BE49-F238E27FC236}">
                <a16:creationId xmlns:a16="http://schemas.microsoft.com/office/drawing/2014/main" id="{C936EFAB-257C-42C2-BDED-6ACC680D95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31495" y="2586372"/>
            <a:ext cx="521607" cy="521607"/>
          </a:xfrm>
          <a:prstGeom prst="rect">
            <a:avLst/>
          </a:prstGeom>
        </p:spPr>
      </p:pic>
      <p:pic>
        <p:nvPicPr>
          <p:cNvPr id="27" name="Gráfico 26" descr="Água com preenchimento sólido">
            <a:extLst>
              <a:ext uri="{FF2B5EF4-FFF2-40B4-BE49-F238E27FC236}">
                <a16:creationId xmlns:a16="http://schemas.microsoft.com/office/drawing/2014/main" id="{96CA9E1B-8215-49FA-9C6B-E8B5A81F65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02956" y="3687217"/>
            <a:ext cx="521607" cy="521607"/>
          </a:xfrm>
          <a:prstGeom prst="rect">
            <a:avLst/>
          </a:prstGeom>
        </p:spPr>
      </p:pic>
      <p:pic>
        <p:nvPicPr>
          <p:cNvPr id="28" name="Gráfico 27" descr="Água com preenchimento sólido">
            <a:extLst>
              <a:ext uri="{FF2B5EF4-FFF2-40B4-BE49-F238E27FC236}">
                <a16:creationId xmlns:a16="http://schemas.microsoft.com/office/drawing/2014/main" id="{7D1DA23A-CF6B-4C3A-84C5-2C5E31297E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46748" y="4829813"/>
            <a:ext cx="521607" cy="521607"/>
          </a:xfrm>
          <a:prstGeom prst="rect">
            <a:avLst/>
          </a:prstGeom>
        </p:spPr>
      </p:pic>
      <p:pic>
        <p:nvPicPr>
          <p:cNvPr id="29" name="Gráfico 28" descr="Água com preenchimento sólido">
            <a:extLst>
              <a:ext uri="{FF2B5EF4-FFF2-40B4-BE49-F238E27FC236}">
                <a16:creationId xmlns:a16="http://schemas.microsoft.com/office/drawing/2014/main" id="{46E8C469-C44F-4644-AA05-2712CDB14C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08482" y="5746086"/>
            <a:ext cx="521607" cy="521607"/>
          </a:xfrm>
          <a:prstGeom prst="rect">
            <a:avLst/>
          </a:prstGeom>
        </p:spPr>
      </p:pic>
      <p:pic>
        <p:nvPicPr>
          <p:cNvPr id="30" name="Gráfico 29" descr="Água com preenchimento sólido">
            <a:extLst>
              <a:ext uri="{FF2B5EF4-FFF2-40B4-BE49-F238E27FC236}">
                <a16:creationId xmlns:a16="http://schemas.microsoft.com/office/drawing/2014/main" id="{8EEA5293-1862-4D12-B9BC-ABC9B52B11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297" y="2636525"/>
            <a:ext cx="521607" cy="521607"/>
          </a:xfrm>
          <a:prstGeom prst="rect">
            <a:avLst/>
          </a:prstGeom>
        </p:spPr>
      </p:pic>
      <p:pic>
        <p:nvPicPr>
          <p:cNvPr id="31" name="Gráfico 30" descr="Água com preenchimento sólido">
            <a:extLst>
              <a:ext uri="{FF2B5EF4-FFF2-40B4-BE49-F238E27FC236}">
                <a16:creationId xmlns:a16="http://schemas.microsoft.com/office/drawing/2014/main" id="{ACF3250F-BD5B-4C4B-A151-88ADF49A72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5307" y="3426413"/>
            <a:ext cx="521607" cy="521607"/>
          </a:xfrm>
          <a:prstGeom prst="rect">
            <a:avLst/>
          </a:prstGeom>
        </p:spPr>
      </p:pic>
      <p:pic>
        <p:nvPicPr>
          <p:cNvPr id="32" name="Gráfico 31" descr="Água com preenchimento sólido">
            <a:extLst>
              <a:ext uri="{FF2B5EF4-FFF2-40B4-BE49-F238E27FC236}">
                <a16:creationId xmlns:a16="http://schemas.microsoft.com/office/drawing/2014/main" id="{57F477B8-3083-414B-987E-462AE67B7B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6970" y="4812900"/>
            <a:ext cx="521607" cy="521607"/>
          </a:xfrm>
          <a:prstGeom prst="rect">
            <a:avLst/>
          </a:prstGeom>
        </p:spPr>
      </p:pic>
      <p:pic>
        <p:nvPicPr>
          <p:cNvPr id="33" name="Gráfico 32" descr="Água com preenchimento sólido">
            <a:extLst>
              <a:ext uri="{FF2B5EF4-FFF2-40B4-BE49-F238E27FC236}">
                <a16:creationId xmlns:a16="http://schemas.microsoft.com/office/drawing/2014/main" id="{53CDAD5A-7E86-402E-A18A-3CEAFF390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5158" y="5718324"/>
            <a:ext cx="521607" cy="5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33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6492C3BF-3B3F-4470-BEF4-83352BB6BE33}"/>
              </a:ext>
            </a:extLst>
          </p:cNvPr>
          <p:cNvGrpSpPr/>
          <p:nvPr/>
        </p:nvGrpSpPr>
        <p:grpSpPr>
          <a:xfrm>
            <a:off x="-762000" y="-2082697"/>
            <a:ext cx="13984514" cy="13716000"/>
            <a:chOff x="-762000" y="-2082697"/>
            <a:chExt cx="13984514" cy="13716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20EEA371-15F7-4C8D-B509-1386247653AB}"/>
                </a:ext>
              </a:extLst>
            </p:cNvPr>
            <p:cNvSpPr/>
            <p:nvPr/>
          </p:nvSpPr>
          <p:spPr>
            <a:xfrm>
              <a:off x="-493486" y="299728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90EADA9-41BC-4828-A871-890F1DE8810F}"/>
                </a:ext>
              </a:extLst>
            </p:cNvPr>
            <p:cNvSpPr/>
            <p:nvPr/>
          </p:nvSpPr>
          <p:spPr>
            <a:xfrm>
              <a:off x="-762000" y="6436098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4B09AE9-A9A5-4942-97A8-55E777AA12E7}"/>
                </a:ext>
              </a:extLst>
            </p:cNvPr>
            <p:cNvSpPr/>
            <p:nvPr/>
          </p:nvSpPr>
          <p:spPr>
            <a:xfrm rot="16200000">
              <a:off x="-655172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2DDCF43-80ED-4CCF-883E-569283614DB6}"/>
                </a:ext>
              </a:extLst>
            </p:cNvPr>
            <p:cNvSpPr/>
            <p:nvPr/>
          </p:nvSpPr>
          <p:spPr>
            <a:xfrm rot="16200000">
              <a:off x="506836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3E763F-BE35-4907-B5EC-674B6A9626EB}"/>
                </a:ext>
              </a:extLst>
            </p:cNvPr>
            <p:cNvSpPr/>
            <p:nvPr/>
          </p:nvSpPr>
          <p:spPr>
            <a:xfrm>
              <a:off x="-275771" y="-174171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F619F2E-A827-4A04-BC83-0B95436BB5DB}"/>
                </a:ext>
              </a:extLst>
            </p:cNvPr>
            <p:cNvSpPr/>
            <p:nvPr/>
          </p:nvSpPr>
          <p:spPr>
            <a:xfrm>
              <a:off x="11926360" y="-128452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63029A7-76A4-4EEF-A1B0-5CDCF581F3C2}"/>
                </a:ext>
              </a:extLst>
            </p:cNvPr>
            <p:cNvSpPr/>
            <p:nvPr/>
          </p:nvSpPr>
          <p:spPr>
            <a:xfrm>
              <a:off x="11937790" y="6458957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EF068CE-6276-4B30-938B-174D6505FE2B}"/>
                </a:ext>
              </a:extLst>
            </p:cNvPr>
            <p:cNvSpPr/>
            <p:nvPr/>
          </p:nvSpPr>
          <p:spPr>
            <a:xfrm>
              <a:off x="-230051" y="6436098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FF951E2-0AC7-457F-85F9-7626DB77572D}"/>
              </a:ext>
            </a:extLst>
          </p:cNvPr>
          <p:cNvSpPr txBox="1"/>
          <p:nvPr/>
        </p:nvSpPr>
        <p:spPr>
          <a:xfrm>
            <a:off x="5070237" y="2417990"/>
            <a:ext cx="20515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u="sng" dirty="0">
                <a:solidFill>
                  <a:srgbClr val="04823D"/>
                </a:solidFill>
                <a:latin typeface="Modern Love" panose="04090805081005020601" pitchFamily="82" charset="0"/>
              </a:rPr>
              <a:t>Fim</a:t>
            </a:r>
            <a:endParaRPr lang="pt-BR" sz="7200" b="1" dirty="0">
              <a:solidFill>
                <a:srgbClr val="04823D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14" name="Gráfico 13" descr="Chuva com preenchimento sólido">
            <a:extLst>
              <a:ext uri="{FF2B5EF4-FFF2-40B4-BE49-F238E27FC236}">
                <a16:creationId xmlns:a16="http://schemas.microsoft.com/office/drawing/2014/main" id="{C3517F5E-91A4-47F0-855C-1BCFF2D08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665" y="507999"/>
            <a:ext cx="2080799" cy="2080799"/>
          </a:xfrm>
          <a:prstGeom prst="rect">
            <a:avLst/>
          </a:prstGeom>
        </p:spPr>
      </p:pic>
      <p:pic>
        <p:nvPicPr>
          <p:cNvPr id="26" name="Gráfico 25" descr="Chuva com preenchimento sólido">
            <a:extLst>
              <a:ext uri="{FF2B5EF4-FFF2-40B4-BE49-F238E27FC236}">
                <a16:creationId xmlns:a16="http://schemas.microsoft.com/office/drawing/2014/main" id="{4BF30B53-28E9-44B0-81A8-066D151E9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632" y="3328037"/>
            <a:ext cx="2080799" cy="2080799"/>
          </a:xfrm>
          <a:prstGeom prst="rect">
            <a:avLst/>
          </a:prstGeom>
        </p:spPr>
      </p:pic>
      <p:pic>
        <p:nvPicPr>
          <p:cNvPr id="27" name="Gráfico 26" descr="Chuva com preenchimento sólido">
            <a:extLst>
              <a:ext uri="{FF2B5EF4-FFF2-40B4-BE49-F238E27FC236}">
                <a16:creationId xmlns:a16="http://schemas.microsoft.com/office/drawing/2014/main" id="{1B821208-2C73-4274-99A1-F4EC55CFE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1815" y="4477473"/>
            <a:ext cx="2080799" cy="2080799"/>
          </a:xfrm>
          <a:prstGeom prst="rect">
            <a:avLst/>
          </a:prstGeom>
        </p:spPr>
      </p:pic>
      <p:pic>
        <p:nvPicPr>
          <p:cNvPr id="28" name="Gráfico 27" descr="Chuva com preenchimento sólido">
            <a:extLst>
              <a:ext uri="{FF2B5EF4-FFF2-40B4-BE49-F238E27FC236}">
                <a16:creationId xmlns:a16="http://schemas.microsoft.com/office/drawing/2014/main" id="{52381DC2-F039-4F21-9EF4-D653BF4FE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1980" y="107996"/>
            <a:ext cx="2080799" cy="2080799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12BA3AA2-52BF-4095-81AA-8445E985B5AE}"/>
              </a:ext>
            </a:extLst>
          </p:cNvPr>
          <p:cNvSpPr txBox="1"/>
          <p:nvPr/>
        </p:nvSpPr>
        <p:spPr>
          <a:xfrm>
            <a:off x="5798548" y="3497080"/>
            <a:ext cx="594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i-LK" sz="3600" dirty="0">
                <a:solidFill>
                  <a:srgbClr val="04823D"/>
                </a:solidFill>
                <a:latin typeface="Modern Love" panose="04090805081005020601" pitchFamily="82" charset="0"/>
                <a:cs typeface="Courier New" panose="02070309020205020404" pitchFamily="49" charset="0"/>
              </a:rPr>
              <a:t>ඞ</a:t>
            </a:r>
            <a:endParaRPr lang="pt-BR" sz="3600" dirty="0">
              <a:latin typeface="Modern Love" panose="04090805081005020601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80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trela: 5 Pontas 21">
            <a:extLst>
              <a:ext uri="{FF2B5EF4-FFF2-40B4-BE49-F238E27FC236}">
                <a16:creationId xmlns:a16="http://schemas.microsoft.com/office/drawing/2014/main" id="{492F80FB-60AD-43BA-B2EE-EF1F374E3FF6}"/>
              </a:ext>
            </a:extLst>
          </p:cNvPr>
          <p:cNvSpPr/>
          <p:nvPr/>
        </p:nvSpPr>
        <p:spPr>
          <a:xfrm>
            <a:off x="5300089" y="6047047"/>
            <a:ext cx="609738" cy="549604"/>
          </a:xfrm>
          <a:prstGeom prst="star5">
            <a:avLst/>
          </a:prstGeom>
          <a:solidFill>
            <a:srgbClr val="00B050"/>
          </a:solidFill>
          <a:ln>
            <a:solidFill>
              <a:srgbClr val="048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trela: 5 Pontas 18">
            <a:extLst>
              <a:ext uri="{FF2B5EF4-FFF2-40B4-BE49-F238E27FC236}">
                <a16:creationId xmlns:a16="http://schemas.microsoft.com/office/drawing/2014/main" id="{C15464DE-FA19-4F45-BE25-1703CD7D23B3}"/>
              </a:ext>
            </a:extLst>
          </p:cNvPr>
          <p:cNvSpPr/>
          <p:nvPr/>
        </p:nvSpPr>
        <p:spPr>
          <a:xfrm>
            <a:off x="2498713" y="-62465"/>
            <a:ext cx="609738" cy="549604"/>
          </a:xfrm>
          <a:prstGeom prst="star5">
            <a:avLst/>
          </a:prstGeom>
          <a:solidFill>
            <a:srgbClr val="00B050"/>
          </a:solidFill>
          <a:ln>
            <a:solidFill>
              <a:srgbClr val="048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trela: 5 Pontas 19">
            <a:extLst>
              <a:ext uri="{FF2B5EF4-FFF2-40B4-BE49-F238E27FC236}">
                <a16:creationId xmlns:a16="http://schemas.microsoft.com/office/drawing/2014/main" id="{BF9BCFF7-EE74-497D-BA5A-A0B3255419F1}"/>
              </a:ext>
            </a:extLst>
          </p:cNvPr>
          <p:cNvSpPr/>
          <p:nvPr/>
        </p:nvSpPr>
        <p:spPr>
          <a:xfrm>
            <a:off x="419675" y="1758661"/>
            <a:ext cx="609738" cy="549604"/>
          </a:xfrm>
          <a:prstGeom prst="star5">
            <a:avLst/>
          </a:prstGeom>
          <a:solidFill>
            <a:srgbClr val="00B050"/>
          </a:solidFill>
          <a:ln>
            <a:solidFill>
              <a:srgbClr val="048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trela: 5 Pontas 11">
            <a:extLst>
              <a:ext uri="{FF2B5EF4-FFF2-40B4-BE49-F238E27FC236}">
                <a16:creationId xmlns:a16="http://schemas.microsoft.com/office/drawing/2014/main" id="{7D7821F8-E317-44EF-A66E-96AE789B9E0F}"/>
              </a:ext>
            </a:extLst>
          </p:cNvPr>
          <p:cNvSpPr/>
          <p:nvPr/>
        </p:nvSpPr>
        <p:spPr>
          <a:xfrm>
            <a:off x="10860015" y="1209057"/>
            <a:ext cx="609738" cy="549604"/>
          </a:xfrm>
          <a:prstGeom prst="star5">
            <a:avLst/>
          </a:prstGeom>
          <a:solidFill>
            <a:srgbClr val="00B050"/>
          </a:solidFill>
          <a:ln>
            <a:solidFill>
              <a:srgbClr val="048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trela: 5 Pontas 12">
            <a:extLst>
              <a:ext uri="{FF2B5EF4-FFF2-40B4-BE49-F238E27FC236}">
                <a16:creationId xmlns:a16="http://schemas.microsoft.com/office/drawing/2014/main" id="{9279CE0D-45A5-46E2-BB98-39D85370FD1D}"/>
              </a:ext>
            </a:extLst>
          </p:cNvPr>
          <p:cNvSpPr/>
          <p:nvPr/>
        </p:nvSpPr>
        <p:spPr>
          <a:xfrm>
            <a:off x="9918445" y="2637037"/>
            <a:ext cx="609738" cy="549604"/>
          </a:xfrm>
          <a:prstGeom prst="star5">
            <a:avLst/>
          </a:prstGeom>
          <a:solidFill>
            <a:srgbClr val="00B050"/>
          </a:solidFill>
          <a:ln>
            <a:solidFill>
              <a:srgbClr val="048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trela: 5 Pontas 13">
            <a:extLst>
              <a:ext uri="{FF2B5EF4-FFF2-40B4-BE49-F238E27FC236}">
                <a16:creationId xmlns:a16="http://schemas.microsoft.com/office/drawing/2014/main" id="{D74C9214-47A0-4CCC-BF76-0A70748E45FF}"/>
              </a:ext>
            </a:extLst>
          </p:cNvPr>
          <p:cNvSpPr/>
          <p:nvPr/>
        </p:nvSpPr>
        <p:spPr>
          <a:xfrm>
            <a:off x="2803582" y="4012201"/>
            <a:ext cx="609738" cy="549604"/>
          </a:xfrm>
          <a:prstGeom prst="star5">
            <a:avLst/>
          </a:prstGeom>
          <a:solidFill>
            <a:srgbClr val="00B050"/>
          </a:solidFill>
          <a:ln>
            <a:solidFill>
              <a:srgbClr val="048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trela: 5 Pontas 14">
            <a:extLst>
              <a:ext uri="{FF2B5EF4-FFF2-40B4-BE49-F238E27FC236}">
                <a16:creationId xmlns:a16="http://schemas.microsoft.com/office/drawing/2014/main" id="{4E12CA61-EE88-43DB-9970-D043865735C1}"/>
              </a:ext>
            </a:extLst>
          </p:cNvPr>
          <p:cNvSpPr/>
          <p:nvPr/>
        </p:nvSpPr>
        <p:spPr>
          <a:xfrm>
            <a:off x="6889354" y="5539301"/>
            <a:ext cx="609738" cy="549604"/>
          </a:xfrm>
          <a:prstGeom prst="star5">
            <a:avLst/>
          </a:prstGeom>
          <a:solidFill>
            <a:srgbClr val="00B050"/>
          </a:solidFill>
          <a:ln>
            <a:solidFill>
              <a:srgbClr val="048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trela: 5 Pontas 17">
            <a:extLst>
              <a:ext uri="{FF2B5EF4-FFF2-40B4-BE49-F238E27FC236}">
                <a16:creationId xmlns:a16="http://schemas.microsoft.com/office/drawing/2014/main" id="{69474C55-28AB-48B1-B30D-420AE344A0FD}"/>
              </a:ext>
            </a:extLst>
          </p:cNvPr>
          <p:cNvSpPr/>
          <p:nvPr/>
        </p:nvSpPr>
        <p:spPr>
          <a:xfrm>
            <a:off x="2193844" y="2092103"/>
            <a:ext cx="609738" cy="549604"/>
          </a:xfrm>
          <a:prstGeom prst="star5">
            <a:avLst/>
          </a:prstGeom>
          <a:solidFill>
            <a:srgbClr val="00B050"/>
          </a:solidFill>
          <a:ln>
            <a:solidFill>
              <a:srgbClr val="048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19F7D934-677B-408D-A15F-6DEABA1F266B}"/>
              </a:ext>
            </a:extLst>
          </p:cNvPr>
          <p:cNvSpPr/>
          <p:nvPr/>
        </p:nvSpPr>
        <p:spPr>
          <a:xfrm rot="19812704">
            <a:off x="-3232586" y="-1171235"/>
            <a:ext cx="7975058" cy="12109172"/>
          </a:xfrm>
          <a:prstGeom prst="triangle">
            <a:avLst/>
          </a:prstGeom>
          <a:solidFill>
            <a:srgbClr val="048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BC83B0FD-AF0F-4D01-AF1D-C72C483A28D4}"/>
              </a:ext>
            </a:extLst>
          </p:cNvPr>
          <p:cNvSpPr/>
          <p:nvPr/>
        </p:nvSpPr>
        <p:spPr>
          <a:xfrm rot="1658404">
            <a:off x="7273185" y="-1141738"/>
            <a:ext cx="7975058" cy="12109172"/>
          </a:xfrm>
          <a:prstGeom prst="triangle">
            <a:avLst/>
          </a:prstGeom>
          <a:solidFill>
            <a:srgbClr val="048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9650744-C571-4812-A8D2-566622EA8588}"/>
              </a:ext>
            </a:extLst>
          </p:cNvPr>
          <p:cNvSpPr/>
          <p:nvPr/>
        </p:nvSpPr>
        <p:spPr>
          <a:xfrm rot="2507539">
            <a:off x="-3027455" y="4378391"/>
            <a:ext cx="11901714" cy="836451"/>
          </a:xfrm>
          <a:prstGeom prst="rect">
            <a:avLst/>
          </a:prstGeom>
          <a:solidFill>
            <a:srgbClr val="02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9F96AA9-390A-4213-8583-75E1C05BB7D8}"/>
              </a:ext>
            </a:extLst>
          </p:cNvPr>
          <p:cNvSpPr/>
          <p:nvPr/>
        </p:nvSpPr>
        <p:spPr>
          <a:xfrm rot="18955860">
            <a:off x="4173445" y="3463991"/>
            <a:ext cx="11901714" cy="836451"/>
          </a:xfrm>
          <a:prstGeom prst="rect">
            <a:avLst/>
          </a:prstGeom>
          <a:solidFill>
            <a:srgbClr val="02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64BFCEB-7803-4C2D-B598-0B235D76AC95}"/>
              </a:ext>
            </a:extLst>
          </p:cNvPr>
          <p:cNvSpPr txBox="1"/>
          <p:nvPr/>
        </p:nvSpPr>
        <p:spPr>
          <a:xfrm>
            <a:off x="3656864" y="2678810"/>
            <a:ext cx="52554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u="sng" dirty="0">
                <a:solidFill>
                  <a:srgbClr val="04823D"/>
                </a:solidFill>
                <a:latin typeface="Modern Love" panose="04090805081005020601" pitchFamily="82" charset="0"/>
              </a:rPr>
              <a:t>Sem Condição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6977355-EBF9-4065-80D7-8904BECBB2A8}"/>
              </a:ext>
            </a:extLst>
          </p:cNvPr>
          <p:cNvSpPr/>
          <p:nvPr/>
        </p:nvSpPr>
        <p:spPr>
          <a:xfrm rot="7921258">
            <a:off x="-4507783" y="-1128059"/>
            <a:ext cx="11901714" cy="1801583"/>
          </a:xfrm>
          <a:prstGeom prst="rect">
            <a:avLst/>
          </a:prstGeom>
          <a:solidFill>
            <a:srgbClr val="02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0D00D4-4A25-461C-9406-072E787E06B7}"/>
              </a:ext>
            </a:extLst>
          </p:cNvPr>
          <p:cNvSpPr/>
          <p:nvPr/>
        </p:nvSpPr>
        <p:spPr>
          <a:xfrm rot="13748676">
            <a:off x="6136599" y="100338"/>
            <a:ext cx="11901714" cy="1801583"/>
          </a:xfrm>
          <a:prstGeom prst="rect">
            <a:avLst/>
          </a:prstGeom>
          <a:solidFill>
            <a:srgbClr val="02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áfico 10" descr="Lua Nova estrutura de tópicos">
            <a:extLst>
              <a:ext uri="{FF2B5EF4-FFF2-40B4-BE49-F238E27FC236}">
                <a16:creationId xmlns:a16="http://schemas.microsoft.com/office/drawing/2014/main" id="{FB3C4AB5-6500-4B18-95EB-093ED9EB0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356" y="-34659"/>
            <a:ext cx="2487431" cy="2487431"/>
          </a:xfrm>
          <a:prstGeom prst="rect">
            <a:avLst/>
          </a:prstGeom>
        </p:spPr>
      </p:pic>
      <p:sp>
        <p:nvSpPr>
          <p:cNvPr id="16" name="Estrela: 5 Pontas 15">
            <a:extLst>
              <a:ext uri="{FF2B5EF4-FFF2-40B4-BE49-F238E27FC236}">
                <a16:creationId xmlns:a16="http://schemas.microsoft.com/office/drawing/2014/main" id="{1230451A-DA06-4F4E-9B11-594FAD3D3C52}"/>
              </a:ext>
            </a:extLst>
          </p:cNvPr>
          <p:cNvSpPr/>
          <p:nvPr/>
        </p:nvSpPr>
        <p:spPr>
          <a:xfrm>
            <a:off x="8424723" y="204176"/>
            <a:ext cx="609738" cy="549604"/>
          </a:xfrm>
          <a:prstGeom prst="star5">
            <a:avLst/>
          </a:prstGeom>
          <a:solidFill>
            <a:srgbClr val="00B050"/>
          </a:solidFill>
          <a:ln>
            <a:solidFill>
              <a:srgbClr val="048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strela: 5 Pontas 16">
            <a:extLst>
              <a:ext uri="{FF2B5EF4-FFF2-40B4-BE49-F238E27FC236}">
                <a16:creationId xmlns:a16="http://schemas.microsoft.com/office/drawing/2014/main" id="{D3C4FFB9-9D07-49A4-ADBB-211143C558DD}"/>
              </a:ext>
            </a:extLst>
          </p:cNvPr>
          <p:cNvSpPr/>
          <p:nvPr/>
        </p:nvSpPr>
        <p:spPr>
          <a:xfrm>
            <a:off x="4803032" y="1324714"/>
            <a:ext cx="609738" cy="549604"/>
          </a:xfrm>
          <a:prstGeom prst="star5">
            <a:avLst/>
          </a:prstGeom>
          <a:solidFill>
            <a:srgbClr val="00B050"/>
          </a:solidFill>
          <a:ln>
            <a:solidFill>
              <a:srgbClr val="048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strela: 5 Pontas 20">
            <a:extLst>
              <a:ext uri="{FF2B5EF4-FFF2-40B4-BE49-F238E27FC236}">
                <a16:creationId xmlns:a16="http://schemas.microsoft.com/office/drawing/2014/main" id="{5301C44F-5F8C-4241-AA4E-682D0A1B5D5F}"/>
              </a:ext>
            </a:extLst>
          </p:cNvPr>
          <p:cNvSpPr/>
          <p:nvPr/>
        </p:nvSpPr>
        <p:spPr>
          <a:xfrm>
            <a:off x="8211636" y="2010704"/>
            <a:ext cx="609738" cy="549604"/>
          </a:xfrm>
          <a:prstGeom prst="star5">
            <a:avLst/>
          </a:prstGeom>
          <a:solidFill>
            <a:srgbClr val="00B050"/>
          </a:solidFill>
          <a:ln>
            <a:solidFill>
              <a:srgbClr val="048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322207"/>
      </p:ext>
    </p:extLst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22A9917-E57A-4553-9063-1E2F9F3633BC}"/>
              </a:ext>
            </a:extLst>
          </p:cNvPr>
          <p:cNvGrpSpPr/>
          <p:nvPr/>
        </p:nvGrpSpPr>
        <p:grpSpPr>
          <a:xfrm>
            <a:off x="-762000" y="-2082697"/>
            <a:ext cx="13984514" cy="13716000"/>
            <a:chOff x="-762000" y="-2082697"/>
            <a:chExt cx="13984514" cy="137160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E1F292D-257A-48AF-8293-088648147601}"/>
                </a:ext>
              </a:extLst>
            </p:cNvPr>
            <p:cNvSpPr/>
            <p:nvPr/>
          </p:nvSpPr>
          <p:spPr>
            <a:xfrm>
              <a:off x="-493486" y="183616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CAC8508-97C3-4B1E-A15C-EB53329AE810}"/>
                </a:ext>
              </a:extLst>
            </p:cNvPr>
            <p:cNvSpPr/>
            <p:nvPr/>
          </p:nvSpPr>
          <p:spPr>
            <a:xfrm>
              <a:off x="-762000" y="6552210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8EC4C0F-6CE6-4C2A-97E9-EED28A906426}"/>
                </a:ext>
              </a:extLst>
            </p:cNvPr>
            <p:cNvSpPr/>
            <p:nvPr/>
          </p:nvSpPr>
          <p:spPr>
            <a:xfrm rot="16200000">
              <a:off x="-655172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8CCE46A-A061-4AAB-96AF-39467766FD24}"/>
                </a:ext>
              </a:extLst>
            </p:cNvPr>
            <p:cNvSpPr/>
            <p:nvPr/>
          </p:nvSpPr>
          <p:spPr>
            <a:xfrm rot="16200000">
              <a:off x="506836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8CEE9FE-C8FD-4EC9-B9E7-67F514F32506}"/>
                </a:ext>
              </a:extLst>
            </p:cNvPr>
            <p:cNvSpPr/>
            <p:nvPr/>
          </p:nvSpPr>
          <p:spPr>
            <a:xfrm>
              <a:off x="-275771" y="-275769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4D416BF-5873-492D-9DEE-ACD40E8475D1}"/>
                </a:ext>
              </a:extLst>
            </p:cNvPr>
            <p:cNvSpPr/>
            <p:nvPr/>
          </p:nvSpPr>
          <p:spPr>
            <a:xfrm>
              <a:off x="11926360" y="-259078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1485010-36D6-4E2C-9006-A97C4720E39E}"/>
                </a:ext>
              </a:extLst>
            </p:cNvPr>
            <p:cNvSpPr/>
            <p:nvPr/>
          </p:nvSpPr>
          <p:spPr>
            <a:xfrm>
              <a:off x="11937790" y="6575069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C5F884F-F73C-417C-8A5C-47490A06BDB5}"/>
                </a:ext>
              </a:extLst>
            </p:cNvPr>
            <p:cNvSpPr/>
            <p:nvPr/>
          </p:nvSpPr>
          <p:spPr>
            <a:xfrm>
              <a:off x="-230051" y="6566724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2C1A533-276E-4B1E-8778-B551A5CC5541}"/>
              </a:ext>
            </a:extLst>
          </p:cNvPr>
          <p:cNvSpPr txBox="1"/>
          <p:nvPr/>
        </p:nvSpPr>
        <p:spPr>
          <a:xfrm>
            <a:off x="4851909" y="688720"/>
            <a:ext cx="2488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u="sng" dirty="0">
                <a:solidFill>
                  <a:srgbClr val="04823D"/>
                </a:solidFill>
                <a:latin typeface="Modern Love" panose="04090805081005020601" pitchFamily="82" charset="0"/>
              </a:rPr>
              <a:t>Enunciado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D1AA655-A2B8-4688-B84C-E992BA7EAE25}"/>
              </a:ext>
            </a:extLst>
          </p:cNvPr>
          <p:cNvSpPr txBox="1"/>
          <p:nvPr/>
        </p:nvSpPr>
        <p:spPr>
          <a:xfrm>
            <a:off x="717564" y="2596420"/>
            <a:ext cx="112939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i="0" dirty="0">
                <a:solidFill>
                  <a:srgbClr val="04823D"/>
                </a:solidFill>
                <a:effectLst/>
                <a:latin typeface="Modern Love Caps" panose="04070805081001020A01" pitchFamily="82" charset="0"/>
              </a:rPr>
              <a:t>Crie um algoritmo que solicite a entrada de um número, e exiba o quadrado do número solicitado. </a:t>
            </a:r>
            <a:endParaRPr lang="pt-BR" sz="2800" dirty="0">
              <a:solidFill>
                <a:srgbClr val="04823D"/>
              </a:solidFill>
              <a:latin typeface="Modern Love Caps" panose="04070805081001020A01" pitchFamily="82" charset="0"/>
            </a:endParaRPr>
          </a:p>
        </p:txBody>
      </p:sp>
      <p:pic>
        <p:nvPicPr>
          <p:cNvPr id="19" name="Gráfico 18" descr="Ponto de interrogação com preenchimento sólido">
            <a:extLst>
              <a:ext uri="{FF2B5EF4-FFF2-40B4-BE49-F238E27FC236}">
                <a16:creationId xmlns:a16="http://schemas.microsoft.com/office/drawing/2014/main" id="{682327AE-1E4F-4AE3-886F-4170F1886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55303">
            <a:off x="9612796" y="554194"/>
            <a:ext cx="1764865" cy="1764865"/>
          </a:xfrm>
          <a:prstGeom prst="rect">
            <a:avLst/>
          </a:prstGeom>
        </p:spPr>
      </p:pic>
      <p:pic>
        <p:nvPicPr>
          <p:cNvPr id="20" name="Gráfico 19" descr="Ponto de interrogação com preenchimento sólido">
            <a:extLst>
              <a:ext uri="{FF2B5EF4-FFF2-40B4-BE49-F238E27FC236}">
                <a16:creationId xmlns:a16="http://schemas.microsoft.com/office/drawing/2014/main" id="{92C59EE4-748C-4CDD-B7E6-0FAF748FE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086914" flipH="1">
            <a:off x="1202266" y="4413178"/>
            <a:ext cx="1796308" cy="176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0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158A6B-5D8B-4C18-B0D1-05813C57FA6D}"/>
              </a:ext>
            </a:extLst>
          </p:cNvPr>
          <p:cNvSpPr txBox="1"/>
          <p:nvPr/>
        </p:nvSpPr>
        <p:spPr>
          <a:xfrm>
            <a:off x="515567" y="229335"/>
            <a:ext cx="7957362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&gt;Quadrado&lt;/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b="1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b="1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100" b="1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-input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4px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#036e33;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background-color: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163, 71);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1.7rem;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display: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flex-direction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align-items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align-content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30%;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50%;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margin-left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35%;        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-top: 20px;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border-radius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b="1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.input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-top: 50px;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border-radius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6px;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30%;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50%;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21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b="1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100" b="1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pt-BR" sz="1100" b="1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border-radius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background-color: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(124, 255, 146);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font-weight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color: #036e09</a:t>
            </a:r>
          </a:p>
          <a:p>
            <a:pPr lvl="2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lvl="1"/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&lt;meta 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="utf-8"&gt;</a:t>
            </a:r>
          </a:p>
          <a:p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pt-BR" sz="11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sz="11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E36C6A4-9A4F-4831-894D-713DF37AF399}"/>
              </a:ext>
            </a:extLst>
          </p:cNvPr>
          <p:cNvGrpSpPr/>
          <p:nvPr/>
        </p:nvGrpSpPr>
        <p:grpSpPr>
          <a:xfrm>
            <a:off x="-762000" y="-2082697"/>
            <a:ext cx="13984514" cy="13716000"/>
            <a:chOff x="-762000" y="-2082697"/>
            <a:chExt cx="13984514" cy="13716000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98441F7-8998-4DBD-A97B-036C918B554C}"/>
                </a:ext>
              </a:extLst>
            </p:cNvPr>
            <p:cNvSpPr/>
            <p:nvPr/>
          </p:nvSpPr>
          <p:spPr>
            <a:xfrm>
              <a:off x="-493486" y="183616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4AD0B26-5C4F-4FA6-A4D3-50CD0308FD25}"/>
                </a:ext>
              </a:extLst>
            </p:cNvPr>
            <p:cNvSpPr/>
            <p:nvPr/>
          </p:nvSpPr>
          <p:spPr>
            <a:xfrm>
              <a:off x="-762000" y="6552210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3E87DA9-8B28-4945-8F54-E1C9C53D9751}"/>
                </a:ext>
              </a:extLst>
            </p:cNvPr>
            <p:cNvSpPr/>
            <p:nvPr/>
          </p:nvSpPr>
          <p:spPr>
            <a:xfrm rot="16200000">
              <a:off x="-655172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3461D5E-D37A-4F51-A1D3-D9FC561D156E}"/>
                </a:ext>
              </a:extLst>
            </p:cNvPr>
            <p:cNvSpPr/>
            <p:nvPr/>
          </p:nvSpPr>
          <p:spPr>
            <a:xfrm rot="16200000">
              <a:off x="506836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200FB4B-2E31-4980-9040-CA3FB0D4EC7D}"/>
                </a:ext>
              </a:extLst>
            </p:cNvPr>
            <p:cNvSpPr/>
            <p:nvPr/>
          </p:nvSpPr>
          <p:spPr>
            <a:xfrm>
              <a:off x="-275771" y="-275769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03AB568-90AD-47B8-9267-47EBFD7CE422}"/>
                </a:ext>
              </a:extLst>
            </p:cNvPr>
            <p:cNvSpPr/>
            <p:nvPr/>
          </p:nvSpPr>
          <p:spPr>
            <a:xfrm>
              <a:off x="11926360" y="-259078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15DE694B-9B03-49A5-BB90-00A68A65DB39}"/>
                </a:ext>
              </a:extLst>
            </p:cNvPr>
            <p:cNvSpPr/>
            <p:nvPr/>
          </p:nvSpPr>
          <p:spPr>
            <a:xfrm>
              <a:off x="11937790" y="6575069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537DE092-2C74-44E2-8E10-C3BFCAB59735}"/>
                </a:ext>
              </a:extLst>
            </p:cNvPr>
            <p:cNvSpPr/>
            <p:nvPr/>
          </p:nvSpPr>
          <p:spPr>
            <a:xfrm>
              <a:off x="-230051" y="6566724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9" name="Imagem 28" descr="Forma&#10;&#10;Descrição gerada automaticamente com confiança baixa">
            <a:extLst>
              <a:ext uri="{FF2B5EF4-FFF2-40B4-BE49-F238E27FC236}">
                <a16:creationId xmlns:a16="http://schemas.microsoft.com/office/drawing/2014/main" id="{982FDC42-8394-40AB-9B88-07EDC25A8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71" y="4094090"/>
            <a:ext cx="2207624" cy="220762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32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DBE9C73B-55C2-4F05-90DA-4116E0EA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72" y="480953"/>
            <a:ext cx="2282957" cy="2282957"/>
          </a:xfrm>
          <a:prstGeom prst="rect">
            <a:avLst/>
          </a:prstGeom>
          <a:solidFill>
            <a:srgbClr val="00B050"/>
          </a:solidFill>
          <a:ln>
            <a:solidFill>
              <a:srgbClr val="04823D"/>
            </a:solidFill>
          </a:ln>
        </p:spPr>
      </p:pic>
      <p:pic>
        <p:nvPicPr>
          <p:cNvPr id="34" name="Gráfico 33" descr="Selo seguir com preenchimento sólido">
            <a:extLst>
              <a:ext uri="{FF2B5EF4-FFF2-40B4-BE49-F238E27FC236}">
                <a16:creationId xmlns:a16="http://schemas.microsoft.com/office/drawing/2014/main" id="{AB5B08BC-3CC8-4A04-B9C8-A165BC2E5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683" y="2971800"/>
            <a:ext cx="914400" cy="914400"/>
          </a:xfrm>
          <a:prstGeom prst="rect">
            <a:avLst/>
          </a:prstGeom>
        </p:spPr>
      </p:pic>
      <p:pic>
        <p:nvPicPr>
          <p:cNvPr id="38" name="Gráfico 37" descr="Foguete com preenchimento sólido">
            <a:extLst>
              <a:ext uri="{FF2B5EF4-FFF2-40B4-BE49-F238E27FC236}">
                <a16:creationId xmlns:a16="http://schemas.microsoft.com/office/drawing/2014/main" id="{D2BA2013-536D-4E1F-8E83-1D8F42C2E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635165" y="5683529"/>
            <a:ext cx="989181" cy="914400"/>
          </a:xfrm>
          <a:prstGeom prst="rect">
            <a:avLst/>
          </a:prstGeom>
        </p:spPr>
      </p:pic>
      <p:pic>
        <p:nvPicPr>
          <p:cNvPr id="40" name="Gráfico 39" descr="Estrelas com preenchimento sólido">
            <a:extLst>
              <a:ext uri="{FF2B5EF4-FFF2-40B4-BE49-F238E27FC236}">
                <a16:creationId xmlns:a16="http://schemas.microsoft.com/office/drawing/2014/main" id="{ED66B0F8-5170-474F-A53A-5CF45DB01C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32903" y="2201113"/>
            <a:ext cx="914400" cy="914400"/>
          </a:xfrm>
          <a:prstGeom prst="rect">
            <a:avLst/>
          </a:prstGeom>
        </p:spPr>
      </p:pic>
      <p:pic>
        <p:nvPicPr>
          <p:cNvPr id="41" name="Gráfico 40" descr="Estrelas com preenchimento sólido">
            <a:extLst>
              <a:ext uri="{FF2B5EF4-FFF2-40B4-BE49-F238E27FC236}">
                <a16:creationId xmlns:a16="http://schemas.microsoft.com/office/drawing/2014/main" id="{E1CE8176-DD28-4CDB-AB28-E1379B1A3F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31259" y="123850"/>
            <a:ext cx="914400" cy="914400"/>
          </a:xfrm>
          <a:prstGeom prst="rect">
            <a:avLst/>
          </a:prstGeom>
        </p:spPr>
      </p:pic>
      <p:pic>
        <p:nvPicPr>
          <p:cNvPr id="42" name="Gráfico 41" descr="Foguete com preenchimento sólido">
            <a:extLst>
              <a:ext uri="{FF2B5EF4-FFF2-40B4-BE49-F238E27FC236}">
                <a16:creationId xmlns:a16="http://schemas.microsoft.com/office/drawing/2014/main" id="{12E8C241-2C4D-4E26-9792-537A04D361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26193" y="3762277"/>
            <a:ext cx="98918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84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E36C6A4-9A4F-4831-894D-713DF37AF399}"/>
              </a:ext>
            </a:extLst>
          </p:cNvPr>
          <p:cNvGrpSpPr/>
          <p:nvPr/>
        </p:nvGrpSpPr>
        <p:grpSpPr>
          <a:xfrm>
            <a:off x="-762000" y="-2082697"/>
            <a:ext cx="13984514" cy="13716000"/>
            <a:chOff x="-762000" y="-2082697"/>
            <a:chExt cx="13984514" cy="13716000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98441F7-8998-4DBD-A97B-036C918B554C}"/>
                </a:ext>
              </a:extLst>
            </p:cNvPr>
            <p:cNvSpPr/>
            <p:nvPr/>
          </p:nvSpPr>
          <p:spPr>
            <a:xfrm>
              <a:off x="-493486" y="183616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4AD0B26-5C4F-4FA6-A4D3-50CD0308FD25}"/>
                </a:ext>
              </a:extLst>
            </p:cNvPr>
            <p:cNvSpPr/>
            <p:nvPr/>
          </p:nvSpPr>
          <p:spPr>
            <a:xfrm>
              <a:off x="-762000" y="6552210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3E87DA9-8B28-4945-8F54-E1C9C53D9751}"/>
                </a:ext>
              </a:extLst>
            </p:cNvPr>
            <p:cNvSpPr/>
            <p:nvPr/>
          </p:nvSpPr>
          <p:spPr>
            <a:xfrm rot="16200000">
              <a:off x="-655172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C3461D5E-D37A-4F51-A1D3-D9FC561D156E}"/>
                </a:ext>
              </a:extLst>
            </p:cNvPr>
            <p:cNvSpPr/>
            <p:nvPr/>
          </p:nvSpPr>
          <p:spPr>
            <a:xfrm rot="16200000">
              <a:off x="506836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200FB4B-2E31-4980-9040-CA3FB0D4EC7D}"/>
                </a:ext>
              </a:extLst>
            </p:cNvPr>
            <p:cNvSpPr/>
            <p:nvPr/>
          </p:nvSpPr>
          <p:spPr>
            <a:xfrm>
              <a:off x="-275771" y="-275769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003AB568-90AD-47B8-9267-47EBFD7CE422}"/>
                </a:ext>
              </a:extLst>
            </p:cNvPr>
            <p:cNvSpPr/>
            <p:nvPr/>
          </p:nvSpPr>
          <p:spPr>
            <a:xfrm>
              <a:off x="11926360" y="-259078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15DE694B-9B03-49A5-BB90-00A68A65DB39}"/>
                </a:ext>
              </a:extLst>
            </p:cNvPr>
            <p:cNvSpPr/>
            <p:nvPr/>
          </p:nvSpPr>
          <p:spPr>
            <a:xfrm>
              <a:off x="11937790" y="6575069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537DE092-2C74-44E2-8E10-C3BFCAB59735}"/>
                </a:ext>
              </a:extLst>
            </p:cNvPr>
            <p:cNvSpPr/>
            <p:nvPr/>
          </p:nvSpPr>
          <p:spPr>
            <a:xfrm>
              <a:off x="-230051" y="6566724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0E8249D-DC0D-4B56-A0C3-37A36271C8F7}"/>
              </a:ext>
            </a:extLst>
          </p:cNvPr>
          <p:cNvSpPr txBox="1"/>
          <p:nvPr/>
        </p:nvSpPr>
        <p:spPr>
          <a:xfrm>
            <a:off x="343098" y="2316301"/>
            <a:ext cx="1160612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="#b2ffd5"&gt;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"4" face= "Arial Black" color=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&lt;H1&gt;&lt;center&gt; Descubra o quadrado de qualquer número!&lt;/center&gt;&lt;/H1&gt;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-input"&gt;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"form1"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="POST"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="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quadrado.php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"5" color= "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&lt;center&gt;Digite um número que será elevado a ²: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&lt;input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="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="N"&gt; &lt;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&lt;input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="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="Calcular"&gt;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&lt;/center&gt;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pt-BR" sz="1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13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83B0E8E2-6FC3-4AF8-8E4F-B983848CA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468" y="639703"/>
            <a:ext cx="2282957" cy="2282957"/>
          </a:xfrm>
          <a:prstGeom prst="rect">
            <a:avLst/>
          </a:prstGeom>
          <a:solidFill>
            <a:srgbClr val="00B050"/>
          </a:solidFill>
          <a:ln>
            <a:solidFill>
              <a:srgbClr val="04823D"/>
            </a:solidFill>
          </a:ln>
        </p:spPr>
      </p:pic>
      <p:sp>
        <p:nvSpPr>
          <p:cNvPr id="3" name="Estrela: 5 Pontas 2">
            <a:extLst>
              <a:ext uri="{FF2B5EF4-FFF2-40B4-BE49-F238E27FC236}">
                <a16:creationId xmlns:a16="http://schemas.microsoft.com/office/drawing/2014/main" id="{091DDE35-32E2-4695-B8F5-28A9258AA304}"/>
              </a:ext>
            </a:extLst>
          </p:cNvPr>
          <p:cNvSpPr/>
          <p:nvPr/>
        </p:nvSpPr>
        <p:spPr>
          <a:xfrm>
            <a:off x="11049993" y="197009"/>
            <a:ext cx="835307" cy="817759"/>
          </a:xfrm>
          <a:prstGeom prst="star5">
            <a:avLst/>
          </a:prstGeom>
          <a:solidFill>
            <a:srgbClr val="04823D"/>
          </a:solidFill>
          <a:ln>
            <a:solidFill>
              <a:srgbClr val="048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trela: 5 Pontas 14">
            <a:extLst>
              <a:ext uri="{FF2B5EF4-FFF2-40B4-BE49-F238E27FC236}">
                <a16:creationId xmlns:a16="http://schemas.microsoft.com/office/drawing/2014/main" id="{ABD27D67-EAB4-438C-BCC7-A12766911013}"/>
              </a:ext>
            </a:extLst>
          </p:cNvPr>
          <p:cNvSpPr/>
          <p:nvPr/>
        </p:nvSpPr>
        <p:spPr>
          <a:xfrm>
            <a:off x="8861365" y="2398845"/>
            <a:ext cx="835307" cy="817759"/>
          </a:xfrm>
          <a:prstGeom prst="star5">
            <a:avLst/>
          </a:prstGeom>
          <a:solidFill>
            <a:srgbClr val="04823D"/>
          </a:solidFill>
          <a:ln>
            <a:solidFill>
              <a:srgbClr val="0482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84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158A6B-5D8B-4C18-B0D1-05813C57FA6D}"/>
              </a:ext>
            </a:extLst>
          </p:cNvPr>
          <p:cNvSpPr txBox="1"/>
          <p:nvPr/>
        </p:nvSpPr>
        <p:spPr>
          <a:xfrm>
            <a:off x="480472" y="2339064"/>
            <a:ext cx="8728255" cy="193899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pt-BR" sz="2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pt-BR" sz="2400" dirty="0">
              <a:solidFill>
                <a:srgbClr val="0482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$N = $_POST ['N'];</a:t>
            </a:r>
          </a:p>
          <a:p>
            <a:r>
              <a:rPr lang="pt-BR" sz="2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2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"$N elevado a 2 resulta em: &lt;</a:t>
            </a:r>
            <a:r>
              <a:rPr lang="pt-BR" sz="2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2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</a:p>
          <a:p>
            <a:r>
              <a:rPr lang="pt-BR" sz="2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2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pt-BR" sz="2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($N,2);</a:t>
            </a:r>
          </a:p>
          <a:p>
            <a:r>
              <a:rPr lang="pt-BR" sz="2400" dirty="0">
                <a:solidFill>
                  <a:srgbClr val="0482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pic>
        <p:nvPicPr>
          <p:cNvPr id="4" name="Picture 2" descr="Free Icon | Php">
            <a:extLst>
              <a:ext uri="{FF2B5EF4-FFF2-40B4-BE49-F238E27FC236}">
                <a16:creationId xmlns:a16="http://schemas.microsoft.com/office/drawing/2014/main" id="{AA4D38B3-094E-482D-B92C-3B84606EB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727" y="909717"/>
            <a:ext cx="1973306" cy="1973306"/>
          </a:xfrm>
          <a:prstGeom prst="rect">
            <a:avLst/>
          </a:prstGeom>
          <a:solidFill>
            <a:srgbClr val="00B050"/>
          </a:solidFill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2F01FCD5-6EA1-426E-AF40-53CA75493873}"/>
              </a:ext>
            </a:extLst>
          </p:cNvPr>
          <p:cNvGrpSpPr/>
          <p:nvPr/>
        </p:nvGrpSpPr>
        <p:grpSpPr>
          <a:xfrm>
            <a:off x="-762000" y="-2082697"/>
            <a:ext cx="13984514" cy="13716000"/>
            <a:chOff x="-762000" y="-2082697"/>
            <a:chExt cx="13984514" cy="1371600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9681CB9-69A0-437D-8CAE-297DBAFC19C5}"/>
                </a:ext>
              </a:extLst>
            </p:cNvPr>
            <p:cNvSpPr/>
            <p:nvPr/>
          </p:nvSpPr>
          <p:spPr>
            <a:xfrm>
              <a:off x="-493486" y="183616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0875DC6-B41F-44EB-8BB4-68B0840B81A8}"/>
                </a:ext>
              </a:extLst>
            </p:cNvPr>
            <p:cNvSpPr/>
            <p:nvPr/>
          </p:nvSpPr>
          <p:spPr>
            <a:xfrm>
              <a:off x="-762000" y="6552210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6BBC5BC-128C-47D6-B7EC-4AF0EC3421ED}"/>
                </a:ext>
              </a:extLst>
            </p:cNvPr>
            <p:cNvSpPr/>
            <p:nvPr/>
          </p:nvSpPr>
          <p:spPr>
            <a:xfrm rot="16200000">
              <a:off x="-655172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4A4C90C-029B-43BB-A461-484803E2CD21}"/>
                </a:ext>
              </a:extLst>
            </p:cNvPr>
            <p:cNvSpPr/>
            <p:nvPr/>
          </p:nvSpPr>
          <p:spPr>
            <a:xfrm rot="16200000">
              <a:off x="506836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DBBEDE8-98B6-4790-AF6A-DFEEE9251F99}"/>
                </a:ext>
              </a:extLst>
            </p:cNvPr>
            <p:cNvSpPr/>
            <p:nvPr/>
          </p:nvSpPr>
          <p:spPr>
            <a:xfrm>
              <a:off x="-275771" y="-275769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921A728-FB37-4431-9FC4-0FE4D8D5A9CF}"/>
                </a:ext>
              </a:extLst>
            </p:cNvPr>
            <p:cNvSpPr/>
            <p:nvPr/>
          </p:nvSpPr>
          <p:spPr>
            <a:xfrm>
              <a:off x="11926360" y="-259078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3B458B60-E077-4FD0-A06C-C264557B2363}"/>
                </a:ext>
              </a:extLst>
            </p:cNvPr>
            <p:cNvSpPr/>
            <p:nvPr/>
          </p:nvSpPr>
          <p:spPr>
            <a:xfrm>
              <a:off x="11937790" y="6575069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116D4D0-7E4A-437A-B62E-BCF4D8D9B895}"/>
                </a:ext>
              </a:extLst>
            </p:cNvPr>
            <p:cNvSpPr/>
            <p:nvPr/>
          </p:nvSpPr>
          <p:spPr>
            <a:xfrm>
              <a:off x="-230051" y="6566724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" name="Gráfico 19" descr="Lua Nova estrutura de tópicos">
            <a:extLst>
              <a:ext uri="{FF2B5EF4-FFF2-40B4-BE49-F238E27FC236}">
                <a16:creationId xmlns:a16="http://schemas.microsoft.com/office/drawing/2014/main" id="{F7CD758E-B04D-4F65-88A7-A0833D6ED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30206" y="381150"/>
            <a:ext cx="1135686" cy="1135686"/>
          </a:xfrm>
          <a:prstGeom prst="rect">
            <a:avLst/>
          </a:prstGeom>
        </p:spPr>
      </p:pic>
      <p:pic>
        <p:nvPicPr>
          <p:cNvPr id="21" name="Gráfico 20" descr="Lua Nova estrutura de tópicos">
            <a:extLst>
              <a:ext uri="{FF2B5EF4-FFF2-40B4-BE49-F238E27FC236}">
                <a16:creationId xmlns:a16="http://schemas.microsoft.com/office/drawing/2014/main" id="{964585A4-AB96-4E71-BDCA-22793753F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9688" y="2179179"/>
            <a:ext cx="1135686" cy="113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34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F7674F1E-8A0A-4B9D-825F-5BA980484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8" t="1398" r="25372" b="34231"/>
          <a:stretch/>
        </p:blipFill>
        <p:spPr>
          <a:xfrm>
            <a:off x="2279697" y="1552432"/>
            <a:ext cx="7069540" cy="375313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71473DF-23E8-41F4-91E6-E1E781A36634}"/>
              </a:ext>
            </a:extLst>
          </p:cNvPr>
          <p:cNvSpPr txBox="1"/>
          <p:nvPr/>
        </p:nvSpPr>
        <p:spPr>
          <a:xfrm>
            <a:off x="4174434" y="625774"/>
            <a:ext cx="3280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u="sng" dirty="0">
                <a:solidFill>
                  <a:srgbClr val="04823D"/>
                </a:solidFill>
                <a:latin typeface="Modern Love" panose="04090805081005020601" pitchFamily="82" charset="0"/>
              </a:rPr>
              <a:t>Página Inicial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508051B-6DAE-47E1-A07D-14A654FE51F7}"/>
              </a:ext>
            </a:extLst>
          </p:cNvPr>
          <p:cNvGrpSpPr/>
          <p:nvPr/>
        </p:nvGrpSpPr>
        <p:grpSpPr>
          <a:xfrm>
            <a:off x="-762000" y="-2082697"/>
            <a:ext cx="13984514" cy="13716000"/>
            <a:chOff x="-762000" y="-2082697"/>
            <a:chExt cx="13984514" cy="1371600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6A578A8-E2B1-4147-8692-CDCE640D9033}"/>
                </a:ext>
              </a:extLst>
            </p:cNvPr>
            <p:cNvSpPr/>
            <p:nvPr/>
          </p:nvSpPr>
          <p:spPr>
            <a:xfrm>
              <a:off x="-493486" y="299728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1D812F3-ECBE-4394-A296-812FBE62C163}"/>
                </a:ext>
              </a:extLst>
            </p:cNvPr>
            <p:cNvSpPr/>
            <p:nvPr/>
          </p:nvSpPr>
          <p:spPr>
            <a:xfrm>
              <a:off x="-762000" y="6436098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2914351-E520-4940-80A1-A964EE0FEEAC}"/>
                </a:ext>
              </a:extLst>
            </p:cNvPr>
            <p:cNvSpPr/>
            <p:nvPr/>
          </p:nvSpPr>
          <p:spPr>
            <a:xfrm rot="16200000">
              <a:off x="-655172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BF01AC-66DA-4D97-849B-924243E26B80}"/>
                </a:ext>
              </a:extLst>
            </p:cNvPr>
            <p:cNvSpPr/>
            <p:nvPr/>
          </p:nvSpPr>
          <p:spPr>
            <a:xfrm rot="16200000">
              <a:off x="506836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2D7F874-C77D-4BB9-9DC2-1AE7DFA4E02D}"/>
                </a:ext>
              </a:extLst>
            </p:cNvPr>
            <p:cNvSpPr/>
            <p:nvPr/>
          </p:nvSpPr>
          <p:spPr>
            <a:xfrm>
              <a:off x="-275771" y="-174171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27816D59-4E4B-48AB-984B-BF1DA3B12303}"/>
                </a:ext>
              </a:extLst>
            </p:cNvPr>
            <p:cNvSpPr/>
            <p:nvPr/>
          </p:nvSpPr>
          <p:spPr>
            <a:xfrm>
              <a:off x="11926360" y="-128452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8C8AF14-C9C6-4E32-9CC7-4F49BBE4FCD9}"/>
                </a:ext>
              </a:extLst>
            </p:cNvPr>
            <p:cNvSpPr/>
            <p:nvPr/>
          </p:nvSpPr>
          <p:spPr>
            <a:xfrm>
              <a:off x="11937790" y="6458957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4A4EA8C-E08B-4478-B4E6-3154A7F8E2B0}"/>
                </a:ext>
              </a:extLst>
            </p:cNvPr>
            <p:cNvSpPr/>
            <p:nvPr/>
          </p:nvSpPr>
          <p:spPr>
            <a:xfrm>
              <a:off x="-230051" y="6436098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6" name="Gráfico 15" descr="Estrelas com preenchimento sólido">
            <a:extLst>
              <a:ext uri="{FF2B5EF4-FFF2-40B4-BE49-F238E27FC236}">
                <a16:creationId xmlns:a16="http://schemas.microsoft.com/office/drawing/2014/main" id="{C01D3172-28E8-4BC3-B4AB-ED067C72D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2936" y="4675545"/>
            <a:ext cx="1260044" cy="1260044"/>
          </a:xfrm>
          <a:prstGeom prst="rect">
            <a:avLst/>
          </a:prstGeom>
        </p:spPr>
      </p:pic>
      <p:pic>
        <p:nvPicPr>
          <p:cNvPr id="17" name="Gráfico 16" descr="Estrelas com preenchimento sólido">
            <a:extLst>
              <a:ext uri="{FF2B5EF4-FFF2-40B4-BE49-F238E27FC236}">
                <a16:creationId xmlns:a16="http://schemas.microsoft.com/office/drawing/2014/main" id="{53375116-C033-49B5-A79D-8DE6DE8E3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3538" y="896093"/>
            <a:ext cx="1312677" cy="13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9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986DCE97-372C-464D-B3D7-4C3B9E743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764" y="2097430"/>
            <a:ext cx="5295900" cy="24003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6492C3BF-3B3F-4470-BEF4-83352BB6BE33}"/>
              </a:ext>
            </a:extLst>
          </p:cNvPr>
          <p:cNvGrpSpPr/>
          <p:nvPr/>
        </p:nvGrpSpPr>
        <p:grpSpPr>
          <a:xfrm>
            <a:off x="-762000" y="-2082697"/>
            <a:ext cx="13984514" cy="13716000"/>
            <a:chOff x="-762000" y="-2082697"/>
            <a:chExt cx="13984514" cy="13716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20EEA371-15F7-4C8D-B509-1386247653AB}"/>
                </a:ext>
              </a:extLst>
            </p:cNvPr>
            <p:cNvSpPr/>
            <p:nvPr/>
          </p:nvSpPr>
          <p:spPr>
            <a:xfrm>
              <a:off x="-493486" y="299728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90EADA9-41BC-4828-A871-890F1DE8810F}"/>
                </a:ext>
              </a:extLst>
            </p:cNvPr>
            <p:cNvSpPr/>
            <p:nvPr/>
          </p:nvSpPr>
          <p:spPr>
            <a:xfrm>
              <a:off x="-762000" y="6436098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4B09AE9-A9A5-4942-97A8-55E777AA12E7}"/>
                </a:ext>
              </a:extLst>
            </p:cNvPr>
            <p:cNvSpPr/>
            <p:nvPr/>
          </p:nvSpPr>
          <p:spPr>
            <a:xfrm rot="16200000">
              <a:off x="-655172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2DDCF43-80ED-4CCF-883E-569283614DB6}"/>
                </a:ext>
              </a:extLst>
            </p:cNvPr>
            <p:cNvSpPr/>
            <p:nvPr/>
          </p:nvSpPr>
          <p:spPr>
            <a:xfrm rot="16200000">
              <a:off x="5068360" y="4752443"/>
              <a:ext cx="13716000" cy="4571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23E763F-BE35-4907-B5EC-674B6A9626EB}"/>
                </a:ext>
              </a:extLst>
            </p:cNvPr>
            <p:cNvSpPr/>
            <p:nvPr/>
          </p:nvSpPr>
          <p:spPr>
            <a:xfrm>
              <a:off x="-275771" y="-174171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F619F2E-A827-4A04-BC83-0B95436BB5DB}"/>
                </a:ext>
              </a:extLst>
            </p:cNvPr>
            <p:cNvSpPr/>
            <p:nvPr/>
          </p:nvSpPr>
          <p:spPr>
            <a:xfrm>
              <a:off x="11926360" y="-128452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63029A7-76A4-4EEF-A1B0-5CDCF581F3C2}"/>
                </a:ext>
              </a:extLst>
            </p:cNvPr>
            <p:cNvSpPr/>
            <p:nvPr/>
          </p:nvSpPr>
          <p:spPr>
            <a:xfrm>
              <a:off x="11937790" y="6458957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EF068CE-6276-4B30-938B-174D6505FE2B}"/>
                </a:ext>
              </a:extLst>
            </p:cNvPr>
            <p:cNvSpPr/>
            <p:nvPr/>
          </p:nvSpPr>
          <p:spPr>
            <a:xfrm>
              <a:off x="-230051" y="6436098"/>
              <a:ext cx="559191" cy="473899"/>
            </a:xfrm>
            <a:prstGeom prst="rect">
              <a:avLst/>
            </a:prstGeom>
            <a:solidFill>
              <a:srgbClr val="0482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FF951E2-0AC7-457F-85F9-7626DB77572D}"/>
              </a:ext>
            </a:extLst>
          </p:cNvPr>
          <p:cNvSpPr txBox="1"/>
          <p:nvPr/>
        </p:nvSpPr>
        <p:spPr>
          <a:xfrm>
            <a:off x="4644980" y="898273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u="sng" dirty="0">
                <a:solidFill>
                  <a:srgbClr val="04823D"/>
                </a:solidFill>
                <a:latin typeface="Modern Love" panose="04090805081005020601" pitchFamily="82" charset="0"/>
              </a:rPr>
              <a:t>Resultado</a:t>
            </a:r>
          </a:p>
        </p:txBody>
      </p:sp>
      <p:pic>
        <p:nvPicPr>
          <p:cNvPr id="14" name="Gráfico 13" descr="Lua Nova estrutura de tópicos">
            <a:extLst>
              <a:ext uri="{FF2B5EF4-FFF2-40B4-BE49-F238E27FC236}">
                <a16:creationId xmlns:a16="http://schemas.microsoft.com/office/drawing/2014/main" id="{33FAD403-7955-4D69-9B36-AF3B59620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921" y="4031487"/>
            <a:ext cx="1135686" cy="1135686"/>
          </a:xfrm>
          <a:prstGeom prst="rect">
            <a:avLst/>
          </a:prstGeom>
        </p:spPr>
      </p:pic>
      <p:pic>
        <p:nvPicPr>
          <p:cNvPr id="15" name="Gráfico 14" descr="Lua Nova estrutura de tópicos">
            <a:extLst>
              <a:ext uri="{FF2B5EF4-FFF2-40B4-BE49-F238E27FC236}">
                <a16:creationId xmlns:a16="http://schemas.microsoft.com/office/drawing/2014/main" id="{2830BB29-EF1F-450E-98C3-F946A1640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5821" y="1581389"/>
            <a:ext cx="1135686" cy="113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7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ol 38">
            <a:extLst>
              <a:ext uri="{FF2B5EF4-FFF2-40B4-BE49-F238E27FC236}">
                <a16:creationId xmlns:a16="http://schemas.microsoft.com/office/drawing/2014/main" id="{73F23640-8203-4C1C-9529-C6FEF3FD6767}"/>
              </a:ext>
            </a:extLst>
          </p:cNvPr>
          <p:cNvSpPr/>
          <p:nvPr/>
        </p:nvSpPr>
        <p:spPr>
          <a:xfrm>
            <a:off x="5219816" y="-253159"/>
            <a:ext cx="1772398" cy="1690108"/>
          </a:xfrm>
          <a:prstGeom prst="su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Gráfico 39" descr="Água com preenchimento sólido">
            <a:extLst>
              <a:ext uri="{FF2B5EF4-FFF2-40B4-BE49-F238E27FC236}">
                <a16:creationId xmlns:a16="http://schemas.microsoft.com/office/drawing/2014/main" id="{B8C92AE4-38E0-40C9-B78A-51868AAC9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6791" y="5755598"/>
            <a:ext cx="504955" cy="504955"/>
          </a:xfrm>
          <a:prstGeom prst="rect">
            <a:avLst/>
          </a:prstGeom>
        </p:spPr>
      </p:pic>
      <p:pic>
        <p:nvPicPr>
          <p:cNvPr id="36" name="Gráfico 35" descr="Raio com preenchimento sólido">
            <a:extLst>
              <a:ext uri="{FF2B5EF4-FFF2-40B4-BE49-F238E27FC236}">
                <a16:creationId xmlns:a16="http://schemas.microsoft.com/office/drawing/2014/main" id="{2B930D46-DA15-4027-8A18-C30F86FF7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8634" y="2760108"/>
            <a:ext cx="914400" cy="914400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03C6D87-BECF-40E6-A49A-AB8CC8ADE8DF}"/>
              </a:ext>
            </a:extLst>
          </p:cNvPr>
          <p:cNvGrpSpPr/>
          <p:nvPr/>
        </p:nvGrpSpPr>
        <p:grpSpPr>
          <a:xfrm>
            <a:off x="378793" y="-101692"/>
            <a:ext cx="11813207" cy="2260258"/>
            <a:chOff x="1320732" y="-497356"/>
            <a:chExt cx="9925173" cy="2260258"/>
          </a:xfrm>
        </p:grpSpPr>
        <p:pic>
          <p:nvPicPr>
            <p:cNvPr id="3" name="Gráfico 2" descr="Nuvem com preenchimento sólido">
              <a:extLst>
                <a:ext uri="{FF2B5EF4-FFF2-40B4-BE49-F238E27FC236}">
                  <a16:creationId xmlns:a16="http://schemas.microsoft.com/office/drawing/2014/main" id="{8E3107B7-2518-49EA-8593-5364CFD82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20732" y="-409924"/>
              <a:ext cx="2066975" cy="2066975"/>
            </a:xfrm>
            <a:prstGeom prst="rect">
              <a:avLst/>
            </a:prstGeom>
          </p:spPr>
        </p:pic>
        <p:pic>
          <p:nvPicPr>
            <p:cNvPr id="11" name="Gráfico 10" descr="Nuvem com preenchimento sólido">
              <a:extLst>
                <a:ext uri="{FF2B5EF4-FFF2-40B4-BE49-F238E27FC236}">
                  <a16:creationId xmlns:a16="http://schemas.microsoft.com/office/drawing/2014/main" id="{4B21F50A-F919-4FA6-B178-380CC2334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54248" y="-412176"/>
              <a:ext cx="2066975" cy="2066975"/>
            </a:xfrm>
            <a:prstGeom prst="rect">
              <a:avLst/>
            </a:prstGeom>
          </p:spPr>
        </p:pic>
        <p:pic>
          <p:nvPicPr>
            <p:cNvPr id="12" name="Gráfico 11" descr="Nuvem com preenchimento sólido">
              <a:extLst>
                <a:ext uri="{FF2B5EF4-FFF2-40B4-BE49-F238E27FC236}">
                  <a16:creationId xmlns:a16="http://schemas.microsoft.com/office/drawing/2014/main" id="{BADF9BF5-F0FF-4E7A-9DE3-3D209FBC8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21213" y="-376328"/>
              <a:ext cx="2066975" cy="2066975"/>
            </a:xfrm>
            <a:prstGeom prst="rect">
              <a:avLst/>
            </a:prstGeom>
          </p:spPr>
        </p:pic>
        <p:pic>
          <p:nvPicPr>
            <p:cNvPr id="13" name="Gráfico 12" descr="Nuvem com preenchimento sólido">
              <a:extLst>
                <a:ext uri="{FF2B5EF4-FFF2-40B4-BE49-F238E27FC236}">
                  <a16:creationId xmlns:a16="http://schemas.microsoft.com/office/drawing/2014/main" id="{D4486B65-A7DB-488C-9F9D-EADCE8E02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2982" y="-318262"/>
              <a:ext cx="2066975" cy="2066975"/>
            </a:xfrm>
            <a:prstGeom prst="rect">
              <a:avLst/>
            </a:prstGeom>
          </p:spPr>
        </p:pic>
        <p:pic>
          <p:nvPicPr>
            <p:cNvPr id="14" name="Gráfico 13" descr="Nuvem com preenchimento sólido">
              <a:extLst>
                <a:ext uri="{FF2B5EF4-FFF2-40B4-BE49-F238E27FC236}">
                  <a16:creationId xmlns:a16="http://schemas.microsoft.com/office/drawing/2014/main" id="{90CF614A-4C16-408F-862C-74FC0E80C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15746" y="-317346"/>
              <a:ext cx="2066975" cy="2066975"/>
            </a:xfrm>
            <a:prstGeom prst="rect">
              <a:avLst/>
            </a:prstGeom>
          </p:spPr>
        </p:pic>
        <p:pic>
          <p:nvPicPr>
            <p:cNvPr id="15" name="Gráfico 14" descr="Nuvem com preenchimento sólido">
              <a:extLst>
                <a:ext uri="{FF2B5EF4-FFF2-40B4-BE49-F238E27FC236}">
                  <a16:creationId xmlns:a16="http://schemas.microsoft.com/office/drawing/2014/main" id="{FD7C37D2-0A88-48A7-9474-AD16FFB8B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78930" y="-304073"/>
              <a:ext cx="2066975" cy="2066975"/>
            </a:xfrm>
            <a:prstGeom prst="rect">
              <a:avLst/>
            </a:prstGeom>
          </p:spPr>
        </p:pic>
        <p:pic>
          <p:nvPicPr>
            <p:cNvPr id="16" name="Gráfico 15" descr="Nuvem com preenchimento sólido">
              <a:extLst>
                <a:ext uri="{FF2B5EF4-FFF2-40B4-BE49-F238E27FC236}">
                  <a16:creationId xmlns:a16="http://schemas.microsoft.com/office/drawing/2014/main" id="{79984FEC-33C3-414A-BD78-618B074AF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21805" y="-497356"/>
              <a:ext cx="2066975" cy="2066975"/>
            </a:xfrm>
            <a:prstGeom prst="rect">
              <a:avLst/>
            </a:prstGeom>
          </p:spPr>
        </p:pic>
        <p:pic>
          <p:nvPicPr>
            <p:cNvPr id="17" name="Gráfico 16" descr="Nuvem com preenchimento sólido">
              <a:extLst>
                <a:ext uri="{FF2B5EF4-FFF2-40B4-BE49-F238E27FC236}">
                  <a16:creationId xmlns:a16="http://schemas.microsoft.com/office/drawing/2014/main" id="{A7BB310F-BE3D-495A-A736-FCB24AC8B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7847" y="-434646"/>
              <a:ext cx="2066975" cy="2066975"/>
            </a:xfrm>
            <a:prstGeom prst="rect">
              <a:avLst/>
            </a:prstGeom>
          </p:spPr>
        </p:pic>
        <p:pic>
          <p:nvPicPr>
            <p:cNvPr id="18" name="Gráfico 17" descr="Nuvem com preenchimento sólido">
              <a:extLst>
                <a:ext uri="{FF2B5EF4-FFF2-40B4-BE49-F238E27FC236}">
                  <a16:creationId xmlns:a16="http://schemas.microsoft.com/office/drawing/2014/main" id="{D6A03D61-CDFF-4791-B079-38D6C458B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58079" y="-415138"/>
              <a:ext cx="2066975" cy="2066975"/>
            </a:xfrm>
            <a:prstGeom prst="rect">
              <a:avLst/>
            </a:prstGeom>
          </p:spPr>
        </p:pic>
        <p:pic>
          <p:nvPicPr>
            <p:cNvPr id="19" name="Gráfico 18" descr="Nuvem com preenchimento sólido">
              <a:extLst>
                <a:ext uri="{FF2B5EF4-FFF2-40B4-BE49-F238E27FC236}">
                  <a16:creationId xmlns:a16="http://schemas.microsoft.com/office/drawing/2014/main" id="{C9D3D037-3360-4E83-96B6-668EE48C3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21063" y="-472987"/>
              <a:ext cx="2066975" cy="2066975"/>
            </a:xfrm>
            <a:prstGeom prst="rect">
              <a:avLst/>
            </a:prstGeom>
          </p:spPr>
        </p:pic>
        <p:pic>
          <p:nvPicPr>
            <p:cNvPr id="20" name="Gráfico 19" descr="Nuvem com preenchimento sólido">
              <a:extLst>
                <a:ext uri="{FF2B5EF4-FFF2-40B4-BE49-F238E27FC236}">
                  <a16:creationId xmlns:a16="http://schemas.microsoft.com/office/drawing/2014/main" id="{5B875677-364B-417C-9326-F95507D53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193" y="-472987"/>
              <a:ext cx="2066975" cy="2066975"/>
            </a:xfrm>
            <a:prstGeom prst="rect">
              <a:avLst/>
            </a:prstGeom>
          </p:spPr>
        </p:pic>
      </p:grp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19F7D934-677B-408D-A15F-6DEABA1F266B}"/>
              </a:ext>
            </a:extLst>
          </p:cNvPr>
          <p:cNvSpPr/>
          <p:nvPr/>
        </p:nvSpPr>
        <p:spPr>
          <a:xfrm rot="19812704">
            <a:off x="-3232586" y="-1171235"/>
            <a:ext cx="7975058" cy="12109172"/>
          </a:xfrm>
          <a:prstGeom prst="triangle">
            <a:avLst/>
          </a:prstGeom>
          <a:solidFill>
            <a:srgbClr val="048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BC83B0FD-AF0F-4D01-AF1D-C72C483A28D4}"/>
              </a:ext>
            </a:extLst>
          </p:cNvPr>
          <p:cNvSpPr/>
          <p:nvPr/>
        </p:nvSpPr>
        <p:spPr>
          <a:xfrm rot="1658404">
            <a:off x="7273185" y="-1141738"/>
            <a:ext cx="7975058" cy="12109172"/>
          </a:xfrm>
          <a:prstGeom prst="triangle">
            <a:avLst/>
          </a:prstGeom>
          <a:solidFill>
            <a:srgbClr val="048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9650744-C571-4812-A8D2-566622EA8588}"/>
              </a:ext>
            </a:extLst>
          </p:cNvPr>
          <p:cNvSpPr/>
          <p:nvPr/>
        </p:nvSpPr>
        <p:spPr>
          <a:xfrm rot="2507539">
            <a:off x="-3027455" y="4378391"/>
            <a:ext cx="11901714" cy="836451"/>
          </a:xfrm>
          <a:prstGeom prst="rect">
            <a:avLst/>
          </a:prstGeom>
          <a:solidFill>
            <a:srgbClr val="02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9F96AA9-390A-4213-8583-75E1C05BB7D8}"/>
              </a:ext>
            </a:extLst>
          </p:cNvPr>
          <p:cNvSpPr/>
          <p:nvPr/>
        </p:nvSpPr>
        <p:spPr>
          <a:xfrm rot="18955860">
            <a:off x="4173445" y="3463991"/>
            <a:ext cx="11901714" cy="836451"/>
          </a:xfrm>
          <a:prstGeom prst="rect">
            <a:avLst/>
          </a:prstGeom>
          <a:solidFill>
            <a:srgbClr val="02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64BFCEB-7803-4C2D-B598-0B235D76AC95}"/>
              </a:ext>
            </a:extLst>
          </p:cNvPr>
          <p:cNvSpPr txBox="1"/>
          <p:nvPr/>
        </p:nvSpPr>
        <p:spPr>
          <a:xfrm>
            <a:off x="3656864" y="2678810"/>
            <a:ext cx="5247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u="sng" dirty="0">
                <a:solidFill>
                  <a:srgbClr val="04823D"/>
                </a:solidFill>
                <a:latin typeface="Modern Love" panose="04090805081005020601" pitchFamily="82" charset="0"/>
              </a:rPr>
              <a:t>Com Condição</a:t>
            </a:r>
          </a:p>
        </p:txBody>
      </p:sp>
      <p:pic>
        <p:nvPicPr>
          <p:cNvPr id="25" name="Gráfico 24" descr="Raio com preenchimento sólido">
            <a:extLst>
              <a:ext uri="{FF2B5EF4-FFF2-40B4-BE49-F238E27FC236}">
                <a16:creationId xmlns:a16="http://schemas.microsoft.com/office/drawing/2014/main" id="{48D7AD7B-93C8-43E7-973C-0C84CB62C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5775" y="1498485"/>
            <a:ext cx="914400" cy="914400"/>
          </a:xfrm>
          <a:prstGeom prst="rect">
            <a:avLst/>
          </a:prstGeom>
        </p:spPr>
      </p:pic>
      <p:pic>
        <p:nvPicPr>
          <p:cNvPr id="28" name="Gráfico 27" descr="Água com preenchimento sólido">
            <a:extLst>
              <a:ext uri="{FF2B5EF4-FFF2-40B4-BE49-F238E27FC236}">
                <a16:creationId xmlns:a16="http://schemas.microsoft.com/office/drawing/2014/main" id="{6DE68EA4-B579-4D3D-B67D-0B3FB2E1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3364" y="2697322"/>
            <a:ext cx="504955" cy="504955"/>
          </a:xfrm>
          <a:prstGeom prst="rect">
            <a:avLst/>
          </a:prstGeom>
        </p:spPr>
      </p:pic>
      <p:pic>
        <p:nvPicPr>
          <p:cNvPr id="29" name="Gráfico 28" descr="Água com preenchimento sólido">
            <a:extLst>
              <a:ext uri="{FF2B5EF4-FFF2-40B4-BE49-F238E27FC236}">
                <a16:creationId xmlns:a16="http://schemas.microsoft.com/office/drawing/2014/main" id="{4EBCA0A5-83A9-4A8D-8087-3C801D39B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4740" y="3993067"/>
            <a:ext cx="504955" cy="504955"/>
          </a:xfrm>
          <a:prstGeom prst="rect">
            <a:avLst/>
          </a:prstGeom>
        </p:spPr>
      </p:pic>
      <p:pic>
        <p:nvPicPr>
          <p:cNvPr id="32" name="Gráfico 31" descr="Água com preenchimento sólido">
            <a:extLst>
              <a:ext uri="{FF2B5EF4-FFF2-40B4-BE49-F238E27FC236}">
                <a16:creationId xmlns:a16="http://schemas.microsoft.com/office/drawing/2014/main" id="{CCBB7C01-7C21-4332-BB65-8170F40F4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4901" y="3739276"/>
            <a:ext cx="504955" cy="504955"/>
          </a:xfrm>
          <a:prstGeom prst="rect">
            <a:avLst/>
          </a:prstGeom>
        </p:spPr>
      </p:pic>
      <p:pic>
        <p:nvPicPr>
          <p:cNvPr id="33" name="Gráfico 32" descr="Água com preenchimento sólido">
            <a:extLst>
              <a:ext uri="{FF2B5EF4-FFF2-40B4-BE49-F238E27FC236}">
                <a16:creationId xmlns:a16="http://schemas.microsoft.com/office/drawing/2014/main" id="{AF267B50-E545-44B9-BEF2-DAB4FA2B2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6143" y="1662404"/>
            <a:ext cx="504955" cy="504955"/>
          </a:xfrm>
          <a:prstGeom prst="rect">
            <a:avLst/>
          </a:prstGeom>
        </p:spPr>
      </p:pic>
      <p:pic>
        <p:nvPicPr>
          <p:cNvPr id="34" name="Gráfico 33" descr="Raio com preenchimento sólido">
            <a:extLst>
              <a:ext uri="{FF2B5EF4-FFF2-40B4-BE49-F238E27FC236}">
                <a16:creationId xmlns:a16="http://schemas.microsoft.com/office/drawing/2014/main" id="{78D936EF-2FEE-4CFE-BCE9-3824AB51F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8093" y="2563606"/>
            <a:ext cx="914400" cy="914400"/>
          </a:xfrm>
          <a:prstGeom prst="rect">
            <a:avLst/>
          </a:prstGeom>
        </p:spPr>
      </p:pic>
      <p:pic>
        <p:nvPicPr>
          <p:cNvPr id="35" name="Gráfico 34" descr="Raio com preenchimento sólido">
            <a:extLst>
              <a:ext uri="{FF2B5EF4-FFF2-40B4-BE49-F238E27FC236}">
                <a16:creationId xmlns:a16="http://schemas.microsoft.com/office/drawing/2014/main" id="{6A0725CE-94E6-4587-B57B-2BB33F68A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5338" y="1644965"/>
            <a:ext cx="914400" cy="914400"/>
          </a:xfrm>
          <a:prstGeom prst="rect">
            <a:avLst/>
          </a:prstGeom>
        </p:spPr>
      </p:pic>
      <p:pic>
        <p:nvPicPr>
          <p:cNvPr id="41" name="Gráfico 40" descr="Água com preenchimento sólido">
            <a:extLst>
              <a:ext uri="{FF2B5EF4-FFF2-40B4-BE49-F238E27FC236}">
                <a16:creationId xmlns:a16="http://schemas.microsoft.com/office/drawing/2014/main" id="{C658F93C-3072-4E57-8705-5DC5B4E31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654" y="5154260"/>
            <a:ext cx="504955" cy="504955"/>
          </a:xfrm>
          <a:prstGeom prst="rect">
            <a:avLst/>
          </a:prstGeom>
        </p:spPr>
      </p:pic>
      <p:pic>
        <p:nvPicPr>
          <p:cNvPr id="42" name="Gráfico 41" descr="Água com preenchimento sólido">
            <a:extLst>
              <a:ext uri="{FF2B5EF4-FFF2-40B4-BE49-F238E27FC236}">
                <a16:creationId xmlns:a16="http://schemas.microsoft.com/office/drawing/2014/main" id="{B80E6C45-59E3-4918-BD44-0AFC65E9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8438" y="1763243"/>
            <a:ext cx="504955" cy="504955"/>
          </a:xfrm>
          <a:prstGeom prst="rect">
            <a:avLst/>
          </a:prstGeom>
        </p:spPr>
      </p:pic>
      <p:pic>
        <p:nvPicPr>
          <p:cNvPr id="44" name="Gráfico 43" descr="Raio com preenchimento sólido">
            <a:extLst>
              <a:ext uri="{FF2B5EF4-FFF2-40B4-BE49-F238E27FC236}">
                <a16:creationId xmlns:a16="http://schemas.microsoft.com/office/drawing/2014/main" id="{FAE32B53-132D-4DA3-B68C-F181C76CE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1270" y="4475309"/>
            <a:ext cx="914400" cy="914400"/>
          </a:xfrm>
          <a:prstGeom prst="rect">
            <a:avLst/>
          </a:prstGeom>
        </p:spPr>
      </p:pic>
      <p:pic>
        <p:nvPicPr>
          <p:cNvPr id="48" name="Gráfico 47" descr="Nuvem com preenchimento sólido">
            <a:extLst>
              <a:ext uri="{FF2B5EF4-FFF2-40B4-BE49-F238E27FC236}">
                <a16:creationId xmlns:a16="http://schemas.microsoft.com/office/drawing/2014/main" id="{16D51901-9D19-4D64-9B44-00EE09BABD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8539470" y="-511611"/>
            <a:ext cx="2460169" cy="206697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B0D00D4-4A25-461C-9406-072E787E06B7}"/>
              </a:ext>
            </a:extLst>
          </p:cNvPr>
          <p:cNvSpPr/>
          <p:nvPr/>
        </p:nvSpPr>
        <p:spPr>
          <a:xfrm rot="13748676">
            <a:off x="6136599" y="100338"/>
            <a:ext cx="11901714" cy="1801583"/>
          </a:xfrm>
          <a:prstGeom prst="rect">
            <a:avLst/>
          </a:prstGeom>
          <a:solidFill>
            <a:srgbClr val="02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Gráfico 48" descr="Nuvem com preenchimento sólido">
            <a:extLst>
              <a:ext uri="{FF2B5EF4-FFF2-40B4-BE49-F238E27FC236}">
                <a16:creationId xmlns:a16="http://schemas.microsoft.com/office/drawing/2014/main" id="{E53C33AC-CC12-4F62-BAC6-0F82EE93A6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6848735" y="-546110"/>
            <a:ext cx="2460169" cy="2066975"/>
          </a:xfrm>
          <a:prstGeom prst="rect">
            <a:avLst/>
          </a:prstGeom>
        </p:spPr>
      </p:pic>
      <p:pic>
        <p:nvPicPr>
          <p:cNvPr id="50" name="Gráfico 49" descr="Nuvem com preenchimento sólido">
            <a:extLst>
              <a:ext uri="{FF2B5EF4-FFF2-40B4-BE49-F238E27FC236}">
                <a16:creationId xmlns:a16="http://schemas.microsoft.com/office/drawing/2014/main" id="{60CD4E28-09AB-4918-A207-EDAFEA04BF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2871481" y="-546109"/>
            <a:ext cx="2460169" cy="2066975"/>
          </a:xfrm>
          <a:prstGeom prst="rect">
            <a:avLst/>
          </a:prstGeom>
        </p:spPr>
      </p:pic>
      <p:pic>
        <p:nvPicPr>
          <p:cNvPr id="51" name="Gráfico 50" descr="Nuvem com preenchimento sólido">
            <a:extLst>
              <a:ext uri="{FF2B5EF4-FFF2-40B4-BE49-F238E27FC236}">
                <a16:creationId xmlns:a16="http://schemas.microsoft.com/office/drawing/2014/main" id="{6547CBDD-6B21-4E76-8AA0-76E309C08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151718" y="-566094"/>
            <a:ext cx="2460169" cy="206697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6977355-EBF9-4065-80D7-8904BECBB2A8}"/>
              </a:ext>
            </a:extLst>
          </p:cNvPr>
          <p:cNvSpPr/>
          <p:nvPr/>
        </p:nvSpPr>
        <p:spPr>
          <a:xfrm rot="7921258">
            <a:off x="-4507783" y="-1128059"/>
            <a:ext cx="11901714" cy="1801583"/>
          </a:xfrm>
          <a:prstGeom prst="rect">
            <a:avLst/>
          </a:prstGeom>
          <a:solidFill>
            <a:srgbClr val="02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Gráfico 51" descr="Água com preenchimento sólido">
            <a:extLst>
              <a:ext uri="{FF2B5EF4-FFF2-40B4-BE49-F238E27FC236}">
                <a16:creationId xmlns:a16="http://schemas.microsoft.com/office/drawing/2014/main" id="{3D420B75-68E7-457F-9358-144C44CAF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8203" y="2191477"/>
            <a:ext cx="504955" cy="50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8086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1082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Modern Love</vt:lpstr>
      <vt:lpstr>Modern Love Caps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VIEIRA PEIXOTO</dc:creator>
  <cp:lastModifiedBy>Plopes Kurusu</cp:lastModifiedBy>
  <cp:revision>15</cp:revision>
  <dcterms:created xsi:type="dcterms:W3CDTF">2021-05-11T23:45:05Z</dcterms:created>
  <dcterms:modified xsi:type="dcterms:W3CDTF">2021-05-12T11:07:47Z</dcterms:modified>
</cp:coreProperties>
</file>