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96" r:id="rId4"/>
    <p:sldId id="300" r:id="rId5"/>
    <p:sldId id="317" r:id="rId6"/>
    <p:sldId id="298" r:id="rId7"/>
    <p:sldId id="318" r:id="rId8"/>
    <p:sldId id="299" r:id="rId9"/>
    <p:sldId id="319" r:id="rId10"/>
    <p:sldId id="297" r:id="rId11"/>
    <p:sldId id="302" r:id="rId12"/>
    <p:sldId id="309" r:id="rId13"/>
    <p:sldId id="310" r:id="rId14"/>
    <p:sldId id="316" r:id="rId15"/>
    <p:sldId id="303" r:id="rId16"/>
    <p:sldId id="308" r:id="rId17"/>
    <p:sldId id="304" r:id="rId18"/>
    <p:sldId id="312" r:id="rId19"/>
    <p:sldId id="311" r:id="rId20"/>
    <p:sldId id="305" r:id="rId21"/>
    <p:sldId id="313" r:id="rId22"/>
    <p:sldId id="314" r:id="rId23"/>
    <p:sldId id="31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0DD1D-0A7C-4F30-9588-5BDD66939A4F}" v="4" dt="2021-08-04T12:45:59.378"/>
    <p1510:client id="{2ABFA8BE-AB50-4CE8-B157-88D723546CD1}" v="12" dt="2021-08-04T12:45:58.872"/>
    <p1510:client id="{7AF565A6-A285-4608-9498-4CEE39F79A81}" v="48" dt="2021-08-04T12:24:27.473"/>
  </p1510:revLst>
</p1510:revInfo>
</file>

<file path=ppt/tableStyles.xml><?xml version="1.0" encoding="utf-8"?>
<a:tblStyleLst xmlns:a="http://schemas.openxmlformats.org/drawingml/2006/main" def="{66667B30-744D-4979-9AAF-94CC8A2130AD}">
  <a:tblStyle styleId="{66667B30-744D-4979-9AAF-94CC8A21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RIMO MISIARA COSTA" userId="S::gabriel.costa319@etec.sp.gov.br::f200e9ba-a286-4780-bf0d-3fd58d9df721" providerId="AD" clId="Web-{1770DD1D-0A7C-4F30-9588-5BDD66939A4F}"/>
    <pc:docChg chg="sldOrd">
      <pc:chgData name="GABRIEL PRIMO MISIARA COSTA" userId="S::gabriel.costa319@etec.sp.gov.br::f200e9ba-a286-4780-bf0d-3fd58d9df721" providerId="AD" clId="Web-{1770DD1D-0A7C-4F30-9588-5BDD66939A4F}" dt="2021-08-04T12:45:59.378" v="3"/>
      <pc:docMkLst>
        <pc:docMk/>
      </pc:docMkLst>
      <pc:sldChg chg="ord">
        <pc:chgData name="GABRIEL PRIMO MISIARA COSTA" userId="S::gabriel.costa319@etec.sp.gov.br::f200e9ba-a286-4780-bf0d-3fd58d9df721" providerId="AD" clId="Web-{1770DD1D-0A7C-4F30-9588-5BDD66939A4F}" dt="2021-08-04T12:45:59.378" v="3"/>
        <pc:sldMkLst>
          <pc:docMk/>
          <pc:sldMk cId="0" sldId="304"/>
        </pc:sldMkLst>
      </pc:sldChg>
      <pc:sldChg chg="ord">
        <pc:chgData name="GABRIEL PRIMO MISIARA COSTA" userId="S::gabriel.costa319@etec.sp.gov.br::f200e9ba-a286-4780-bf0d-3fd58d9df721" providerId="AD" clId="Web-{1770DD1D-0A7C-4F30-9588-5BDD66939A4F}" dt="2021-08-04T12:45:53.487" v="2"/>
        <pc:sldMkLst>
          <pc:docMk/>
          <pc:sldMk cId="911374558" sldId="312"/>
        </pc:sldMkLst>
      </pc:sldChg>
    </pc:docChg>
  </pc:docChgLst>
  <pc:docChgLst>
    <pc:chgData clId="Web-{7AF565A6-A285-4608-9498-4CEE39F79A81}"/>
    <pc:docChg chg="modSld">
      <pc:chgData name="" userId="" providerId="" clId="Web-{7AF565A6-A285-4608-9498-4CEE39F79A81}" dt="2021-08-04T12:20:07.348" v="0"/>
      <pc:docMkLst>
        <pc:docMk/>
      </pc:docMkLst>
      <pc:sldChg chg="addSp modSp">
        <pc:chgData name="" userId="" providerId="" clId="Web-{7AF565A6-A285-4608-9498-4CEE39F79A81}" dt="2021-08-04T12:20:07.348" v="0"/>
        <pc:sldMkLst>
          <pc:docMk/>
          <pc:sldMk cId="0" sldId="256"/>
        </pc:sldMkLst>
        <pc:picChg chg="add mod">
          <ac:chgData name="" userId="" providerId="" clId="Web-{7AF565A6-A285-4608-9498-4CEE39F79A81}" dt="2021-08-04T12:20:07.348" v="0"/>
          <ac:picMkLst>
            <pc:docMk/>
            <pc:sldMk cId="0" sldId="256"/>
            <ac:picMk id="2" creationId="{40209469-4D62-46FE-89DB-A49ACB924D79}"/>
          </ac:picMkLst>
        </pc:picChg>
      </pc:sldChg>
    </pc:docChg>
  </pc:docChgLst>
  <pc:docChgLst>
    <pc:chgData name="GUILHERME SAMUEL DOS SANTOS" userId="S::guilherme.santos1055@etec.sp.gov.br::f1a3974e-1f8f-43f9-a173-cabd92c00d2d" providerId="AD" clId="Web-{2ABFA8BE-AB50-4CE8-B157-88D723546CD1}"/>
    <pc:docChg chg="modSld sldOrd">
      <pc:chgData name="GUILHERME SAMUEL DOS SANTOS" userId="S::guilherme.santos1055@etec.sp.gov.br::f1a3974e-1f8f-43f9-a173-cabd92c00d2d" providerId="AD" clId="Web-{2ABFA8BE-AB50-4CE8-B157-88D723546CD1}" dt="2021-08-04T12:45:58.872" v="9"/>
      <pc:docMkLst>
        <pc:docMk/>
      </pc:docMkLst>
      <pc:sldChg chg="addSp delSp modSp">
        <pc:chgData name="GUILHERME SAMUEL DOS SANTOS" userId="S::guilherme.santos1055@etec.sp.gov.br::f1a3974e-1f8f-43f9-a173-cabd92c00d2d" providerId="AD" clId="Web-{2ABFA8BE-AB50-4CE8-B157-88D723546CD1}" dt="2021-08-04T12:45:58.872" v="9"/>
        <pc:sldMkLst>
          <pc:docMk/>
          <pc:sldMk cId="0" sldId="296"/>
        </pc:sldMkLst>
        <pc:picChg chg="add del mod">
          <ac:chgData name="GUILHERME SAMUEL DOS SANTOS" userId="S::guilherme.santos1055@etec.sp.gov.br::f1a3974e-1f8f-43f9-a173-cabd92c00d2d" providerId="AD" clId="Web-{2ABFA8BE-AB50-4CE8-B157-88D723546CD1}" dt="2021-08-04T12:45:38.153" v="3"/>
          <ac:picMkLst>
            <pc:docMk/>
            <pc:sldMk cId="0" sldId="296"/>
            <ac:picMk id="2" creationId="{0E63330A-5722-41F0-A792-A2A0C4A27694}"/>
          </ac:picMkLst>
        </pc:picChg>
        <pc:picChg chg="del">
          <ac:chgData name="GUILHERME SAMUEL DOS SANTOS" userId="S::guilherme.santos1055@etec.sp.gov.br::f1a3974e-1f8f-43f9-a173-cabd92c00d2d" providerId="AD" clId="Web-{2ABFA8BE-AB50-4CE8-B157-88D723546CD1}" dt="2021-08-04T12:45:33.965" v="1"/>
          <ac:picMkLst>
            <pc:docMk/>
            <pc:sldMk cId="0" sldId="296"/>
            <ac:picMk id="3" creationId="{5D7E7162-8475-4920-B3B4-B62936213C28}"/>
          </ac:picMkLst>
        </pc:picChg>
        <pc:picChg chg="add del mod">
          <ac:chgData name="GUILHERME SAMUEL DOS SANTOS" userId="S::guilherme.santos1055@etec.sp.gov.br::f1a3974e-1f8f-43f9-a173-cabd92c00d2d" providerId="AD" clId="Web-{2ABFA8BE-AB50-4CE8-B157-88D723546CD1}" dt="2021-08-04T12:45:58.872" v="9"/>
          <ac:picMkLst>
            <pc:docMk/>
            <pc:sldMk cId="0" sldId="296"/>
            <ac:picMk id="4" creationId="{DC191B5D-B749-4DA4-88AD-C92C357D861D}"/>
          </ac:picMkLst>
        </pc:picChg>
      </pc:sldChg>
      <pc:sldChg chg="ord">
        <pc:chgData name="GUILHERME SAMUEL DOS SANTOS" userId="S::guilherme.santos1055@etec.sp.gov.br::f1a3974e-1f8f-43f9-a173-cabd92c00d2d" providerId="AD" clId="Web-{2ABFA8BE-AB50-4CE8-B157-88D723546CD1}" dt="2021-08-04T12:45:00.387" v="0"/>
        <pc:sldMkLst>
          <pc:docMk/>
          <pc:sldMk cId="0" sldId="297"/>
        </pc:sldMkLst>
      </pc:sldChg>
    </pc:docChg>
  </pc:docChgLst>
  <pc:docChgLst>
    <pc:chgData name="GABRIEL PRIMO MISIARA COSTA" userId="S::gabriel.costa319@etec.sp.gov.br::f200e9ba-a286-4780-bf0d-3fd58d9df721" providerId="AD" clId="Web-{7AF565A6-A285-4608-9498-4CEE39F79A81}"/>
    <pc:docChg chg="modSld">
      <pc:chgData name="GABRIEL PRIMO MISIARA COSTA" userId="S::gabriel.costa319@etec.sp.gov.br::f200e9ba-a286-4780-bf0d-3fd58d9df721" providerId="AD" clId="Web-{7AF565A6-A285-4608-9498-4CEE39F79A81}" dt="2021-08-04T12:24:27.473" v="38"/>
      <pc:docMkLst>
        <pc:docMk/>
      </pc:docMkLst>
      <pc:sldChg chg="addSp delSp modSp">
        <pc:chgData name="GABRIEL PRIMO MISIARA COSTA" userId="S::gabriel.costa319@etec.sp.gov.br::f200e9ba-a286-4780-bf0d-3fd58d9df721" providerId="AD" clId="Web-{7AF565A6-A285-4608-9498-4CEE39F79A81}" dt="2021-08-04T12:23:00.223" v="32" actId="1076"/>
        <pc:sldMkLst>
          <pc:docMk/>
          <pc:sldMk cId="0" sldId="256"/>
        </pc:sldMkLst>
        <pc:spChg chg="add mod">
          <ac:chgData name="GABRIEL PRIMO MISIARA COSTA" userId="S::gabriel.costa319@etec.sp.gov.br::f200e9ba-a286-4780-bf0d-3fd58d9df721" providerId="AD" clId="Web-{7AF565A6-A285-4608-9498-4CEE39F79A81}" dt="2021-08-04T12:22:47.255" v="30" actId="1076"/>
          <ac:spMkLst>
            <pc:docMk/>
            <pc:sldMk cId="0" sldId="256"/>
            <ac:spMk id="3" creationId="{690D0499-BDD3-4292-8DD0-C4CF3805D851}"/>
          </ac:spMkLst>
        </pc:spChg>
        <pc:spChg chg="add del mod">
          <ac:chgData name="GABRIEL PRIMO MISIARA COSTA" userId="S::gabriel.costa319@etec.sp.gov.br::f200e9ba-a286-4780-bf0d-3fd58d9df721" providerId="AD" clId="Web-{7AF565A6-A285-4608-9498-4CEE39F79A81}" dt="2021-08-04T12:21:26.551" v="17"/>
          <ac:spMkLst>
            <pc:docMk/>
            <pc:sldMk cId="0" sldId="256"/>
            <ac:spMk id="5" creationId="{A68239C1-992A-4474-A4A9-F51D676DB8BB}"/>
          </ac:spMkLst>
        </pc:spChg>
        <pc:spChg chg="add del mod">
          <ac:chgData name="GABRIEL PRIMO MISIARA COSTA" userId="S::gabriel.costa319@etec.sp.gov.br::f200e9ba-a286-4780-bf0d-3fd58d9df721" providerId="AD" clId="Web-{7AF565A6-A285-4608-9498-4CEE39F79A81}" dt="2021-08-04T12:21:30.192" v="18"/>
          <ac:spMkLst>
            <pc:docMk/>
            <pc:sldMk cId="0" sldId="256"/>
            <ac:spMk id="7" creationId="{65CF33C0-B152-4529-B285-12C2FBB0EEC1}"/>
          </ac:spMkLst>
        </pc:spChg>
        <pc:spChg chg="add mod">
          <ac:chgData name="GABRIEL PRIMO MISIARA COSTA" userId="S::gabriel.costa319@etec.sp.gov.br::f200e9ba-a286-4780-bf0d-3fd58d9df721" providerId="AD" clId="Web-{7AF565A6-A285-4608-9498-4CEE39F79A81}" dt="2021-08-04T12:22:53.192" v="31" actId="1076"/>
          <ac:spMkLst>
            <pc:docMk/>
            <pc:sldMk cId="0" sldId="256"/>
            <ac:spMk id="8" creationId="{B41F303B-1B2F-402E-BCEF-383D5E4796FA}"/>
          </ac:spMkLst>
        </pc:spChg>
        <pc:spChg chg="add mod">
          <ac:chgData name="GABRIEL PRIMO MISIARA COSTA" userId="S::gabriel.costa319@etec.sp.gov.br::f200e9ba-a286-4780-bf0d-3fd58d9df721" providerId="AD" clId="Web-{7AF565A6-A285-4608-9498-4CEE39F79A81}" dt="2021-08-04T12:23:00.223" v="32" actId="1076"/>
          <ac:spMkLst>
            <pc:docMk/>
            <pc:sldMk cId="0" sldId="256"/>
            <ac:spMk id="10" creationId="{34B6AA32-291F-4D22-A975-C25D6DB580DB}"/>
          </ac:spMkLst>
        </pc:spChg>
        <pc:spChg chg="del">
          <ac:chgData name="GABRIEL PRIMO MISIARA COSTA" userId="S::gabriel.costa319@etec.sp.gov.br::f200e9ba-a286-4780-bf0d-3fd58d9df721" providerId="AD" clId="Web-{7AF565A6-A285-4608-9498-4CEE39F79A81}" dt="2021-08-04T12:20:41.005" v="12"/>
          <ac:spMkLst>
            <pc:docMk/>
            <pc:sldMk cId="0" sldId="256"/>
            <ac:spMk id="109" creationId="{00000000-0000-0000-0000-000000000000}"/>
          </ac:spMkLst>
        </pc:spChg>
        <pc:spChg chg="del">
          <ac:chgData name="GABRIEL PRIMO MISIARA COSTA" userId="S::gabriel.costa319@etec.sp.gov.br::f200e9ba-a286-4780-bf0d-3fd58d9df721" providerId="AD" clId="Web-{7AF565A6-A285-4608-9498-4CEE39F79A81}" dt="2021-08-04T12:20:44.005" v="13"/>
          <ac:spMkLst>
            <pc:docMk/>
            <pc:sldMk cId="0" sldId="256"/>
            <ac:spMk id="110" creationId="{00000000-0000-0000-0000-000000000000}"/>
          </ac:spMkLst>
        </pc:spChg>
        <pc:picChg chg="del">
          <ac:chgData name="GABRIEL PRIMO MISIARA COSTA" userId="S::gabriel.costa319@etec.sp.gov.br::f200e9ba-a286-4780-bf0d-3fd58d9df721" providerId="AD" clId="Web-{7AF565A6-A285-4608-9498-4CEE39F79A81}" dt="2021-08-04T12:20:13.583" v="0"/>
          <ac:picMkLst>
            <pc:docMk/>
            <pc:sldMk cId="0" sldId="256"/>
            <ac:picMk id="2" creationId="{40209469-4D62-46FE-89DB-A49ACB924D79}"/>
          </ac:picMkLst>
        </pc:picChg>
        <pc:picChg chg="add del mod">
          <ac:chgData name="GABRIEL PRIMO MISIARA COSTA" userId="S::gabriel.costa319@etec.sp.gov.br::f200e9ba-a286-4780-bf0d-3fd58d9df721" providerId="AD" clId="Web-{7AF565A6-A285-4608-9498-4CEE39F79A81}" dt="2021-08-04T12:21:37.895" v="20"/>
          <ac:picMkLst>
            <pc:docMk/>
            <pc:sldMk cId="0" sldId="256"/>
            <ac:picMk id="9" creationId="{8FCAAF54-BA32-432B-B584-AB9BC22C2E91}"/>
          </ac:picMkLst>
        </pc:picChg>
      </pc:sldChg>
      <pc:sldChg chg="addSp delSp modSp">
        <pc:chgData name="GABRIEL PRIMO MISIARA COSTA" userId="S::gabriel.costa319@etec.sp.gov.br::f200e9ba-a286-4780-bf0d-3fd58d9df721" providerId="AD" clId="Web-{7AF565A6-A285-4608-9498-4CEE39F79A81}" dt="2021-08-04T12:24:27.473" v="38"/>
        <pc:sldMkLst>
          <pc:docMk/>
          <pc:sldMk cId="0" sldId="257"/>
        </pc:sldMkLst>
        <pc:picChg chg="add del mod">
          <ac:chgData name="GABRIEL PRIMO MISIARA COSTA" userId="S::gabriel.costa319@etec.sp.gov.br::f200e9ba-a286-4780-bf0d-3fd58d9df721" providerId="AD" clId="Web-{7AF565A6-A285-4608-9498-4CEE39F79A81}" dt="2021-08-04T12:24:16.223" v="35"/>
          <ac:picMkLst>
            <pc:docMk/>
            <pc:sldMk cId="0" sldId="257"/>
            <ac:picMk id="2" creationId="{64DBE252-406F-44EB-A279-DCE0D37F8E92}"/>
          </ac:picMkLst>
        </pc:picChg>
        <pc:picChg chg="add del mod">
          <ac:chgData name="GABRIEL PRIMO MISIARA COSTA" userId="S::gabriel.costa319@etec.sp.gov.br::f200e9ba-a286-4780-bf0d-3fd58d9df721" providerId="AD" clId="Web-{7AF565A6-A285-4608-9498-4CEE39F79A81}" dt="2021-08-04T12:24:27.473" v="38"/>
          <ac:picMkLst>
            <pc:docMk/>
            <pc:sldMk cId="0" sldId="257"/>
            <ac:picMk id="3" creationId="{F8C76EB2-6D81-48C2-B5AF-7783DCFC5D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4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35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247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73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9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79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81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709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93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4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01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9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sz="30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0D0499-BDD3-4292-8DD0-C4CF3805D851}"/>
              </a:ext>
            </a:extLst>
          </p:cNvPr>
          <p:cNvSpPr txBox="1"/>
          <p:nvPr/>
        </p:nvSpPr>
        <p:spPr>
          <a:xfrm>
            <a:off x="4811842" y="450643"/>
            <a:ext cx="41110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u="sng" err="1">
                <a:solidFill>
                  <a:srgbClr val="48FFD5"/>
                </a:solidFill>
                <a:latin typeface="Stencil"/>
              </a:rPr>
              <a:t>Trabalho</a:t>
            </a:r>
            <a:r>
              <a:rPr lang="en-US" sz="3000" b="1" u="sng">
                <a:solidFill>
                  <a:srgbClr val="48FFD5"/>
                </a:solidFill>
                <a:latin typeface="Stencil"/>
              </a:rPr>
              <a:t> de PHP</a:t>
            </a:r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1F303B-1B2F-402E-BCEF-383D5E4796FA}"/>
              </a:ext>
            </a:extLst>
          </p:cNvPr>
          <p:cNvSpPr txBox="1"/>
          <p:nvPr/>
        </p:nvSpPr>
        <p:spPr>
          <a:xfrm>
            <a:off x="5289654" y="975298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u="sng">
                <a:solidFill>
                  <a:srgbClr val="FFFFFF"/>
                </a:solidFill>
                <a:latin typeface="Stencil"/>
                <a:ea typeface="Roboto"/>
              </a:rPr>
              <a:t>Alunos: </a:t>
            </a:r>
          </a:p>
          <a:p>
            <a:pPr algn="ctr"/>
            <a:r>
              <a:rPr lang="pt-BR" sz="2000">
                <a:solidFill>
                  <a:srgbClr val="FFFFFF"/>
                </a:solidFill>
                <a:latin typeface="Stencil"/>
                <a:ea typeface="Roboto"/>
              </a:rPr>
              <a:t>André Gabriel;</a:t>
            </a:r>
          </a:p>
          <a:p>
            <a:pPr algn="ctr"/>
            <a:r>
              <a:rPr lang="pt-BR" sz="2000">
                <a:solidFill>
                  <a:srgbClr val="FFFFFF"/>
                </a:solidFill>
                <a:latin typeface="Stencil"/>
                <a:ea typeface="Roboto"/>
              </a:rPr>
              <a:t>Gabriel Primo;</a:t>
            </a:r>
          </a:p>
          <a:p>
            <a:pPr algn="ctr"/>
            <a:r>
              <a:rPr lang="pt-BR" sz="2000">
                <a:solidFill>
                  <a:srgbClr val="FFFFFF"/>
                </a:solidFill>
                <a:latin typeface="Stencil"/>
                <a:ea typeface="Roboto"/>
              </a:rPr>
              <a:t>Guilherme Samuel.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B6AA32-291F-4D22-A975-C25D6DB580DB}"/>
              </a:ext>
            </a:extLst>
          </p:cNvPr>
          <p:cNvSpPr txBox="1"/>
          <p:nvPr/>
        </p:nvSpPr>
        <p:spPr>
          <a:xfrm>
            <a:off x="6226539" y="412323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2000" b="1" u="sng">
                <a:solidFill>
                  <a:schemeClr val="bg1">
                    <a:lumMod val="95000"/>
                  </a:schemeClr>
                </a:solidFill>
                <a:latin typeface="Stencil"/>
              </a:rPr>
              <a:t>2ºDS</a:t>
            </a:r>
          </a:p>
          <a:p>
            <a:pPr algn="r"/>
            <a:r>
              <a:rPr lang="pt-BR" sz="2000" b="1" u="sng">
                <a:solidFill>
                  <a:schemeClr val="bg1">
                    <a:lumMod val="95000"/>
                  </a:schemeClr>
                </a:solidFill>
                <a:latin typeface="Stencil"/>
              </a:rPr>
              <a:t>Turma: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7910D-4DBD-4BC3-8142-0CB431EB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1673286"/>
            <a:ext cx="6696744" cy="22762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1" name="Google Shape;257;p23">
            <a:extLst>
              <a:ext uri="{FF2B5EF4-FFF2-40B4-BE49-F238E27FC236}">
                <a16:creationId xmlns:a16="http://schemas.microsoft.com/office/drawing/2014/main" id="{FAB4C68E-B046-4E3B-BA5D-2FECF0B35F36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18;p23">
            <a:extLst>
              <a:ext uri="{FF2B5EF4-FFF2-40B4-BE49-F238E27FC236}">
                <a16:creationId xmlns:a16="http://schemas.microsoft.com/office/drawing/2014/main" id="{B81E502F-71E1-43DE-8CFB-39C7C4ADCE9E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Conexão.php</a:t>
            </a:r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1B6A1D56-156C-4F34-B446-CD4718D51F24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97E40F2B-ADAF-4871-AD34-C7CF11BC971E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Cinema.php - HTML</a:t>
            </a:r>
            <a:endParaRPr lang="pt-B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D5AB04-4721-4D54-8046-8CAB2F28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591"/>
            <a:ext cx="4816242" cy="1512164"/>
          </a:xfrm>
          <a:prstGeom prst="roundRect">
            <a:avLst>
              <a:gd name="adj" fmla="val 391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6391FF-9B3F-4D27-9FD9-C5200347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13" y="2859782"/>
            <a:ext cx="4752528" cy="1869847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1B6A1D56-156C-4F34-B446-CD4718D51F24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97E40F2B-ADAF-4871-AD34-C7CF11BC971E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Cinema.php - PHP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B57D8-C1DD-4CF2-AD99-43D7F63C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1" y="862394"/>
            <a:ext cx="4320480" cy="4149614"/>
          </a:xfrm>
          <a:prstGeom prst="roundRect">
            <a:avLst>
              <a:gd name="adj" fmla="val 56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B1A42-2CCD-437D-BF37-AF0499535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76" y="1851670"/>
            <a:ext cx="4152099" cy="2246882"/>
          </a:xfrm>
          <a:prstGeom prst="roundRect">
            <a:avLst>
              <a:gd name="adj" fmla="val 744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148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1B6A1D56-156C-4F34-B446-CD4718D51F24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97E40F2B-ADAF-4871-AD34-C7CF11BC971E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Cinema.php - Resultado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0CC92-260D-48EB-B080-4B48A1B6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987574"/>
            <a:ext cx="7308304" cy="3897762"/>
          </a:xfrm>
          <a:prstGeom prst="roundRect">
            <a:avLst>
              <a:gd name="adj" fmla="val 91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0369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257;p23">
            <a:extLst>
              <a:ext uri="{FF2B5EF4-FFF2-40B4-BE49-F238E27FC236}">
                <a16:creationId xmlns:a16="http://schemas.microsoft.com/office/drawing/2014/main" id="{0449C5A6-60B2-41DF-B4F7-81B077A299BE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9FC14325-AC70-4849-968C-C03D33E63C7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Banco de dados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FE421-17D1-4BDD-8C57-1D21B934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2" y="4083918"/>
            <a:ext cx="8426388" cy="544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00056-1FB9-4504-84DF-B4020DB01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1006216"/>
            <a:ext cx="4286250" cy="2809875"/>
          </a:xfrm>
          <a:prstGeom prst="roundRect">
            <a:avLst>
              <a:gd name="adj" fmla="val 70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972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57;p23">
            <a:extLst>
              <a:ext uri="{FF2B5EF4-FFF2-40B4-BE49-F238E27FC236}">
                <a16:creationId xmlns:a16="http://schemas.microsoft.com/office/drawing/2014/main" id="{DF9D2705-18CC-4A32-BC96-E3668EDDAF73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AE66DB63-8960-4C3A-8788-A1DDEE49397C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Excluir.php</a:t>
            </a:r>
            <a:endParaRPr lang="pt-B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361954-6FE3-4A12-9BB9-5C067BF7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830091"/>
            <a:ext cx="5286086" cy="4181619"/>
          </a:xfrm>
          <a:prstGeom prst="roundRect">
            <a:avLst>
              <a:gd name="adj" fmla="val 47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0" name="Google Shape;257;p23">
            <a:extLst>
              <a:ext uri="{FF2B5EF4-FFF2-40B4-BE49-F238E27FC236}">
                <a16:creationId xmlns:a16="http://schemas.microsoft.com/office/drawing/2014/main" id="{65389740-108F-4A79-9B5D-A9E3A389550C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18;p23">
            <a:extLst>
              <a:ext uri="{FF2B5EF4-FFF2-40B4-BE49-F238E27FC236}">
                <a16:creationId xmlns:a16="http://schemas.microsoft.com/office/drawing/2014/main" id="{0412B565-3C00-47A1-8606-82B4769669F2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Excluir.php - Resultado</a:t>
            </a:r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BAF95-B205-4D18-8E9D-7832E153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909944"/>
            <a:ext cx="7668344" cy="4101766"/>
          </a:xfrm>
          <a:prstGeom prst="roundRect">
            <a:avLst>
              <a:gd name="adj" fmla="val 621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801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257;p23">
            <a:extLst>
              <a:ext uri="{FF2B5EF4-FFF2-40B4-BE49-F238E27FC236}">
                <a16:creationId xmlns:a16="http://schemas.microsoft.com/office/drawing/2014/main" id="{ABE0A3CD-477E-4429-A42F-65A8B8BFA743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18;p23">
            <a:extLst>
              <a:ext uri="{FF2B5EF4-FFF2-40B4-BE49-F238E27FC236}">
                <a16:creationId xmlns:a16="http://schemas.microsoft.com/office/drawing/2014/main" id="{38C9BCC1-ECE5-448E-B67B-7DB50491856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Excluir_cadastro.php - HTML</a:t>
            </a:r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F5FA2-01C0-44FD-AF22-9AF511FD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43559"/>
            <a:ext cx="4529629" cy="2232248"/>
          </a:xfrm>
          <a:prstGeom prst="roundRect">
            <a:avLst>
              <a:gd name="adj" fmla="val 591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F6DBDF-2D7E-42A0-858C-58853651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350" y="3225132"/>
            <a:ext cx="5328592" cy="16364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257;p23">
            <a:extLst>
              <a:ext uri="{FF2B5EF4-FFF2-40B4-BE49-F238E27FC236}">
                <a16:creationId xmlns:a16="http://schemas.microsoft.com/office/drawing/2014/main" id="{ABE0A3CD-477E-4429-A42F-65A8B8BFA743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18;p23">
            <a:extLst>
              <a:ext uri="{FF2B5EF4-FFF2-40B4-BE49-F238E27FC236}">
                <a16:creationId xmlns:a16="http://schemas.microsoft.com/office/drawing/2014/main" id="{38C9BCC1-ECE5-448E-B67B-7DB50491856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Excluir_cadastro.php - PHP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377D5-4D0B-4091-A192-69CB907A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552575"/>
            <a:ext cx="6791325" cy="2038350"/>
          </a:xfrm>
          <a:prstGeom prst="roundRect">
            <a:avLst>
              <a:gd name="adj" fmla="val 86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137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257;p23">
            <a:extLst>
              <a:ext uri="{FF2B5EF4-FFF2-40B4-BE49-F238E27FC236}">
                <a16:creationId xmlns:a16="http://schemas.microsoft.com/office/drawing/2014/main" id="{ABE0A3CD-477E-4429-A42F-65A8B8BFA743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18;p23">
            <a:extLst>
              <a:ext uri="{FF2B5EF4-FFF2-40B4-BE49-F238E27FC236}">
                <a16:creationId xmlns:a16="http://schemas.microsoft.com/office/drawing/2014/main" id="{38C9BCC1-ECE5-448E-B67B-7DB50491856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Excluir_cadastro.php - Resultado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776DD-2F87-4B7E-84EA-68AE9996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915566"/>
            <a:ext cx="7524328" cy="4028651"/>
          </a:xfrm>
          <a:prstGeom prst="roundRect">
            <a:avLst>
              <a:gd name="adj" fmla="val 620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315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1317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Home (HTML) </a:t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257;p23"/>
          <p:cNvCxnSpPr/>
          <p:nvPr/>
        </p:nvCxnSpPr>
        <p:spPr>
          <a:xfrm rot="5400000">
            <a:off x="2929720" y="3071022"/>
            <a:ext cx="2999602" cy="794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9FF8864-B811-4938-9866-DA3C6EF8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98" y="844064"/>
            <a:ext cx="6287404" cy="4138361"/>
          </a:xfrm>
          <a:prstGeom prst="roundRect">
            <a:avLst>
              <a:gd name="adj" fmla="val 51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4" name="Google Shape;257;p23">
            <a:extLst>
              <a:ext uri="{FF2B5EF4-FFF2-40B4-BE49-F238E27FC236}">
                <a16:creationId xmlns:a16="http://schemas.microsoft.com/office/drawing/2014/main" id="{0449C5A6-60B2-41DF-B4F7-81B077A299BE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9FC14325-AC70-4849-968C-C03D33E63C7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CSS</a:t>
            </a:r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43B5AC-11F9-4DAD-83E2-5EA8F8AE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15566"/>
            <a:ext cx="4778313" cy="3847245"/>
          </a:xfrm>
          <a:prstGeom prst="roundRect">
            <a:avLst>
              <a:gd name="adj" fmla="val 422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B286E2-8B31-40CC-A5D5-3EB32AC96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563638"/>
            <a:ext cx="2502730" cy="2236482"/>
          </a:xfrm>
          <a:prstGeom prst="roundRect">
            <a:avLst>
              <a:gd name="adj" fmla="val 932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4" name="Google Shape;257;p23">
            <a:extLst>
              <a:ext uri="{FF2B5EF4-FFF2-40B4-BE49-F238E27FC236}">
                <a16:creationId xmlns:a16="http://schemas.microsoft.com/office/drawing/2014/main" id="{0449C5A6-60B2-41DF-B4F7-81B077A299BE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9FC14325-AC70-4849-968C-C03D33E63C7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CSS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9AC42-B37D-4BA4-8EB1-C6D546E1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14437"/>
            <a:ext cx="5049326" cy="3671198"/>
          </a:xfrm>
          <a:prstGeom prst="roundRect">
            <a:avLst>
              <a:gd name="adj" fmla="val 479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5F292A-E79C-4E59-B286-584DE8A0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754228"/>
            <a:ext cx="2808312" cy="1374835"/>
          </a:xfrm>
          <a:prstGeom prst="roundRect">
            <a:avLst>
              <a:gd name="adj" fmla="val 81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839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4" name="Google Shape;257;p23">
            <a:extLst>
              <a:ext uri="{FF2B5EF4-FFF2-40B4-BE49-F238E27FC236}">
                <a16:creationId xmlns:a16="http://schemas.microsoft.com/office/drawing/2014/main" id="{0449C5A6-60B2-41DF-B4F7-81B077A299BE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9FC14325-AC70-4849-968C-C03D33E63C7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CSS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9AC42-B37D-4BA4-8EB1-C6D546E1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14437"/>
            <a:ext cx="5049326" cy="3671198"/>
          </a:xfrm>
          <a:prstGeom prst="roundRect">
            <a:avLst>
              <a:gd name="adj" fmla="val 479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5F292A-E79C-4E59-B286-584DE8A0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754228"/>
            <a:ext cx="2808312" cy="1374835"/>
          </a:xfrm>
          <a:prstGeom prst="roundRect">
            <a:avLst>
              <a:gd name="adj" fmla="val 81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1991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4" name="Google Shape;257;p23">
            <a:extLst>
              <a:ext uri="{FF2B5EF4-FFF2-40B4-BE49-F238E27FC236}">
                <a16:creationId xmlns:a16="http://schemas.microsoft.com/office/drawing/2014/main" id="{0449C5A6-60B2-41DF-B4F7-81B077A299BE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9FC14325-AC70-4849-968C-C03D33E63C7D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CSS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6A6AD-BD0C-44E8-9C72-62DF37EF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95332"/>
            <a:ext cx="4615224" cy="4216378"/>
          </a:xfrm>
          <a:prstGeom prst="roundRect">
            <a:avLst>
              <a:gd name="adj" fmla="val 667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68D8A-C39F-41D2-AE71-58E1F727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225832"/>
            <a:ext cx="2625651" cy="3355377"/>
          </a:xfrm>
          <a:prstGeom prst="roundRect">
            <a:avLst>
              <a:gd name="adj" fmla="val 632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81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62" name="Google Shape;257;p23"/>
          <p:cNvCxnSpPr/>
          <p:nvPr/>
        </p:nvCxnSpPr>
        <p:spPr>
          <a:xfrm rot="5400000">
            <a:off x="2929720" y="3071022"/>
            <a:ext cx="2999602" cy="794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366682" y="13668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1" name="Google Shape;257;p23">
            <a:extLst>
              <a:ext uri="{FF2B5EF4-FFF2-40B4-BE49-F238E27FC236}">
                <a16:creationId xmlns:a16="http://schemas.microsoft.com/office/drawing/2014/main" id="{3C40D435-9F58-442B-8DFD-4FAC9238A201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18;p23">
            <a:extLst>
              <a:ext uri="{FF2B5EF4-FFF2-40B4-BE49-F238E27FC236}">
                <a16:creationId xmlns:a16="http://schemas.microsoft.com/office/drawing/2014/main" id="{11B7AAEB-754D-4F8C-9695-8E793C8FACFB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Home (Resultado)</a:t>
            </a:r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1E0D4-AD77-4A22-8844-E01CF56B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3" y="843558"/>
            <a:ext cx="7380312" cy="3963074"/>
          </a:xfrm>
          <a:prstGeom prst="roundRect">
            <a:avLst>
              <a:gd name="adj" fmla="val 819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62" name="Google Shape;257;p23"/>
          <p:cNvCxnSpPr/>
          <p:nvPr/>
        </p:nvCxnSpPr>
        <p:spPr>
          <a:xfrm rot="5400000">
            <a:off x="2929720" y="3071022"/>
            <a:ext cx="2999602" cy="794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366682" y="13668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1C679-68BD-414F-9700-D1E9520A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95" y="1237442"/>
            <a:ext cx="7417810" cy="3477973"/>
          </a:xfrm>
          <a:prstGeom prst="roundRect">
            <a:avLst>
              <a:gd name="adj" fmla="val 757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DA936A31-5B98-4FA8-A9B6-8C8F9F4BD1D9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43AAD76A-F270-436E-8E43-9E4B281EED1F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Reserva.php – Reserva &amp; Sessão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DA936A31-5B98-4FA8-A9B6-8C8F9F4BD1D9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43AAD76A-F270-436E-8E43-9E4B281EED1F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Reserva.php – Reserva &amp; Sessão - Resultado</a:t>
            </a:r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B5EAD-ECAF-46A4-9B09-84CB57EB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846934"/>
            <a:ext cx="7812360" cy="4158454"/>
          </a:xfrm>
          <a:prstGeom prst="roundRect">
            <a:avLst>
              <a:gd name="adj" fmla="val 842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59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85C04-864B-4324-8DA6-5D6A1233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04" y="1831166"/>
            <a:ext cx="8500296" cy="1893145"/>
          </a:xfrm>
          <a:prstGeom prst="roundRect">
            <a:avLst>
              <a:gd name="adj" fmla="val 1062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4" name="Google Shape;257;p23">
            <a:extLst>
              <a:ext uri="{FF2B5EF4-FFF2-40B4-BE49-F238E27FC236}">
                <a16:creationId xmlns:a16="http://schemas.microsoft.com/office/drawing/2014/main" id="{472C58CB-FBA0-4251-8EA7-EC749043415B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8;p23">
            <a:extLst>
              <a:ext uri="{FF2B5EF4-FFF2-40B4-BE49-F238E27FC236}">
                <a16:creationId xmlns:a16="http://schemas.microsoft.com/office/drawing/2014/main" id="{06AFD7F0-5D70-4359-B1DB-47C963F420D3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Reserva.php – Ingresso e Filme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DA936A31-5B98-4FA8-A9B6-8C8F9F4BD1D9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43AAD76A-F270-436E-8E43-9E4B281EED1F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Reserva.php – Ingresso e Filme - Resultado</a:t>
            </a:r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FE244-A616-489E-B60B-45C0FECF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1309569"/>
            <a:ext cx="8316416" cy="2871763"/>
          </a:xfrm>
          <a:prstGeom prst="roundRect">
            <a:avLst>
              <a:gd name="adj" fmla="val 59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39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57;p23">
            <a:extLst>
              <a:ext uri="{FF2B5EF4-FFF2-40B4-BE49-F238E27FC236}">
                <a16:creationId xmlns:a16="http://schemas.microsoft.com/office/drawing/2014/main" id="{BB751ACA-8F50-418B-A091-DE9653AB8BE9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18;p23">
            <a:extLst>
              <a:ext uri="{FF2B5EF4-FFF2-40B4-BE49-F238E27FC236}">
                <a16:creationId xmlns:a16="http://schemas.microsoft.com/office/drawing/2014/main" id="{2704B2F2-88F9-4E68-9176-DDA5C009830F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Reserva.php – Combo</a:t>
            </a:r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612FC3-F07F-48A8-AE50-BB02A50D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0" y="1643514"/>
            <a:ext cx="8772120" cy="1944048"/>
          </a:xfrm>
          <a:prstGeom prst="roundRect">
            <a:avLst>
              <a:gd name="adj" fmla="val 417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500562" y="1214428"/>
            <a:ext cx="4000528" cy="392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br>
              <a:rPr lang="pt-BR" sz="800">
                <a:solidFill>
                  <a:schemeClr val="bg1"/>
                </a:solidFill>
              </a:rPr>
            </a:br>
            <a:endParaRPr sz="800">
              <a:solidFill>
                <a:schemeClr val="bg1"/>
              </a:solidFill>
            </a:endParaRPr>
          </a:p>
        </p:txBody>
      </p:sp>
      <p:cxnSp>
        <p:nvCxnSpPr>
          <p:cNvPr id="15" name="Google Shape;257;p23">
            <a:extLst>
              <a:ext uri="{FF2B5EF4-FFF2-40B4-BE49-F238E27FC236}">
                <a16:creationId xmlns:a16="http://schemas.microsoft.com/office/drawing/2014/main" id="{DA936A31-5B98-4FA8-A9B6-8C8F9F4BD1D9}"/>
              </a:ext>
            </a:extLst>
          </p:cNvPr>
          <p:cNvCxnSpPr/>
          <p:nvPr/>
        </p:nvCxnSpPr>
        <p:spPr>
          <a:xfrm>
            <a:off x="251520" y="73839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18;p23">
            <a:extLst>
              <a:ext uri="{FF2B5EF4-FFF2-40B4-BE49-F238E27FC236}">
                <a16:creationId xmlns:a16="http://schemas.microsoft.com/office/drawing/2014/main" id="{43AAD76A-F270-436E-8E43-9E4B281EED1F}"/>
              </a:ext>
            </a:extLst>
          </p:cNvPr>
          <p:cNvSpPr txBox="1">
            <a:spLocks/>
          </p:cNvSpPr>
          <p:nvPr/>
        </p:nvSpPr>
        <p:spPr>
          <a:xfrm>
            <a:off x="311700" y="13179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"/>
              <a:t>Reserva.php – Combo - Resultado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4AACD-2104-4673-8F1E-570EAD01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275606"/>
            <a:ext cx="8100392" cy="3214843"/>
          </a:xfrm>
          <a:prstGeom prst="roundRect">
            <a:avLst>
              <a:gd name="adj" fmla="val 600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948484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On-screen Show (16:9)</PresentationFormat>
  <Paragraphs>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Bree Serif</vt:lpstr>
      <vt:lpstr>Roboto</vt:lpstr>
      <vt:lpstr>Stencil</vt:lpstr>
      <vt:lpstr>WEB PROPOSAL</vt:lpstr>
      <vt:lpstr>PowerPoint Presentation</vt:lpstr>
      <vt:lpstr>Home (HTML) </vt:lpstr>
      <vt:lpstr>      </vt:lpstr>
      <vt:lpstr>       </vt:lpstr>
      <vt:lpstr>       </vt:lpstr>
      <vt:lpstr>       </vt:lpstr>
      <vt:lpstr>       </vt:lpstr>
      <vt:lpstr>PowerPoint Presentation</vt:lpstr>
      <vt:lpstr>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</vt:lpstr>
      <vt:lpstr>PowerPoint Presentation</vt:lpstr>
      <vt:lpstr>PowerPoint Presentation</vt:lpstr>
      <vt:lpstr>PowerPoint Presentation</vt:lpstr>
      <vt:lpstr>       </vt:lpstr>
      <vt:lpstr>       </vt:lpstr>
      <vt:lpstr>       </vt:lpstr>
      <vt:lpstr>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PHP</dc:title>
  <dc:creator>Bruna Beatriz</dc:creator>
  <cp:lastModifiedBy>Guilherme</cp:lastModifiedBy>
  <cp:revision>4</cp:revision>
  <dcterms:modified xsi:type="dcterms:W3CDTF">2021-08-04T12:47:31Z</dcterms:modified>
</cp:coreProperties>
</file>