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62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extract all of the keys from a hash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 = keys %data;</a:t>
            </a:r>
          </a:p>
          <a:p>
            <a:r>
              <a:rPr lang="en-US" dirty="0"/>
              <a:t>To extract all of the values from a hash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 = values %data;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supports all of the standard programming control structures</a:t>
            </a:r>
          </a:p>
          <a:p>
            <a:pPr lvl="1"/>
            <a:r>
              <a:rPr lang="en-US" dirty="0"/>
              <a:t>If / If – Else conditions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dirty="0"/>
              <a:t>Perl uses the same syntax as the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585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 condition uses the following syntax: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If – Else condition uses the following syntax: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While loop uses the following syntax: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 loop uses the following syntax: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condition; increment)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An example of a simple For loop is: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17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Foreach loop uses the following syntax: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(list)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An example of a simple For loop is: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@list = (14, 17, 22, 26, 30, 33, 39);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$a (@list)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654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Perl uses subroutines in a similar manner to other scripting languages</a:t>
            </a:r>
          </a:p>
          <a:p>
            <a:r>
              <a:rPr lang="en-US" dirty="0"/>
              <a:t>The syntax of a subroutine definition 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subroutine_name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592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difference between Perl and other scripting languages is that Perl does not have a parameter list after the subroutine name</a:t>
            </a:r>
          </a:p>
          <a:p>
            <a:r>
              <a:rPr lang="en-US" dirty="0"/>
              <a:t>When you call a subroutine in Perl, you can pass it a different number of parameters each time you call</a:t>
            </a:r>
          </a:p>
          <a:p>
            <a:r>
              <a:rPr lang="en-US" dirty="0"/>
              <a:t>Perl uses the @_ to reference the parameter list as an array and $_ to retrieve the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416745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are examples of accessing the parameters from a subroutine call: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example1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$n = scalar(@_);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$n;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“$_[$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]”;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example2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 $item (@_)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“$item”;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/>
              <a:t>Both of these examples do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645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Variables &amp; Data</a:t>
            </a:r>
          </a:p>
          <a:p>
            <a:r>
              <a:rPr lang="en-US" dirty="0"/>
              <a:t>Control Structures</a:t>
            </a:r>
          </a:p>
          <a:p>
            <a:r>
              <a:rPr lang="en-US" dirty="0"/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Perl is frequently referred to as the “Practical Extraction and Report Language”</a:t>
            </a:r>
          </a:p>
          <a:p>
            <a:r>
              <a:rPr lang="en-US" dirty="0"/>
              <a:t>It is a scripting language designed for performing text manipulation</a:t>
            </a:r>
          </a:p>
          <a:p>
            <a:r>
              <a:rPr lang="en-US" dirty="0"/>
              <a:t>Perl borrows syntax and concepts from many sources:</a:t>
            </a:r>
          </a:p>
          <a:p>
            <a:pPr lvl="1"/>
            <a:r>
              <a:rPr lang="en-US" dirty="0"/>
              <a:t>C, Bourne shell,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awk</a:t>
            </a:r>
            <a:r>
              <a:rPr lang="en-US" dirty="0"/>
              <a:t>, and object oriented programming to name a few</a:t>
            </a:r>
          </a:p>
          <a:p>
            <a:r>
              <a:rPr lang="en-US" dirty="0"/>
              <a:t>It is available for the Unix, Windows, Macintosh, and Linux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popularity of Perl lies with its extensive ability to interface with other resources</a:t>
            </a:r>
          </a:p>
          <a:p>
            <a:r>
              <a:rPr lang="en-US" dirty="0"/>
              <a:t>The Perl database integration interface supports databases including Oracle, Sybase, Postgres, MySQL and others</a:t>
            </a:r>
          </a:p>
          <a:p>
            <a:r>
              <a:rPr lang="en-US" dirty="0"/>
              <a:t>Perl works with HTML, XML, and other mark-up languages</a:t>
            </a:r>
          </a:p>
          <a:p>
            <a:r>
              <a:rPr lang="en-US" dirty="0"/>
              <a:t>Perl scripts are often imbedded in web pages to speed up text processing capabilities</a:t>
            </a:r>
          </a:p>
          <a:p>
            <a:r>
              <a:rPr lang="en-US" dirty="0"/>
              <a:t>Perl also has over 20,000 third party modules available</a:t>
            </a:r>
          </a:p>
        </p:txBody>
      </p:sp>
    </p:spTree>
    <p:extLst>
      <p:ext uri="{BB962C8B-B14F-4D97-AF65-F5344CB8AC3E}">
        <p14:creationId xmlns:p14="http://schemas.microsoft.com/office/powerpoint/2010/main" val="9198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Perl work the same way that they do in almost all scripting environments</a:t>
            </a:r>
          </a:p>
          <a:p>
            <a:r>
              <a:rPr lang="en-US" dirty="0"/>
              <a:t>Perl supports three types of variables</a:t>
            </a:r>
          </a:p>
          <a:p>
            <a:pPr lvl="1"/>
            <a:r>
              <a:rPr lang="en-US" dirty="0"/>
              <a:t>Scalar variables store a single value that can be a number, string, or reference</a:t>
            </a:r>
          </a:p>
          <a:p>
            <a:pPr lvl="1"/>
            <a:r>
              <a:rPr lang="en-US" dirty="0"/>
              <a:t>Array variables store multiple values</a:t>
            </a:r>
          </a:p>
          <a:p>
            <a:pPr lvl="1"/>
            <a:r>
              <a:rPr lang="en-US" dirty="0"/>
              <a:t>Hashes store store key/value pairs</a:t>
            </a:r>
          </a:p>
        </p:txBody>
      </p:sp>
    </p:spTree>
    <p:extLst>
      <p:ext uri="{BB962C8B-B14F-4D97-AF65-F5344CB8AC3E}">
        <p14:creationId xmlns:p14="http://schemas.microsoft.com/office/powerpoint/2010/main" val="80826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variables represent integer values</a:t>
            </a:r>
          </a:p>
          <a:p>
            <a:r>
              <a:rPr lang="en-US" dirty="0"/>
              <a:t>Perl supports all of the standard math operators (+ - * / %), plus the ** for exponential operations</a:t>
            </a:r>
          </a:p>
          <a:p>
            <a:pPr lvl="1"/>
            <a:r>
              <a:rPr lang="en-US" dirty="0"/>
              <a:t>The / operation produces an integer result</a:t>
            </a:r>
          </a:p>
        </p:txBody>
      </p:sp>
    </p:spTree>
    <p:extLst>
      <p:ext uri="{BB962C8B-B14F-4D97-AF65-F5344CB8AC3E}">
        <p14:creationId xmlns:p14="http://schemas.microsoft.com/office/powerpoint/2010/main" val="7384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variables in Perl work the same way that they do in other scripting languages</a:t>
            </a:r>
          </a:p>
          <a:p>
            <a:endParaRPr lang="en-US" dirty="0"/>
          </a:p>
          <a:p>
            <a:r>
              <a:rPr lang="en-US" dirty="0"/>
              <a:t>Reference variables hold the location of other variables</a:t>
            </a:r>
          </a:p>
          <a:p>
            <a:pPr lvl="1"/>
            <a:r>
              <a:rPr lang="en-US" dirty="0"/>
              <a:t>These work like pointers in the C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4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hold multiple values that can be numeric, string, or reference data</a:t>
            </a:r>
          </a:p>
          <a:p>
            <a:r>
              <a:rPr lang="en-US" dirty="0"/>
              <a:t>In Perl, arrays are preceded by an @ sign</a:t>
            </a:r>
          </a:p>
          <a:p>
            <a:r>
              <a:rPr lang="en-US" dirty="0"/>
              <a:t>The following is an example of an array: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(25, 30, 35);</a:t>
            </a:r>
          </a:p>
          <a:p>
            <a:r>
              <a:rPr lang="en-US" dirty="0"/>
              <a:t>The following is used to retrieve the second value in the array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 =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7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 is a set of key/value pairs that can be stored in any order</a:t>
            </a:r>
          </a:p>
          <a:p>
            <a:r>
              <a:rPr lang="en-US" dirty="0"/>
              <a:t>A hash is preceded by a % sign</a:t>
            </a:r>
          </a:p>
          <a:p>
            <a:r>
              <a:rPr lang="en-US" dirty="0"/>
              <a:t>A hash can be created by adding one pair at a time: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$data{‘a’ = 45};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$data{‘b’ = 50};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$data{‘c’ = 55};</a:t>
            </a:r>
          </a:p>
          <a:p>
            <a:r>
              <a:rPr lang="en-US" dirty="0"/>
              <a:t>Or as a group:</a:t>
            </a:r>
          </a:p>
          <a:p>
            <a:pPr marL="457200" lvl="1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%data = ('a', 45, 'b', 50, 'c', 55);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849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Perl</vt:lpstr>
      <vt:lpstr>Overview</vt:lpstr>
      <vt:lpstr>Introduction</vt:lpstr>
      <vt:lpstr>Introduction</vt:lpstr>
      <vt:lpstr>Variables &amp; Data</vt:lpstr>
      <vt:lpstr>Variables &amp; Data</vt:lpstr>
      <vt:lpstr>Variables &amp; Data</vt:lpstr>
      <vt:lpstr>Variables &amp; Data</vt:lpstr>
      <vt:lpstr>Variables &amp; Data</vt:lpstr>
      <vt:lpstr>Variables &amp; Data</vt:lpstr>
      <vt:lpstr>Control Structures</vt:lpstr>
      <vt:lpstr>Control Structures</vt:lpstr>
      <vt:lpstr>Control Structures</vt:lpstr>
      <vt:lpstr>Control Structures</vt:lpstr>
      <vt:lpstr>Control Structures</vt:lpstr>
      <vt:lpstr>Subroutines</vt:lpstr>
      <vt:lpstr>Subroutines</vt:lpstr>
      <vt:lpstr>Subroutines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44</cp:revision>
  <dcterms:created xsi:type="dcterms:W3CDTF">2016-05-07T01:55:06Z</dcterms:created>
  <dcterms:modified xsi:type="dcterms:W3CDTF">2018-01-30T04:34:02Z</dcterms:modified>
</cp:coreProperties>
</file>