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9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5163"/>
            <a:ext cx="77724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5222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18" y="149467"/>
            <a:ext cx="6876331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6876332" cy="485712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467"/>
            <a:ext cx="7886699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842"/>
            <a:ext cx="7886700" cy="434499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360"/>
            <a:ext cx="91440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CIT 104</a:t>
            </a:r>
          </a:p>
        </p:txBody>
      </p:sp>
    </p:spTree>
    <p:extLst>
      <p:ext uri="{BB962C8B-B14F-4D97-AF65-F5344CB8AC3E}">
        <p14:creationId xmlns:p14="http://schemas.microsoft.com/office/powerpoint/2010/main" val="422243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most common way to create a variable is to have it store the output of a command</a:t>
            </a:r>
          </a:p>
          <a:p>
            <a:r>
              <a:rPr lang="en-US" dirty="0"/>
              <a:t>You use the following format: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</a:t>
            </a:r>
            <a:r>
              <a:rPr lang="en-US" dirty="0" err="1"/>
              <a:t>cmd</a:t>
            </a:r>
            <a:r>
              <a:rPr lang="en-US" dirty="0"/>
              <a:t> will run and will store its output in $</a:t>
            </a:r>
            <a:r>
              <a:rPr lang="en-US" dirty="0" err="1"/>
              <a:t>var</a:t>
            </a:r>
            <a:r>
              <a:rPr lang="en-US" dirty="0"/>
              <a:t> instead of displaying it in the window</a:t>
            </a:r>
          </a:p>
          <a:p>
            <a:pPr lvl="1"/>
            <a:r>
              <a:rPr lang="en-US" dirty="0"/>
              <a:t>Note: the </a:t>
            </a:r>
            <a:r>
              <a:rPr lang="en-US" dirty="0" err="1"/>
              <a:t>cmd</a:t>
            </a:r>
            <a:r>
              <a:rPr lang="en-US" dirty="0"/>
              <a:t> can also be a series of pipelined commands, like: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 this instance, the variable will contain the output of the final command in the pipeline</a:t>
            </a:r>
          </a:p>
          <a:p>
            <a:r>
              <a:rPr lang="en-US" dirty="0"/>
              <a:t>To view the contents of the variable, just type the variable name: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4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store PowerShell objects, so they have a full set of properties and methods</a:t>
            </a:r>
          </a:p>
          <a:p>
            <a:r>
              <a:rPr lang="en-US" dirty="0"/>
              <a:t>To see the variable’s object type and methods, type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get-member</a:t>
            </a:r>
          </a:p>
          <a:p>
            <a:r>
              <a:rPr lang="en-US" dirty="0"/>
              <a:t>To see the variable’s full properties, type: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select *</a:t>
            </a:r>
          </a:p>
        </p:txBody>
      </p:sp>
    </p:spTree>
    <p:extLst>
      <p:ext uri="{BB962C8B-B14F-4D97-AF65-F5344CB8AC3E}">
        <p14:creationId xmlns:p14="http://schemas.microsoft.com/office/powerpoint/2010/main" val="250567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the commands: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$d = get-date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$d | get-member</a:t>
            </a:r>
          </a:p>
          <a:p>
            <a:r>
              <a:rPr lang="en-US" dirty="0"/>
              <a:t>The get-member command shows you that $d contains a </a:t>
            </a:r>
            <a:r>
              <a:rPr lang="en-US" dirty="0" err="1"/>
              <a:t>DateTime</a:t>
            </a:r>
            <a:r>
              <a:rPr lang="en-US" dirty="0"/>
              <a:t> object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$d | select *</a:t>
            </a:r>
          </a:p>
          <a:p>
            <a:r>
              <a:rPr lang="en-US" dirty="0"/>
              <a:t>The select command displays all of the properties of $d</a:t>
            </a:r>
          </a:p>
        </p:txBody>
      </p:sp>
    </p:spTree>
    <p:extLst>
      <p:ext uri="{BB962C8B-B14F-4D97-AF65-F5344CB8AC3E}">
        <p14:creationId xmlns:p14="http://schemas.microsoft.com/office/powerpoint/2010/main" val="220712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time, the output of commands will be several objects</a:t>
            </a:r>
          </a:p>
          <a:p>
            <a:r>
              <a:rPr lang="en-US" dirty="0"/>
              <a:t>The variable holding the output will be an object array</a:t>
            </a:r>
          </a:p>
          <a:p>
            <a:r>
              <a:rPr lang="en-US" dirty="0"/>
              <a:t>An array is a set of multiple items that are all of the same object type</a:t>
            </a:r>
          </a:p>
          <a:p>
            <a:r>
              <a:rPr lang="en-US" dirty="0"/>
              <a:t>Object arrays are quite useful for input into many PowerShell commands</a:t>
            </a:r>
          </a:p>
        </p:txBody>
      </p:sp>
    </p:spTree>
    <p:extLst>
      <p:ext uri="{BB962C8B-B14F-4D97-AF65-F5344CB8AC3E}">
        <p14:creationId xmlns:p14="http://schemas.microsoft.com/office/powerpoint/2010/main" val="95760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an example of an object array: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get-process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get-member</a:t>
            </a:r>
          </a:p>
          <a:p>
            <a:r>
              <a:rPr lang="en-US" dirty="0"/>
              <a:t>The output of the get-member command shows you that $</a:t>
            </a:r>
            <a:r>
              <a:rPr lang="en-US" dirty="0" err="1"/>
              <a:t>sv</a:t>
            </a:r>
            <a:r>
              <a:rPr lang="en-US" dirty="0"/>
              <a:t> is storing Process objects</a:t>
            </a:r>
          </a:p>
          <a:p>
            <a:r>
              <a:rPr lang="en-US" dirty="0"/>
              <a:t>To see the full list of objects: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get-member command also displayed all of the methods that $</a:t>
            </a:r>
            <a:r>
              <a:rPr lang="en-US" dirty="0" err="1">
                <a:cs typeface="Courier New" panose="02070309020205020404" pitchFamily="49" charset="0"/>
              </a:rPr>
              <a:t>sv</a:t>
            </a:r>
            <a:r>
              <a:rPr lang="en-US" dirty="0">
                <a:cs typeface="Courier New" panose="02070309020205020404" pitchFamily="49" charset="0"/>
              </a:rPr>
              <a:t> can use</a:t>
            </a:r>
          </a:p>
        </p:txBody>
      </p:sp>
    </p:spTree>
    <p:extLst>
      <p:ext uri="{BB962C8B-B14F-4D97-AF65-F5344CB8AC3E}">
        <p14:creationId xmlns:p14="http://schemas.microsoft.com/office/powerpoint/2010/main" val="112289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interesting method in the $</a:t>
            </a:r>
            <a:r>
              <a:rPr lang="en-US" dirty="0" err="1"/>
              <a:t>sv</a:t>
            </a:r>
            <a:r>
              <a:rPr lang="en-US" dirty="0"/>
              <a:t> variable is the </a:t>
            </a:r>
            <a:r>
              <a:rPr lang="en-US" dirty="0" err="1"/>
              <a:t>ToString</a:t>
            </a:r>
            <a:r>
              <a:rPr lang="en-US" dirty="0"/>
              <a:t> method: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The output is </a:t>
            </a:r>
            <a:r>
              <a:rPr lang="en-US" dirty="0" err="1"/>
              <a:t>System.Object</a:t>
            </a:r>
            <a:r>
              <a:rPr lang="en-US" dirty="0"/>
              <a:t>[]</a:t>
            </a:r>
          </a:p>
          <a:p>
            <a:r>
              <a:rPr lang="en-US" dirty="0"/>
              <a:t>The two brackets at the end of the output indicate that this is an object array</a:t>
            </a:r>
          </a:p>
          <a:p>
            <a:r>
              <a:rPr lang="en-US" dirty="0"/>
              <a:t>Now type: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$d = get-date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$d is a single object, so </a:t>
            </a:r>
            <a:r>
              <a:rPr lang="en-US" dirty="0" err="1"/>
              <a:t>ToString</a:t>
            </a:r>
            <a:r>
              <a:rPr lang="en-US" dirty="0"/>
              <a:t> displays the contents of the object</a:t>
            </a:r>
          </a:p>
          <a:p>
            <a:r>
              <a:rPr lang="en-US" dirty="0"/>
              <a:t>This is a quick easy way to identify object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0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the number of objects in the array type: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 the scripting module, you will learn about commands that can be used to iterate through the objects in a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5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Types of Variables</a:t>
            </a:r>
          </a:p>
          <a:p>
            <a:r>
              <a:rPr lang="en-US" dirty="0"/>
              <a:t>Using Variables</a:t>
            </a:r>
          </a:p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used to store values for use in PowerShell</a:t>
            </a:r>
          </a:p>
          <a:p>
            <a:r>
              <a:rPr lang="en-US" dirty="0"/>
              <a:t>Variables can store data of any object type</a:t>
            </a:r>
          </a:p>
          <a:p>
            <a:r>
              <a:rPr lang="en-US" dirty="0"/>
              <a:t>The data in variables can be a single object or an array of objects</a:t>
            </a:r>
          </a:p>
          <a:p>
            <a:r>
              <a:rPr lang="en-US" dirty="0"/>
              <a:t>Variables can be created by the user or the system</a:t>
            </a:r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naming uses the following conventions:</a:t>
            </a:r>
          </a:p>
          <a:p>
            <a:pPr lvl="1"/>
            <a:r>
              <a:rPr lang="en-US" dirty="0"/>
              <a:t>Variable names always start with a $</a:t>
            </a:r>
          </a:p>
          <a:p>
            <a:pPr lvl="1"/>
            <a:r>
              <a:rPr lang="en-US" dirty="0"/>
              <a:t>Variables are normally made up of characters and the underscore</a:t>
            </a:r>
          </a:p>
          <a:p>
            <a:pPr lvl="1"/>
            <a:r>
              <a:rPr lang="en-US" dirty="0"/>
              <a:t>Variables are not case sensitive</a:t>
            </a:r>
          </a:p>
          <a:p>
            <a:pPr lvl="1"/>
            <a:r>
              <a:rPr lang="en-US" dirty="0"/>
              <a:t>It is generally a good idea to keep variable names short to avoid typos</a:t>
            </a:r>
          </a:p>
          <a:p>
            <a:r>
              <a:rPr lang="en-US" dirty="0"/>
              <a:t>Some examples of valid variable names are: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$a		$</a:t>
            </a:r>
            <a:r>
              <a:rPr lang="en-US" dirty="0" err="1"/>
              <a:t>my_var</a:t>
            </a:r>
            <a:r>
              <a:rPr lang="en-US" dirty="0"/>
              <a:t>	$process</a:t>
            </a:r>
          </a:p>
          <a:p>
            <a:pPr marL="457200" lvl="1" indent="0">
              <a:buNone/>
            </a:pPr>
            <a:r>
              <a:rPr lang="en-US" dirty="0"/>
              <a:t>$</a:t>
            </a:r>
            <a:r>
              <a:rPr lang="en-US" dirty="0" err="1"/>
              <a:t>dirb</a:t>
            </a:r>
            <a:r>
              <a:rPr lang="en-US" dirty="0"/>
              <a:t>	$path		$</a:t>
            </a:r>
            <a:r>
              <a:rPr lang="en-US" dirty="0" err="1"/>
              <a:t>MyVar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$date	$this		$item</a:t>
            </a:r>
          </a:p>
        </p:txBody>
      </p:sp>
    </p:spTree>
    <p:extLst>
      <p:ext uri="{BB962C8B-B14F-4D97-AF65-F5344CB8AC3E}">
        <p14:creationId xmlns:p14="http://schemas.microsoft.com/office/powerpoint/2010/main" val="27711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four types of variables</a:t>
            </a:r>
          </a:p>
          <a:p>
            <a:pPr lvl="1"/>
            <a:r>
              <a:rPr lang="en-US" dirty="0"/>
              <a:t>User Created – variables created and maintained by the user; these variables disappear when the PowerShell window closes</a:t>
            </a:r>
          </a:p>
          <a:p>
            <a:pPr lvl="1"/>
            <a:r>
              <a:rPr lang="en-US" dirty="0"/>
              <a:t>Automatic – system created variables that store the state of PowerShell; the user cannot modify these variables</a:t>
            </a:r>
          </a:p>
          <a:p>
            <a:pPr lvl="1"/>
            <a:r>
              <a:rPr lang="en-US" dirty="0"/>
              <a:t>Preference – variables used to store user preferences; these are populated with values by PowerShell and can be modified by the user</a:t>
            </a:r>
          </a:p>
          <a:p>
            <a:pPr lvl="1"/>
            <a:r>
              <a:rPr lang="en-US" dirty="0"/>
              <a:t>Environment – these variables are similar to preference variables, but store information about the operating system; some of these variables can be modified by the user</a:t>
            </a:r>
          </a:p>
        </p:txBody>
      </p:sp>
    </p:spTree>
    <p:extLst>
      <p:ext uri="{BB962C8B-B14F-4D97-AF65-F5344CB8AC3E}">
        <p14:creationId xmlns:p14="http://schemas.microsoft.com/office/powerpoint/2010/main" val="254053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created, automatic, and preference variables are stored in the Variable drive</a:t>
            </a:r>
          </a:p>
          <a:p>
            <a:r>
              <a:rPr lang="en-US" dirty="0"/>
              <a:t>To view these type: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variable:</a:t>
            </a:r>
          </a:p>
          <a:p>
            <a:r>
              <a:rPr lang="en-US" dirty="0"/>
              <a:t>Environment variables are stored in the </a:t>
            </a:r>
            <a:r>
              <a:rPr lang="en-US" dirty="0" err="1"/>
              <a:t>Env</a:t>
            </a:r>
            <a:r>
              <a:rPr lang="en-US" dirty="0"/>
              <a:t> drive</a:t>
            </a:r>
          </a:p>
          <a:p>
            <a:r>
              <a:rPr lang="en-US" dirty="0"/>
              <a:t>To view these type: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635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 few automatic variables that are good to know about at this point</a:t>
            </a:r>
          </a:p>
          <a:p>
            <a:r>
              <a:rPr lang="en-US" dirty="0"/>
              <a:t>Type: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$HOME</a:t>
            </a:r>
          </a:p>
          <a:p>
            <a:pPr lvl="1"/>
            <a:r>
              <a:rPr lang="en-US" dirty="0"/>
              <a:t>This is the personal directory for your user account</a:t>
            </a:r>
          </a:p>
          <a:p>
            <a:r>
              <a:rPr lang="en-US" dirty="0"/>
              <a:t>Type: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$PROFILE</a:t>
            </a:r>
          </a:p>
          <a:p>
            <a:pPr lvl="1"/>
            <a:r>
              <a:rPr lang="en-US" dirty="0"/>
              <a:t>This directory and file identifies your user profile</a:t>
            </a:r>
          </a:p>
          <a:p>
            <a:pPr lvl="1"/>
            <a:r>
              <a:rPr lang="en-US" dirty="0"/>
              <a:t>You can store aliases and other personal variables in this file, and they will always be available in the PowerShell window</a:t>
            </a:r>
          </a:p>
          <a:p>
            <a:r>
              <a:rPr lang="en-US" dirty="0"/>
              <a:t>Type: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$PWD</a:t>
            </a:r>
          </a:p>
          <a:p>
            <a:pPr lvl="1"/>
            <a:r>
              <a:rPr lang="en-US" dirty="0"/>
              <a:t>This is your current working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2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two environment variables that you should know about</a:t>
            </a:r>
          </a:p>
          <a:p>
            <a:r>
              <a:rPr lang="en-US" dirty="0"/>
              <a:t>Type: 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Env:Path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This variable contains a long list of directories</a:t>
            </a:r>
          </a:p>
          <a:p>
            <a:pPr lvl="1"/>
            <a:r>
              <a:rPr lang="en-US" dirty="0"/>
              <a:t>These are all of the locations where PowerShell will search for executable programs</a:t>
            </a:r>
          </a:p>
          <a:p>
            <a:r>
              <a:rPr lang="en-US" dirty="0"/>
              <a:t>Type: 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Env:PSModulePath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This variable also contains a list of directories</a:t>
            </a:r>
          </a:p>
          <a:p>
            <a:pPr lvl="1"/>
            <a:r>
              <a:rPr lang="en-US" dirty="0"/>
              <a:t>These are locations where PowerShell modules are stored</a:t>
            </a:r>
          </a:p>
          <a:p>
            <a:pPr lvl="1"/>
            <a:r>
              <a:rPr lang="en-US" dirty="0"/>
              <a:t>One of the directories is inside your user account’s home directory</a:t>
            </a:r>
          </a:p>
          <a:p>
            <a:pPr lvl="1"/>
            <a:r>
              <a:rPr lang="en-US" dirty="0"/>
              <a:t>This is where you can store your own personal modules that you write</a:t>
            </a:r>
          </a:p>
        </p:txBody>
      </p:sp>
    </p:spTree>
    <p:extLst>
      <p:ext uri="{BB962C8B-B14F-4D97-AF65-F5344CB8AC3E}">
        <p14:creationId xmlns:p14="http://schemas.microsoft.com/office/powerpoint/2010/main" val="111340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additional information about variables and profiles, you can refer to the following help files: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about_Automatic_Variables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about_Preference_Variables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about_Environment_Variables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about_Profiles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6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842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PowerShell Variables</vt:lpstr>
      <vt:lpstr>Overview</vt:lpstr>
      <vt:lpstr>Introduction</vt:lpstr>
      <vt:lpstr>Introduction</vt:lpstr>
      <vt:lpstr>Types of Variables</vt:lpstr>
      <vt:lpstr>Types of Variables</vt:lpstr>
      <vt:lpstr>Types of Variables</vt:lpstr>
      <vt:lpstr>Types of Variables</vt:lpstr>
      <vt:lpstr>Types of Variables</vt:lpstr>
      <vt:lpstr>Using Variables</vt:lpstr>
      <vt:lpstr>Using Variables</vt:lpstr>
      <vt:lpstr>Using Variables</vt:lpstr>
      <vt:lpstr>Arrays</vt:lpstr>
      <vt:lpstr>Arrays</vt:lpstr>
      <vt:lpstr>Arrays</vt:lpstr>
      <vt:lpstr>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alishaba@aol.com</cp:lastModifiedBy>
  <cp:revision>50</cp:revision>
  <dcterms:created xsi:type="dcterms:W3CDTF">2016-05-07T01:55:06Z</dcterms:created>
  <dcterms:modified xsi:type="dcterms:W3CDTF">2018-01-21T01:48:15Z</dcterms:modified>
</cp:coreProperties>
</file>