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sldIdLst>
    <p:sldId id="257" r:id="rId2"/>
    <p:sldId id="273" r:id="rId3"/>
    <p:sldId id="258" r:id="rId4"/>
    <p:sldId id="261" r:id="rId5"/>
    <p:sldId id="267" r:id="rId6"/>
    <p:sldId id="274" r:id="rId7"/>
    <p:sldId id="263" r:id="rId8"/>
    <p:sldId id="259" r:id="rId9"/>
    <p:sldId id="275" r:id="rId10"/>
    <p:sldId id="260" r:id="rId11"/>
    <p:sldId id="276" r:id="rId12"/>
    <p:sldId id="266" r:id="rId13"/>
    <p:sldId id="278" r:id="rId14"/>
    <p:sldId id="279" r:id="rId15"/>
    <p:sldId id="269" r:id="rId16"/>
    <p:sldId id="280" r:id="rId17"/>
    <p:sldId id="282" r:id="rId18"/>
    <p:sldId id="268" r:id="rId19"/>
    <p:sldId id="271" r:id="rId20"/>
    <p:sldId id="281" r:id="rId21"/>
    <p:sldId id="272" r:id="rId22"/>
    <p:sldId id="283" r:id="rId23"/>
    <p:sldId id="270" r:id="rId24"/>
    <p:sldId id="284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D296E-EE10-4F59-96DB-71840231916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EFE5A-D3CF-468C-93FB-8D12B72A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E0A8-DA3D-4CE4-BF04-2BA4679DE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2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87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0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93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6ROLfd8RF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070" y="1839686"/>
            <a:ext cx="7143859" cy="1036320"/>
          </a:xfrm>
        </p:spPr>
        <p:txBody>
          <a:bodyPr/>
          <a:lstStyle/>
          <a:p>
            <a:r>
              <a:rPr lang="en-US" dirty="0"/>
              <a:t>Working with the Registry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7568CB-A9C8-4124-BD07-A25462562870}"/>
              </a:ext>
            </a:extLst>
          </p:cNvPr>
          <p:cNvSpPr txBox="1">
            <a:spLocks/>
          </p:cNvSpPr>
          <p:nvPr/>
        </p:nvSpPr>
        <p:spPr>
          <a:xfrm>
            <a:off x="538516" y="4574177"/>
            <a:ext cx="7143859" cy="1036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CTEC 104</a:t>
            </a:r>
          </a:p>
          <a:p>
            <a:pPr algn="ctr"/>
            <a:r>
              <a:rPr lang="en-US" dirty="0"/>
              <a:t>Introduction to Scripting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56" y="313508"/>
            <a:ext cx="7178693" cy="940526"/>
          </a:xfrm>
        </p:spPr>
        <p:txBody>
          <a:bodyPr>
            <a:normAutofit fontScale="90000"/>
          </a:bodyPr>
          <a:lstStyle/>
          <a:p>
            <a:r>
              <a:rPr lang="en-US" dirty="0"/>
              <a:t>Hive Key Current User - HKCU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942" y="1550127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HKCU is the abbreviation for Hive Key Current User</a:t>
            </a:r>
          </a:p>
          <a:p>
            <a:r>
              <a:rPr lang="en-US" sz="2400" dirty="0"/>
              <a:t>This hive stores:</a:t>
            </a:r>
          </a:p>
          <a:p>
            <a:pPr lvl="1"/>
            <a:r>
              <a:rPr lang="en-US" sz="2000" dirty="0"/>
              <a:t>Configuration information for the currently logged in user</a:t>
            </a:r>
          </a:p>
          <a:p>
            <a:pPr lvl="1"/>
            <a:r>
              <a:rPr lang="en-US" sz="2000" dirty="0"/>
              <a:t>This includes display settings, environment variables, mapped network drives, keyboard layout, desktop wallpapers,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r>
              <a:rPr lang="en-US" sz="2000" dirty="0"/>
              <a:t>Many of the settings from Control Panel are stored here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587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97" y="287383"/>
            <a:ext cx="7332617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Hive Key Current User (HKCU)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D56AFC-14FA-4972-885B-9F46301B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66" y="914400"/>
            <a:ext cx="5175068" cy="58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241253"/>
            <a:ext cx="8220892" cy="775063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Retrieving Keys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2" y="1398219"/>
            <a:ext cx="7021656" cy="4857121"/>
          </a:xfrm>
        </p:spPr>
        <p:txBody>
          <a:bodyPr>
            <a:normAutofit/>
          </a:bodyPr>
          <a:lstStyle/>
          <a:p>
            <a:r>
              <a:rPr lang="en-US" sz="2000" dirty="0"/>
              <a:t>Registry keys create the hierarchy used to store data</a:t>
            </a:r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2000" dirty="0"/>
              <a:t> command is used to display the sub-keys of a Registry key</a:t>
            </a:r>
          </a:p>
          <a:p>
            <a:r>
              <a:rPr lang="en-US" sz="2000" dirty="0"/>
              <a:t>To display the sub-keys for the Control Panel: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"HKCU:\Control Panel" |select name</a:t>
            </a:r>
          </a:p>
          <a:p>
            <a:r>
              <a:rPr lang="en-US" sz="2000" dirty="0"/>
              <a:t>To display the entire tree structure of sub-keys and their sub-keys: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"HKCU:\Control Panel" -Recurse | select name</a:t>
            </a:r>
          </a:p>
        </p:txBody>
      </p:sp>
    </p:spTree>
    <p:extLst>
      <p:ext uri="{BB962C8B-B14F-4D97-AF65-F5344CB8AC3E}">
        <p14:creationId xmlns:p14="http://schemas.microsoft.com/office/powerpoint/2010/main" val="4685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241253"/>
            <a:ext cx="8220892" cy="775063"/>
          </a:xfrm>
        </p:spPr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dirty="0"/>
              <a:t> parameter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74" y="1450471"/>
            <a:ext cx="8737529" cy="485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retrieves all keys from the Mozilla subkey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-Path HKCU:\SOFTWARE\Mozilla\* -Include *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If you don’t use a wildcard (*) in the path name, no keys will be returned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-Path HKCU:\SOFTWARE\Mozilla\ -Include *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The Path parameter must be used with the Include parameter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241253"/>
            <a:ext cx="8220892" cy="7750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all keys from Microsoft Word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337260"/>
            <a:ext cx="8876866" cy="485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"HKCU:\Software\Microsoft\Office\Word" –Recurse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- You shouldn’t be blocked from accessing any of the keys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3E562-B928-4F1E-82E8-C72C3A6C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7" y="3362606"/>
            <a:ext cx="7262949" cy="33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41" y="296091"/>
            <a:ext cx="7187402" cy="957943"/>
          </a:xfrm>
        </p:spPr>
        <p:txBody>
          <a:bodyPr/>
          <a:lstStyle/>
          <a:p>
            <a:r>
              <a:rPr lang="en-US" dirty="0"/>
              <a:t>Creating and Renaming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1" y="1811384"/>
            <a:ext cx="8101802" cy="4351337"/>
          </a:xfrm>
        </p:spPr>
        <p:txBody>
          <a:bodyPr>
            <a:normAutofit/>
          </a:bodyPr>
          <a:lstStyle/>
          <a:p>
            <a:r>
              <a:rPr lang="en-US" sz="2000" dirty="0"/>
              <a:t>To create a new key: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new-item -Path “HKCU:\...\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ParentKey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In this command, the path must specify the full hierarchy of the parent key</a:t>
            </a:r>
          </a:p>
          <a:p>
            <a:r>
              <a:rPr lang="en-US" sz="2000" dirty="0"/>
              <a:t>To rename a key: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rename-item –Path “HKCU:\...\Key”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</p:spTree>
    <p:extLst>
      <p:ext uri="{BB962C8B-B14F-4D97-AF65-F5344CB8AC3E}">
        <p14:creationId xmlns:p14="http://schemas.microsoft.com/office/powerpoint/2010/main" val="7860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7" y="149679"/>
            <a:ext cx="7884088" cy="818606"/>
          </a:xfrm>
        </p:spPr>
        <p:txBody>
          <a:bodyPr/>
          <a:lstStyle/>
          <a:p>
            <a:r>
              <a:rPr lang="en-US" dirty="0"/>
              <a:t>Example of Creating New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1" y="1811384"/>
            <a:ext cx="666053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want to create a new key called </a:t>
            </a:r>
            <a:r>
              <a:rPr lang="en-US" sz="2800" dirty="0" err="1"/>
              <a:t>PersonalSoftware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New-Item -Path "HKCU:\Software" -Name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PersonalSoftware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3D1F7-1866-4C93-B079-02B979C50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84" y="1079862"/>
            <a:ext cx="1660663" cy="5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7" y="149679"/>
            <a:ext cx="7884088" cy="818606"/>
          </a:xfrm>
        </p:spPr>
        <p:txBody>
          <a:bodyPr>
            <a:normAutofit/>
          </a:bodyPr>
          <a:lstStyle/>
          <a:p>
            <a:r>
              <a:rPr lang="en-US" dirty="0"/>
              <a:t>Viewing permissions of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06" y="1132116"/>
            <a:ext cx="806773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view permissions of a key: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HKCU:\SOFTWARE\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PersonalSoftware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37F81-42F5-443D-951B-B8172783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91" y="2658564"/>
            <a:ext cx="5917911" cy="40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421047" cy="766354"/>
          </a:xfrm>
        </p:spPr>
        <p:txBody>
          <a:bodyPr/>
          <a:lstStyle/>
          <a:p>
            <a:r>
              <a:rPr lang="en-US" dirty="0"/>
              <a:t>Get Key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72" y="1513199"/>
            <a:ext cx="8018788" cy="4857121"/>
          </a:xfrm>
        </p:spPr>
        <p:txBody>
          <a:bodyPr>
            <a:normAutofit/>
          </a:bodyPr>
          <a:lstStyle/>
          <a:p>
            <a:r>
              <a:rPr lang="en-US" sz="2400" dirty="0"/>
              <a:t>The properties store the data in the Registry</a:t>
            </a:r>
          </a:p>
          <a:p>
            <a:r>
              <a:rPr lang="en-US" sz="2400" dirty="0"/>
              <a:t>To display the properties for a Registry key: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-Path “HKCU:\...\Key”</a:t>
            </a:r>
          </a:p>
          <a:p>
            <a:r>
              <a:rPr lang="en-US" sz="2400" dirty="0"/>
              <a:t>To display an individual property for a Registry key: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-Path “HKCU:\...\Key”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–Name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490716" cy="653143"/>
          </a:xfrm>
        </p:spPr>
        <p:txBody>
          <a:bodyPr>
            <a:normAutofit/>
          </a:bodyPr>
          <a:lstStyle/>
          <a:p>
            <a:r>
              <a:rPr lang="en-US" dirty="0"/>
              <a:t>Setting Key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39" y="1426113"/>
            <a:ext cx="7060845" cy="4857121"/>
          </a:xfrm>
        </p:spPr>
        <p:txBody>
          <a:bodyPr/>
          <a:lstStyle/>
          <a:p>
            <a:r>
              <a:rPr lang="en-US" sz="2000" dirty="0"/>
              <a:t>To create a new property or change the value of an existing property: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-Path “HKCU:\...\Key”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-Name Property -value XX</a:t>
            </a:r>
          </a:p>
          <a:p>
            <a:r>
              <a:rPr lang="en-US" sz="2000" dirty="0"/>
              <a:t>To rename a property: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rename-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-Path “HKCU:\...\Key”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-Name Prop1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Prop2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7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091607" cy="110598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Registry?</a:t>
            </a:r>
          </a:p>
          <a:p>
            <a:r>
              <a:rPr lang="en-US" sz="3200" dirty="0"/>
              <a:t>Working with Keys</a:t>
            </a:r>
          </a:p>
          <a:p>
            <a:r>
              <a:rPr lang="en-US" sz="3200" dirty="0"/>
              <a:t>Working with Properties</a:t>
            </a:r>
          </a:p>
        </p:txBody>
      </p:sp>
    </p:spTree>
    <p:extLst>
      <p:ext uri="{BB962C8B-B14F-4D97-AF65-F5344CB8AC3E}">
        <p14:creationId xmlns:p14="http://schemas.microsoft.com/office/powerpoint/2010/main" val="71103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7" y="149679"/>
            <a:ext cx="7884088" cy="81860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Creating New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06" y="1132116"/>
            <a:ext cx="806773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we want to create a new property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StartVal</a:t>
            </a:r>
            <a:r>
              <a:rPr lang="en-US" sz="2400" dirty="0"/>
              <a:t> with a value of 10 for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PersonalSoftware</a:t>
            </a:r>
            <a:r>
              <a:rPr lang="en-US" sz="2400" dirty="0"/>
              <a:t> key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ItemProperty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-Path "HKCU:\Software\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PersonalSoftware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-value 10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2D14-05E8-4536-9660-DDF7D7AA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78" y="3848237"/>
            <a:ext cx="5084244" cy="1194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DC044-B8FB-4322-9791-C03D18B6A7F4}"/>
              </a:ext>
            </a:extLst>
          </p:cNvPr>
          <p:cNvSpPr txBox="1"/>
          <p:nvPr/>
        </p:nvSpPr>
        <p:spPr>
          <a:xfrm>
            <a:off x="853440" y="5608320"/>
            <a:ext cx="7611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verify that the property was created: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-Path "HKCU:\Software\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PersonalSoftware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535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612636" cy="705394"/>
          </a:xfrm>
        </p:spPr>
        <p:txBody>
          <a:bodyPr/>
          <a:lstStyle/>
          <a:p>
            <a:r>
              <a:rPr lang="en-US" dirty="0"/>
              <a:t>Removing Key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459179"/>
            <a:ext cx="7387699" cy="4857121"/>
          </a:xfrm>
        </p:spPr>
        <p:txBody>
          <a:bodyPr/>
          <a:lstStyle/>
          <a:p>
            <a:r>
              <a:rPr lang="en-US" sz="2400" dirty="0"/>
              <a:t>To remove a property: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itemproperty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-Path “HKCU:\...\Key”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-Name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8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013230" cy="8360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Removing a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04" y="1724299"/>
            <a:ext cx="7779585" cy="4351337"/>
          </a:xfrm>
        </p:spPr>
        <p:txBody>
          <a:bodyPr>
            <a:normAutofit/>
          </a:bodyPr>
          <a:lstStyle/>
          <a:p>
            <a:r>
              <a:rPr lang="en-US" sz="3600" dirty="0"/>
              <a:t>To remove a property: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Get-Item -Path HKCU:\SOFTWARE\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PersonalSoftware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| Remove-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ItemProperty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StartVal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Your Property should be gone from regedit now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9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013230" cy="836023"/>
          </a:xfrm>
        </p:spPr>
        <p:txBody>
          <a:bodyPr/>
          <a:lstStyle/>
          <a:p>
            <a:r>
              <a:rPr lang="en-US" dirty="0"/>
              <a:t>Removing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04" y="1724299"/>
            <a:ext cx="7779585" cy="4351337"/>
          </a:xfrm>
        </p:spPr>
        <p:txBody>
          <a:bodyPr>
            <a:normAutofit/>
          </a:bodyPr>
          <a:lstStyle/>
          <a:p>
            <a:r>
              <a:rPr lang="en-US" sz="2400" dirty="0"/>
              <a:t>To remove a key: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remove-item -Path “HKCU:\...\Key”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This command will remove this key and all of its sub-keys</a:t>
            </a:r>
          </a:p>
          <a:p>
            <a:pPr lvl="1"/>
            <a:r>
              <a:rPr lang="en-US" sz="2000" dirty="0"/>
              <a:t>It is important to review the contents of the key before removing it</a:t>
            </a:r>
          </a:p>
          <a:p>
            <a:r>
              <a:rPr lang="en-US" sz="2400" dirty="0"/>
              <a:t>Without the </a:t>
            </a:r>
            <a:r>
              <a:rPr lang="en-US" sz="2400" dirty="0" err="1"/>
              <a:t>Recurse</a:t>
            </a:r>
            <a:r>
              <a:rPr lang="en-US" sz="2400" dirty="0"/>
              <a:t> parameter, you will be prompted to confirm the removal</a:t>
            </a:r>
          </a:p>
        </p:txBody>
      </p:sp>
    </p:spTree>
    <p:extLst>
      <p:ext uri="{BB962C8B-B14F-4D97-AF65-F5344CB8AC3E}">
        <p14:creationId xmlns:p14="http://schemas.microsoft.com/office/powerpoint/2010/main" val="17943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013230" cy="836023"/>
          </a:xfrm>
        </p:spPr>
        <p:txBody>
          <a:bodyPr/>
          <a:lstStyle/>
          <a:p>
            <a:r>
              <a:rPr lang="en-US" dirty="0"/>
              <a:t>Example of Removing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04" y="1724299"/>
            <a:ext cx="7779585" cy="4351337"/>
          </a:xfrm>
        </p:spPr>
        <p:txBody>
          <a:bodyPr>
            <a:normAutofit/>
          </a:bodyPr>
          <a:lstStyle/>
          <a:p>
            <a:r>
              <a:rPr lang="en-US" sz="3200" dirty="0"/>
              <a:t>To remove the </a:t>
            </a:r>
            <a:r>
              <a:rPr lang="en-US" sz="3200" dirty="0" err="1"/>
              <a:t>PersonalSoftware</a:t>
            </a:r>
            <a:r>
              <a:rPr lang="en-US" sz="3200" dirty="0"/>
              <a:t> key:</a:t>
            </a:r>
          </a:p>
          <a:p>
            <a:pPr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Remove-Item -Path HKCU:\SOFTWARE\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PersonalSoftware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3200" dirty="0"/>
          </a:p>
          <a:p>
            <a:pPr marL="525780" indent="-342900"/>
            <a:r>
              <a:rPr lang="en-US" sz="3200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US" sz="3200" dirty="0" err="1">
                <a:latin typeface="+mj-lt"/>
                <a:cs typeface="Courier New" panose="02070309020205020404" pitchFamily="49" charset="0"/>
              </a:rPr>
              <a:t>PersonalSoftware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key should not show up in regedit anymore</a:t>
            </a:r>
          </a:p>
        </p:txBody>
      </p:sp>
    </p:spTree>
    <p:extLst>
      <p:ext uri="{BB962C8B-B14F-4D97-AF65-F5344CB8AC3E}">
        <p14:creationId xmlns:p14="http://schemas.microsoft.com/office/powerpoint/2010/main" val="26729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09" y="365760"/>
            <a:ext cx="7901222" cy="705394"/>
          </a:xfrm>
        </p:spPr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459179"/>
            <a:ext cx="6995531" cy="4857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Watch this short video on the registry: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https://www.youtube.com/watch?v=E6ROLfd8RFo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/>
              <a:t>2) Complete </a:t>
            </a:r>
            <a:r>
              <a:rPr lang="en-US" dirty="0"/>
              <a:t>Registry Exercises</a:t>
            </a:r>
          </a:p>
        </p:txBody>
      </p:sp>
    </p:spTree>
    <p:extLst>
      <p:ext uri="{BB962C8B-B14F-4D97-AF65-F5344CB8AC3E}">
        <p14:creationId xmlns:p14="http://schemas.microsoft.com/office/powerpoint/2010/main" val="332532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58" y="307747"/>
            <a:ext cx="6159790" cy="740229"/>
          </a:xfrm>
        </p:spPr>
        <p:txBody>
          <a:bodyPr>
            <a:normAutofit/>
          </a:bodyPr>
          <a:lstStyle/>
          <a:p>
            <a:r>
              <a:rPr lang="en-US" dirty="0"/>
              <a:t>The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62743"/>
            <a:ext cx="6661404" cy="4917395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Registry is a database of configuration settings for your Windows operating system</a:t>
            </a:r>
          </a:p>
          <a:p>
            <a:r>
              <a:rPr lang="en-US" dirty="0"/>
              <a:t>Remember that the Registry is a </a:t>
            </a:r>
            <a:r>
              <a:rPr lang="en-US" dirty="0" err="1"/>
              <a:t>PSProvider</a:t>
            </a:r>
            <a:r>
              <a:rPr lang="en-US" dirty="0"/>
              <a:t> and shows up as a drive</a:t>
            </a:r>
          </a:p>
          <a:p>
            <a:r>
              <a:rPr lang="en-US" dirty="0"/>
              <a:t>The Registry has a very similar structure to </a:t>
            </a:r>
            <a:r>
              <a:rPr lang="en-US" dirty="0" err="1"/>
              <a:t>FileSystems</a:t>
            </a:r>
            <a:r>
              <a:rPr lang="en-US" dirty="0"/>
              <a:t> as it uses a directory structure to store configuration settings</a:t>
            </a:r>
          </a:p>
          <a:p>
            <a:r>
              <a:rPr lang="en-US" dirty="0"/>
              <a:t>The Registry is made up of sections that are called hives</a:t>
            </a:r>
          </a:p>
          <a:p>
            <a:pPr lvl="1"/>
            <a:r>
              <a:rPr lang="en-US" dirty="0"/>
              <a:t>There are five or h</a:t>
            </a:r>
            <a:r>
              <a:rPr lang="en-US" b="1" u="sng" dirty="0"/>
              <a:t>ives</a:t>
            </a:r>
            <a:r>
              <a:rPr lang="en-US" dirty="0"/>
              <a:t> created in the Registry, but we are only concerned with two of them</a:t>
            </a:r>
          </a:p>
          <a:p>
            <a:pPr marL="274320" lvl="1" indent="0">
              <a:buNone/>
            </a:pPr>
            <a:r>
              <a:rPr lang="en-US" dirty="0"/>
              <a:t>1 )  HKEY_CLASSES_ROOT (HKCR)</a:t>
            </a:r>
          </a:p>
          <a:p>
            <a:pPr marL="617220" lvl="1" indent="-342900">
              <a:buAutoNum type="arabicParenR" startAt="2"/>
            </a:pPr>
            <a:r>
              <a:rPr lang="en-US" b="1" dirty="0">
                <a:solidFill>
                  <a:srgbClr val="FFC000"/>
                </a:solidFill>
              </a:rPr>
              <a:t>HKEY_CURRENT_USER (HKCU)</a:t>
            </a:r>
          </a:p>
          <a:p>
            <a:pPr marL="617220" lvl="1" indent="-342900">
              <a:buAutoNum type="arabicParenR" startAt="2"/>
            </a:pPr>
            <a:r>
              <a:rPr lang="en-US" b="1" dirty="0">
                <a:solidFill>
                  <a:srgbClr val="FFC000"/>
                </a:solidFill>
              </a:rPr>
              <a:t>HKEY_LOCAL_MACHINE (HKLM)</a:t>
            </a:r>
          </a:p>
          <a:p>
            <a:pPr marL="617220" lvl="1" indent="-342900">
              <a:buAutoNum type="arabicParenR" startAt="2"/>
            </a:pPr>
            <a:r>
              <a:rPr lang="en-US" dirty="0"/>
              <a:t>HKEY_USERS (HKU)</a:t>
            </a:r>
          </a:p>
          <a:p>
            <a:pPr marL="617220" lvl="1" indent="-342900">
              <a:buAutoNum type="arabicParenR" startAt="2"/>
            </a:pPr>
            <a:r>
              <a:rPr lang="en-US" dirty="0"/>
              <a:t>HKEY_CURRENT_CONFIG (HKCC)</a:t>
            </a:r>
          </a:p>
          <a:p>
            <a:r>
              <a:rPr lang="en-US" dirty="0"/>
              <a:t>PowerShell is designed to access the hives HKLM and HKCU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185916" cy="644434"/>
          </a:xfrm>
        </p:spPr>
        <p:txBody>
          <a:bodyPr/>
          <a:lstStyle/>
          <a:p>
            <a:r>
              <a:rPr lang="en-US" dirty="0"/>
              <a:t>The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88869"/>
            <a:ext cx="6739781" cy="4891269"/>
          </a:xfrm>
        </p:spPr>
        <p:txBody>
          <a:bodyPr>
            <a:noAutofit/>
          </a:bodyPr>
          <a:lstStyle/>
          <a:p>
            <a:r>
              <a:rPr lang="en-US" sz="2200" dirty="0"/>
              <a:t>The hives in the Registry follow a tree hierarchy that is similar to the file system directory structure</a:t>
            </a:r>
          </a:p>
          <a:p>
            <a:r>
              <a:rPr lang="en-US" sz="2200" dirty="0"/>
              <a:t>The hive is made up of keys</a:t>
            </a:r>
          </a:p>
          <a:p>
            <a:r>
              <a:rPr lang="en-US" sz="2200" dirty="0"/>
              <a:t>Keys have properties and sub-keys</a:t>
            </a:r>
          </a:p>
          <a:p>
            <a:pPr lvl="1"/>
            <a:r>
              <a:rPr lang="en-US" sz="2200" dirty="0"/>
              <a:t>A subkey can be thought of as a sub-folder or child-folder</a:t>
            </a:r>
          </a:p>
          <a:p>
            <a:r>
              <a:rPr lang="en-US" sz="2200" dirty="0"/>
              <a:t>The keys and sub-keys make up the hierarchy of the Registry, and the properties store all of the data configuration values</a:t>
            </a:r>
          </a:p>
          <a:p>
            <a:r>
              <a:rPr lang="en-US" sz="2200" dirty="0"/>
              <a:t>HKLM and HKCU are the root keys for their respective hives</a:t>
            </a:r>
          </a:p>
          <a:p>
            <a:pPr lvl="1"/>
            <a:r>
              <a:rPr lang="en-US" sz="2200" dirty="0"/>
              <a:t>When we say root, we are referring to starting point. </a:t>
            </a:r>
          </a:p>
        </p:txBody>
      </p:sp>
    </p:spTree>
    <p:extLst>
      <p:ext uri="{BB962C8B-B14F-4D97-AF65-F5344CB8AC3E}">
        <p14:creationId xmlns:p14="http://schemas.microsoft.com/office/powerpoint/2010/main" val="383228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39653" cy="1018903"/>
          </a:xfrm>
        </p:spPr>
        <p:txBody>
          <a:bodyPr/>
          <a:lstStyle/>
          <a:p>
            <a:r>
              <a:rPr lang="en-US" dirty="0"/>
              <a:t>The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real-world system administration, you do not mess with the Registry very much because you can easily wreck the entire computer</a:t>
            </a:r>
          </a:p>
          <a:p>
            <a:r>
              <a:rPr lang="en-US" sz="2400" dirty="0"/>
              <a:t>The real value in Registry editing is to remove keys for malware or unwanted software that will not properly uninstall</a:t>
            </a:r>
          </a:p>
          <a:p>
            <a:r>
              <a:rPr lang="en-US" sz="2400" dirty="0"/>
              <a:t>Note: It is important to remember that the keys and sub-keys only create a hierarchy to store properties.  The properties are the data that is actually used by the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58" y="307747"/>
            <a:ext cx="7309322" cy="667613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the Registry via 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85A79-445F-4749-B865-4589F5EC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4" y="1481137"/>
            <a:ext cx="7048500" cy="3895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516F5F-608D-4F4C-B4F9-E326A93B931C}"/>
              </a:ext>
            </a:extLst>
          </p:cNvPr>
          <p:cNvSpPr txBox="1"/>
          <p:nvPr/>
        </p:nvSpPr>
        <p:spPr>
          <a:xfrm>
            <a:off x="1114697" y="5956663"/>
            <a:ext cx="61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the registry via </a:t>
            </a:r>
            <a:r>
              <a:rPr lang="en-US" b="1" i="1" dirty="0"/>
              <a:t>Registry Editor</a:t>
            </a:r>
            <a:r>
              <a:rPr lang="en-US" dirty="0"/>
              <a:t> in Windows 10</a:t>
            </a:r>
          </a:p>
        </p:txBody>
      </p:sp>
    </p:spTree>
    <p:extLst>
      <p:ext uri="{BB962C8B-B14F-4D97-AF65-F5344CB8AC3E}">
        <p14:creationId xmlns:p14="http://schemas.microsoft.com/office/powerpoint/2010/main" val="148444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667753" cy="648033"/>
          </a:xfrm>
        </p:spPr>
        <p:txBody>
          <a:bodyPr/>
          <a:lstStyle/>
          <a:p>
            <a:r>
              <a:rPr lang="en-US" dirty="0"/>
              <a:t>regedit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105285"/>
            <a:ext cx="6446838" cy="3798367"/>
          </a:xfrm>
          <a:ln w="12700">
            <a:solidFill>
              <a:schemeClr val="tx1"/>
            </a:solidFill>
          </a:ln>
        </p:spPr>
      </p:pic>
      <p:sp>
        <p:nvSpPr>
          <p:cNvPr id="5" name="Right Brace 4"/>
          <p:cNvSpPr/>
          <p:nvPr/>
        </p:nvSpPr>
        <p:spPr>
          <a:xfrm>
            <a:off x="3331027" y="3814355"/>
            <a:ext cx="248195" cy="1841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9222" y="4550620"/>
            <a:ext cx="9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Sub-keys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322" y="115429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Names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8811" y="1410789"/>
            <a:ext cx="7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9673" y="125534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Properties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4149327" y="1523623"/>
            <a:ext cx="417738" cy="1185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2"/>
          </p:cNvCxnSpPr>
          <p:nvPr/>
        </p:nvCxnSpPr>
        <p:spPr>
          <a:xfrm flipH="1">
            <a:off x="6583680" y="1780121"/>
            <a:ext cx="632804" cy="1091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429" y="1154291"/>
            <a:ext cx="209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Current Selected Key</a:t>
            </a:r>
          </a:p>
        </p:txBody>
      </p:sp>
      <p:cxnSp>
        <p:nvCxnSpPr>
          <p:cNvPr id="16" name="Straight Arrow Connector 15"/>
          <p:cNvCxnSpPr>
            <a:cxnSpLocks/>
            <a:stCxn id="14" idx="2"/>
          </p:cNvCxnSpPr>
          <p:nvPr/>
        </p:nvCxnSpPr>
        <p:spPr>
          <a:xfrm>
            <a:off x="1758216" y="1523623"/>
            <a:ext cx="209921" cy="2099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1374C1-7367-4FA1-BA56-26EFC89DC4BB}"/>
              </a:ext>
            </a:extLst>
          </p:cNvPr>
          <p:cNvCxnSpPr/>
          <p:nvPr/>
        </p:nvCxnSpPr>
        <p:spPr>
          <a:xfrm flipH="1">
            <a:off x="5468665" y="1531022"/>
            <a:ext cx="417738" cy="1185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8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97" y="287383"/>
            <a:ext cx="7332617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Hive Key Local Machine (HKLM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2" y="1132115"/>
            <a:ext cx="7579288" cy="5294811"/>
          </a:xfrm>
        </p:spPr>
        <p:txBody>
          <a:bodyPr>
            <a:normAutofit/>
          </a:bodyPr>
          <a:lstStyle/>
          <a:p>
            <a:r>
              <a:rPr lang="en-US" sz="2800" dirty="0"/>
              <a:t>HKLM is the abbreviation for Hive Key Local Machine</a:t>
            </a:r>
          </a:p>
          <a:p>
            <a:r>
              <a:rPr lang="en-US" sz="2800" dirty="0"/>
              <a:t>This hive stores:</a:t>
            </a:r>
          </a:p>
          <a:p>
            <a:pPr lvl="1"/>
            <a:r>
              <a:rPr lang="en-US" sz="2400" dirty="0"/>
              <a:t>The majority of configuration information for the operating system and installed software</a:t>
            </a:r>
          </a:p>
          <a:p>
            <a:pPr lvl="1"/>
            <a:r>
              <a:rPr lang="en-US" sz="2400" dirty="0"/>
              <a:t>The boot configuration for your computer</a:t>
            </a:r>
          </a:p>
          <a:p>
            <a:pPr lvl="1"/>
            <a:r>
              <a:rPr lang="en-US" sz="2400" dirty="0"/>
              <a:t>Information about currently detected hardware</a:t>
            </a:r>
          </a:p>
          <a:p>
            <a:r>
              <a:rPr lang="en-US" sz="2400" dirty="0"/>
              <a:t>The </a:t>
            </a:r>
            <a:r>
              <a:rPr lang="en-US" sz="2400" b="1" u="sng" dirty="0"/>
              <a:t>Hardware</a:t>
            </a:r>
            <a:r>
              <a:rPr lang="en-US" sz="2400" dirty="0"/>
              <a:t> subkey holds data pertaining to the BIOS, processors, and other hardware devices</a:t>
            </a:r>
          </a:p>
          <a:p>
            <a:r>
              <a:rPr lang="en-US" sz="2400" dirty="0"/>
              <a:t>The </a:t>
            </a:r>
            <a:r>
              <a:rPr lang="en-US" sz="2400" b="1" u="sng" dirty="0"/>
              <a:t>Software</a:t>
            </a:r>
            <a:r>
              <a:rPr lang="en-US" sz="2400" dirty="0"/>
              <a:t> subkey holds data pertaining to software settings and UI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4325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97" y="287383"/>
            <a:ext cx="7332617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Hive Key Local Machine (HKLM)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790BC-122F-4139-8581-2925E9ED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53" y="1538694"/>
            <a:ext cx="6763293" cy="321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050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416</TotalTime>
  <Words>1062</Words>
  <Application>Microsoft Office PowerPoint</Application>
  <PresentationFormat>On-screen Show (4:3)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Courier New</vt:lpstr>
      <vt:lpstr>Wingdings 2</vt:lpstr>
      <vt:lpstr>View</vt:lpstr>
      <vt:lpstr>Working with the Registry</vt:lpstr>
      <vt:lpstr>Overview</vt:lpstr>
      <vt:lpstr>The Registry</vt:lpstr>
      <vt:lpstr>The Registry</vt:lpstr>
      <vt:lpstr>The Registry</vt:lpstr>
      <vt:lpstr>Accessing the Registry via GUI</vt:lpstr>
      <vt:lpstr>regedit</vt:lpstr>
      <vt:lpstr>Hive Key Local Machine (HKLM</vt:lpstr>
      <vt:lpstr>Hive Key Local Machine (HKLM)</vt:lpstr>
      <vt:lpstr>Hive Key Current User - HKCU</vt:lpstr>
      <vt:lpstr>Hive Key Current User (HKCU)</vt:lpstr>
      <vt:lpstr>Retrieving Keys with get-childitem</vt:lpstr>
      <vt:lpstr>Using the Include parameter</vt:lpstr>
      <vt:lpstr>Getting all keys from Microsoft Word</vt:lpstr>
      <vt:lpstr>Creating and Renaming Keys</vt:lpstr>
      <vt:lpstr>Example of Creating New Key</vt:lpstr>
      <vt:lpstr>Viewing permissions of Key</vt:lpstr>
      <vt:lpstr>Get Key Properties</vt:lpstr>
      <vt:lpstr>Setting Key Properties</vt:lpstr>
      <vt:lpstr>Example of Creating New Property</vt:lpstr>
      <vt:lpstr>Removing Key Property</vt:lpstr>
      <vt:lpstr>Example of Removing a Property</vt:lpstr>
      <vt:lpstr>Removing Keys</vt:lpstr>
      <vt:lpstr>Example of Removing Key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Jay Jain</cp:lastModifiedBy>
  <cp:revision>77</cp:revision>
  <dcterms:created xsi:type="dcterms:W3CDTF">2016-05-07T01:55:06Z</dcterms:created>
  <dcterms:modified xsi:type="dcterms:W3CDTF">2020-02-07T22:50:19Z</dcterms:modified>
</cp:coreProperties>
</file>