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5163"/>
            <a:ext cx="77724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5222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18" y="149467"/>
            <a:ext cx="6876331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6876332" cy="485712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467"/>
            <a:ext cx="7886699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842"/>
            <a:ext cx="7886700" cy="434499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360"/>
            <a:ext cx="91440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Iterating through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CIT 104</a:t>
            </a:r>
          </a:p>
        </p:txBody>
      </p:sp>
    </p:spTree>
    <p:extLst>
      <p:ext uri="{BB962C8B-B14F-4D97-AF65-F5344CB8AC3E}">
        <p14:creationId xmlns:p14="http://schemas.microsoft.com/office/powerpoint/2010/main" val="422243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Foreach</a:t>
            </a:r>
            <a:r>
              <a:rPr lang="en-US" dirty="0"/>
              <a:t>-Object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“Comparison Operators” slides, I presented how to search through an array of objects and retrieve the objects meeting specific criteria</a:t>
            </a:r>
          </a:p>
          <a:p>
            <a:r>
              <a:rPr lang="en-US" dirty="0"/>
              <a:t>These slides follow on from that point</a:t>
            </a:r>
          </a:p>
          <a:p>
            <a:r>
              <a:rPr lang="en-US" dirty="0"/>
              <a:t>In these slides we will examine how to iterate through an array of objects and perform some type of operation with each object</a:t>
            </a:r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pipeline format for iteration is: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where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-object { operation }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 this pipeline: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“</a:t>
            </a:r>
            <a:r>
              <a:rPr lang="en-US" dirty="0" err="1">
                <a:cs typeface="Courier New" panose="02070309020205020404" pitchFamily="49" charset="0"/>
              </a:rPr>
              <a:t>cmd</a:t>
            </a:r>
            <a:r>
              <a:rPr lang="en-US" dirty="0">
                <a:cs typeface="Courier New" panose="02070309020205020404" pitchFamily="49" charset="0"/>
              </a:rPr>
              <a:t>” retrieves an array of objects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where-object command performs the specified comparison to narrow the array of objects to a specified set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err="1">
                <a:cs typeface="Courier New" panose="02070309020205020404" pitchFamily="49" charset="0"/>
              </a:rPr>
              <a:t>foreach</a:t>
            </a:r>
            <a:r>
              <a:rPr lang="en-US" dirty="0">
                <a:cs typeface="Courier New" panose="02070309020205020404" pitchFamily="49" charset="0"/>
              </a:rPr>
              <a:t>-object command iterates through the array of objects one at the time and performs the specified operation using the object</a:t>
            </a:r>
          </a:p>
        </p:txBody>
      </p:sp>
    </p:spTree>
    <p:extLst>
      <p:ext uri="{BB962C8B-B14F-4D97-AF65-F5344CB8AC3E}">
        <p14:creationId xmlns:p14="http://schemas.microsoft.com/office/powerpoint/2010/main" val="21912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-Object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-object command performs the iteration through the array of input</a:t>
            </a:r>
          </a:p>
          <a:p>
            <a:r>
              <a:rPr lang="en-US" dirty="0"/>
              <a:t>The commands and operations inside the curly braces will run once for each object in the input</a:t>
            </a:r>
          </a:p>
          <a:p>
            <a:pPr lvl="1"/>
            <a:r>
              <a:rPr lang="en-US" dirty="0"/>
              <a:t>You can place as many commands as you like inside the curly braces</a:t>
            </a:r>
          </a:p>
          <a:p>
            <a:pPr lvl="1"/>
            <a:r>
              <a:rPr lang="en-US" dirty="0"/>
              <a:t>For multiple commands, the commands will be separated by semicolons</a:t>
            </a:r>
          </a:p>
        </p:txBody>
      </p:sp>
    </p:spTree>
    <p:extLst>
      <p:ext uri="{BB962C8B-B14F-4D97-AF65-F5344CB8AC3E}">
        <p14:creationId xmlns:p14="http://schemas.microsoft.com/office/powerpoint/2010/main" val="198171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-Object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is a simple 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|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{ $_.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-like "Remote*" } |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-object { $_.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/>
              <a:t>In this command:</a:t>
            </a:r>
          </a:p>
          <a:p>
            <a:pPr lvl="1"/>
            <a:r>
              <a:rPr lang="en-US" dirty="0"/>
              <a:t>Get-service retrieves the system services and stores them in an array of Service objects</a:t>
            </a:r>
          </a:p>
          <a:p>
            <a:pPr lvl="1"/>
            <a:r>
              <a:rPr lang="en-US" dirty="0"/>
              <a:t>Where-object then narrows this array to just the services whose Display Name begins with “Remote”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-object then displays the Display Name for each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1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-Object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example that uses math operations: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$n = 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get-process | where { $_.SI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} |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-object { $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 +=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$_.NPM + $_.PM }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</a:p>
          <a:p>
            <a:r>
              <a:rPr lang="en-US" dirty="0"/>
              <a:t>In this command:</a:t>
            </a:r>
          </a:p>
          <a:p>
            <a:pPr lvl="1"/>
            <a:r>
              <a:rPr lang="en-US" dirty="0"/>
              <a:t>I create a variable $n set to 0</a:t>
            </a:r>
          </a:p>
          <a:p>
            <a:pPr lvl="1"/>
            <a:r>
              <a:rPr lang="en-US" dirty="0"/>
              <a:t>I get all of the processes for Session ID 1</a:t>
            </a:r>
          </a:p>
          <a:p>
            <a:pPr lvl="1"/>
            <a:r>
              <a:rPr lang="en-US" dirty="0"/>
              <a:t>I use </a:t>
            </a:r>
            <a:r>
              <a:rPr lang="en-US" dirty="0" err="1"/>
              <a:t>foreach</a:t>
            </a:r>
            <a:r>
              <a:rPr lang="en-US" dirty="0"/>
              <a:t>-object to add together all of the memory space being used by the processes</a:t>
            </a:r>
          </a:p>
          <a:p>
            <a:pPr lvl="1"/>
            <a:r>
              <a:rPr lang="en-US" dirty="0"/>
              <a:t>$n then contains the total memory usage in kilobytes for this session</a:t>
            </a:r>
          </a:p>
          <a:p>
            <a:pPr lvl="1"/>
            <a:r>
              <a:rPr lang="en-US" dirty="0"/>
              <a:t>Note: When I ran this at home, my session was using 2.27 GB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1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-Object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commands, the where-object command is unnecessary</a:t>
            </a:r>
          </a:p>
          <a:p>
            <a:r>
              <a:rPr lang="en-US" dirty="0"/>
              <a:t>For example: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where { $_.name –like “b*” } |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-object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/>
              <a:t>This command is a little counterproductive because the following will do the same thing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b*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-object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7348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419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Iterating through Objects</vt:lpstr>
      <vt:lpstr>Overview</vt:lpstr>
      <vt:lpstr>Introduction</vt:lpstr>
      <vt:lpstr>Introduction</vt:lpstr>
      <vt:lpstr>Foreach-Object</vt:lpstr>
      <vt:lpstr>Foreach-Object</vt:lpstr>
      <vt:lpstr>Foreach-Object</vt:lpstr>
      <vt:lpstr>Foreach-Object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alishaba@aol.com</cp:lastModifiedBy>
  <cp:revision>44</cp:revision>
  <dcterms:created xsi:type="dcterms:W3CDTF">2016-05-07T01:55:06Z</dcterms:created>
  <dcterms:modified xsi:type="dcterms:W3CDTF">2018-01-22T03:46:31Z</dcterms:modified>
</cp:coreProperties>
</file>