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7" r:id="rId2"/>
    <p:sldId id="280" r:id="rId3"/>
    <p:sldId id="258" r:id="rId4"/>
    <p:sldId id="279" r:id="rId5"/>
    <p:sldId id="265" r:id="rId6"/>
    <p:sldId id="277" r:id="rId7"/>
    <p:sldId id="264" r:id="rId8"/>
    <p:sldId id="266" r:id="rId9"/>
    <p:sldId id="259" r:id="rId10"/>
    <p:sldId id="268" r:id="rId11"/>
    <p:sldId id="269" r:id="rId12"/>
    <p:sldId id="270" r:id="rId13"/>
    <p:sldId id="260" r:id="rId14"/>
    <p:sldId id="261" r:id="rId15"/>
    <p:sldId id="271" r:id="rId16"/>
    <p:sldId id="272" r:id="rId17"/>
    <p:sldId id="273" r:id="rId18"/>
    <p:sldId id="262" r:id="rId19"/>
    <p:sldId id="281" r:id="rId20"/>
    <p:sldId id="282" r:id="rId21"/>
    <p:sldId id="283" r:id="rId22"/>
    <p:sldId id="278" r:id="rId23"/>
    <p:sldId id="284" r:id="rId24"/>
    <p:sldId id="28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81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C13B59-3C56-48C5-AD98-B76BD319E7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0"/>
            <a:ext cx="12192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9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0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6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7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641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4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2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9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6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8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42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shell/module/microsoft.powershell.core/about/about_providers?view=powershell-5.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shell/module/microsoft.powershell.core/about/about_providers?view=powershell-5.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2AD02B8-A70A-493C-9216-0FEDAEEF2A24}"/>
              </a:ext>
            </a:extLst>
          </p:cNvPr>
          <p:cNvSpPr txBox="1">
            <a:spLocks/>
          </p:cNvSpPr>
          <p:nvPr/>
        </p:nvSpPr>
        <p:spPr>
          <a:xfrm>
            <a:off x="2856411" y="1674962"/>
            <a:ext cx="10049692" cy="1183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More about PowerShell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8AC7BF9-DFA1-49F6-9672-9501607547D1}"/>
              </a:ext>
            </a:extLst>
          </p:cNvPr>
          <p:cNvSpPr txBox="1">
            <a:spLocks/>
          </p:cNvSpPr>
          <p:nvPr/>
        </p:nvSpPr>
        <p:spPr>
          <a:xfrm>
            <a:off x="2280230" y="3359332"/>
            <a:ext cx="7631539" cy="2015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>
                  <a:alpha val="80000"/>
                </a:srgbClr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chemeClr val="tx1">
                    <a:alpha val="80000"/>
                  </a:schemeClr>
                </a:solidFill>
              </a:rPr>
              <a:t>CTEC 104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chemeClr val="tx1">
                    <a:alpha val="80000"/>
                  </a:schemeClr>
                </a:solidFill>
              </a:rPr>
              <a:t>Introduction to Scripting</a:t>
            </a:r>
          </a:p>
        </p:txBody>
      </p:sp>
    </p:spTree>
    <p:extLst>
      <p:ext uri="{BB962C8B-B14F-4D97-AF65-F5344CB8AC3E}">
        <p14:creationId xmlns:p14="http://schemas.microsoft.com/office/powerpoint/2010/main" val="118725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pipeline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get-date | select-object *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2512" y="2929798"/>
            <a:ext cx="4635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 this example, the output of the get-date command (a </a:t>
            </a:r>
            <a:r>
              <a:rPr lang="en-US" i="1" dirty="0" err="1"/>
              <a:t>DateTime</a:t>
            </a:r>
            <a:r>
              <a:rPr lang="en-US" i="1" dirty="0"/>
              <a:t> </a:t>
            </a:r>
            <a:r>
              <a:rPr lang="en-US" b="1" i="1" dirty="0"/>
              <a:t>object</a:t>
            </a:r>
            <a:r>
              <a:rPr lang="en-US" i="1" dirty="0"/>
              <a:t>) becomes the input to the select-object command. The vertical bar is the </a:t>
            </a:r>
            <a:r>
              <a:rPr lang="en-US" i="1" dirty="0" err="1"/>
              <a:t>PwerShell</a:t>
            </a:r>
            <a:r>
              <a:rPr lang="en-US" i="1" dirty="0"/>
              <a:t> pipe symbol.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9F067-590A-4F4D-AB35-16A92797C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669" y="2836545"/>
            <a:ext cx="49815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6227499" cy="740229"/>
          </a:xfrm>
        </p:spPr>
        <p:txBody>
          <a:bodyPr/>
          <a:lstStyle/>
          <a:p>
            <a:r>
              <a:rPr lang="en-US" dirty="0"/>
              <a:t>The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815" y="1402080"/>
            <a:ext cx="4085191" cy="509016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In order to pipe input to a command, the command must </a:t>
            </a:r>
            <a:r>
              <a:rPr lang="en-US" sz="2400" b="1" dirty="0"/>
              <a:t>have parameters that accept pipeline input</a:t>
            </a:r>
          </a:p>
          <a:p>
            <a:pPr lvl="1"/>
            <a:r>
              <a:rPr lang="en-US" sz="2000" dirty="0"/>
              <a:t>You can find out what these parameters are in the help system</a:t>
            </a:r>
          </a:p>
          <a:p>
            <a:pPr lvl="1"/>
            <a:r>
              <a:rPr lang="en-US" sz="2000" dirty="0"/>
              <a:t>In the help for a command, the parameters that accept pipeline input are identified</a:t>
            </a:r>
          </a:p>
          <a:p>
            <a:r>
              <a:rPr lang="en-US" sz="2400" dirty="0"/>
              <a:t>Pipeline input can be in one of two forms</a:t>
            </a:r>
          </a:p>
          <a:p>
            <a:pPr lvl="1"/>
            <a:r>
              <a:rPr lang="en-US" sz="2000" dirty="0"/>
              <a:t>by </a:t>
            </a:r>
            <a:r>
              <a:rPr lang="en-US" sz="2000" b="1" dirty="0"/>
              <a:t>Value</a:t>
            </a:r>
            <a:r>
              <a:rPr lang="en-US" sz="2000" dirty="0"/>
              <a:t> – the input must be a matching object type for the parameter</a:t>
            </a:r>
          </a:p>
          <a:p>
            <a:pPr lvl="1"/>
            <a:r>
              <a:rPr lang="en-US" sz="2000" dirty="0"/>
              <a:t>by </a:t>
            </a:r>
            <a:r>
              <a:rPr lang="en-US" sz="2000" b="1" dirty="0"/>
              <a:t>Property Name </a:t>
            </a:r>
            <a:r>
              <a:rPr lang="en-US" sz="2000" dirty="0"/>
              <a:t>– the object has a property name that is the same as the parameter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D252F6-F3D9-4D94-9989-D55A2EAD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062" y="1678305"/>
            <a:ext cx="6881238" cy="3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4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8535271" cy="705394"/>
          </a:xfrm>
        </p:spPr>
        <p:txBody>
          <a:bodyPr/>
          <a:lstStyle/>
          <a:p>
            <a:r>
              <a:rPr lang="en-US" dirty="0"/>
              <a:t>Pipeline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195" y="1232756"/>
            <a:ext cx="5676182" cy="474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Run the following commands in your U drive: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74590" y="2001238"/>
            <a:ext cx="8909833" cy="2301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mkdir test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test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“Hello World” | new-item test.txt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“Hi there again” &gt;&gt; test.txt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B8081-CD73-4312-8F2A-AB43811346FC}"/>
              </a:ext>
            </a:extLst>
          </p:cNvPr>
          <p:cNvSpPr txBox="1"/>
          <p:nvPr/>
        </p:nvSpPr>
        <p:spPr>
          <a:xfrm>
            <a:off x="1010674" y="4370911"/>
            <a:ext cx="7156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dirty="0"/>
              <a:t> are aliases for PowerShell commands. Find the full PowerShell command names for these aliases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get-alias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1548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55" y="455794"/>
            <a:ext cx="7072231" cy="444137"/>
          </a:xfrm>
        </p:spPr>
        <p:txBody>
          <a:bodyPr>
            <a:normAutofit fontScale="90000"/>
          </a:bodyPr>
          <a:lstStyle/>
          <a:p>
            <a:r>
              <a:rPr lang="en-US" dirty="0"/>
              <a:t>Parentheses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684" y="899932"/>
            <a:ext cx="8595360" cy="806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When parentheses are used in a PowerShell command, the operations inside the </a:t>
            </a:r>
            <a:r>
              <a:rPr lang="en-US" sz="2000" b="1" dirty="0"/>
              <a:t>parentheses run first </a:t>
            </a:r>
            <a:r>
              <a:rPr lang="en-US" sz="2000" dirty="0"/>
              <a:t>before the rest of the command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D71FC0-ECB6-470B-BD3C-0CCFA2A66BE3}"/>
              </a:ext>
            </a:extLst>
          </p:cNvPr>
          <p:cNvSpPr txBox="1">
            <a:spLocks/>
          </p:cNvSpPr>
          <p:nvPr/>
        </p:nvSpPr>
        <p:spPr>
          <a:xfrm>
            <a:off x="524321" y="1706541"/>
            <a:ext cx="6876332" cy="2128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 following is an example of parentheses in a command:</a:t>
            </a:r>
          </a:p>
          <a:p>
            <a:pPr lvl="1" indent="0">
              <a:buFont typeface="Wingdings 2" pitchFamily="18" charset="2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get-date | select *</a:t>
            </a:r>
          </a:p>
          <a:p>
            <a:pPr lvl="1" indent="0">
              <a:buFont typeface="Wingdings 2" pitchFamily="18" charset="2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buFont typeface="Wingdings 2" pitchFamily="18" charset="2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(get-date).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DayOfWeek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7F285F-9C04-47A3-9FCB-00D53649CA2B}"/>
              </a:ext>
            </a:extLst>
          </p:cNvPr>
          <p:cNvSpPr txBox="1"/>
          <p:nvPr/>
        </p:nvSpPr>
        <p:spPr>
          <a:xfrm>
            <a:off x="822961" y="3835293"/>
            <a:ext cx="45850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The first command gets the current date and time and displays all of its properties.  The second command runs the get-date and stores the result as a temporary variable.  Then the </a:t>
            </a:r>
            <a:r>
              <a:rPr lang="en-US" sz="2000" i="1" dirty="0" err="1"/>
              <a:t>DayOfWeek</a:t>
            </a:r>
            <a:r>
              <a:rPr lang="en-US" sz="2000" i="1" dirty="0"/>
              <a:t> property is displayed from that variable.</a:t>
            </a:r>
          </a:p>
        </p:txBody>
      </p:sp>
    </p:spTree>
    <p:extLst>
      <p:ext uri="{BB962C8B-B14F-4D97-AF65-F5344CB8AC3E}">
        <p14:creationId xmlns:p14="http://schemas.microsoft.com/office/powerpoint/2010/main" val="170346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523" y="296092"/>
            <a:ext cx="9692640" cy="548640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Output - Transcript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437" y="1253331"/>
            <a:ext cx="9779725" cy="5308577"/>
          </a:xfrm>
        </p:spPr>
        <p:txBody>
          <a:bodyPr>
            <a:normAutofit/>
          </a:bodyPr>
          <a:lstStyle/>
          <a:p>
            <a:r>
              <a:rPr lang="en-US" sz="2000" dirty="0"/>
              <a:t>The first good command to know is:</a:t>
            </a:r>
          </a:p>
          <a:p>
            <a:pPr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Start-Transcript</a:t>
            </a:r>
          </a:p>
          <a:p>
            <a:r>
              <a:rPr lang="en-US" sz="2000" dirty="0"/>
              <a:t>This command logs all commands and output from the current session and saves this information in a text file</a:t>
            </a:r>
          </a:p>
          <a:p>
            <a:r>
              <a:rPr lang="en-US" sz="2000" dirty="0"/>
              <a:t>A randomly generated filename is created (usually in your Documents folder) and stores all the commands</a:t>
            </a:r>
          </a:p>
          <a:p>
            <a:r>
              <a:rPr lang="en-US" sz="2000" dirty="0"/>
              <a:t>This is good for logging and auditing of Windows instances</a:t>
            </a:r>
          </a:p>
          <a:p>
            <a:r>
              <a:rPr lang="en-US" sz="2000" dirty="0"/>
              <a:t>You can use this command to log all of your activity so that you don’t have to write it down yourself</a:t>
            </a:r>
          </a:p>
          <a:p>
            <a:r>
              <a:rPr lang="en-US" sz="2000" dirty="0"/>
              <a:t>To stop the transcript: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Stop-Transcript</a:t>
            </a:r>
          </a:p>
        </p:txBody>
      </p:sp>
    </p:spTree>
    <p:extLst>
      <p:ext uri="{BB962C8B-B14F-4D97-AF65-F5344CB8AC3E}">
        <p14:creationId xmlns:p14="http://schemas.microsoft.com/office/powerpoint/2010/main" val="269794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849" y="226423"/>
            <a:ext cx="10555660" cy="101019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Output – Writing to txt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848" y="1415637"/>
            <a:ext cx="10485991" cy="4857121"/>
          </a:xfrm>
        </p:spPr>
        <p:txBody>
          <a:bodyPr/>
          <a:lstStyle/>
          <a:p>
            <a:r>
              <a:rPr lang="en-US" dirty="0"/>
              <a:t>Normally, output from commands displays in the PowerShell window</a:t>
            </a:r>
          </a:p>
          <a:p>
            <a:r>
              <a:rPr lang="en-US" dirty="0"/>
              <a:t>You can use the out-file command to redirect output to a specified text file</a:t>
            </a:r>
          </a:p>
          <a:p>
            <a:r>
              <a:rPr lang="en-US" dirty="0"/>
              <a:t>Try this yourself in your U drive:</a:t>
            </a:r>
          </a:p>
          <a:p>
            <a:endParaRPr lang="en-US" dirty="0"/>
          </a:p>
          <a:p>
            <a:pPr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Get-Command | out-file commands.txt</a:t>
            </a:r>
          </a:p>
          <a:p>
            <a:pPr lvl="1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Get-Date | Out-File date.txt –append</a:t>
            </a:r>
          </a:p>
          <a:p>
            <a:pPr lvl="1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Get-Content date.txt</a:t>
            </a:r>
          </a:p>
        </p:txBody>
      </p:sp>
    </p:spTree>
    <p:extLst>
      <p:ext uri="{BB962C8B-B14F-4D97-AF65-F5344CB8AC3E}">
        <p14:creationId xmlns:p14="http://schemas.microsoft.com/office/powerpoint/2010/main" val="369086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265" y="383177"/>
            <a:ext cx="10216025" cy="82731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Output – Writing to CSV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397" y="1759131"/>
            <a:ext cx="8595360" cy="435133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Output from commands can be stored in csv files and later imported into other commands</a:t>
            </a:r>
          </a:p>
          <a:p>
            <a:r>
              <a:rPr lang="en-US" sz="2400" dirty="0"/>
              <a:t>You can also use csv files to save information and review it with Excel</a:t>
            </a:r>
          </a:p>
          <a:p>
            <a:r>
              <a:rPr lang="en-US" sz="2400" dirty="0"/>
              <a:t>This is one of the easy ways to retain data objects between PowerShell sessions</a:t>
            </a:r>
          </a:p>
          <a:p>
            <a:r>
              <a:rPr lang="en-US" sz="2400" dirty="0"/>
              <a:t>To create a csv file:</a:t>
            </a:r>
          </a:p>
          <a:p>
            <a:pPr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export-csv file.csv</a:t>
            </a:r>
          </a:p>
          <a:p>
            <a:r>
              <a:rPr lang="en-US" sz="2400" dirty="0"/>
              <a:t>To import that data to another command:</a:t>
            </a:r>
          </a:p>
          <a:p>
            <a:pPr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import-csv file.csv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27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710928" cy="1027611"/>
          </a:xfrm>
        </p:spPr>
        <p:txBody>
          <a:bodyPr>
            <a:normAutofit fontScale="90000"/>
          </a:bodyPr>
          <a:lstStyle/>
          <a:p>
            <a:r>
              <a:rPr lang="en-US" dirty="0"/>
              <a:t>Writing Output to the Terminal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Write-Host command can be used to display messages to the PowerShell window</a:t>
            </a:r>
          </a:p>
          <a:p>
            <a:r>
              <a:rPr lang="en-US" sz="2400" dirty="0"/>
              <a:t>Example:</a:t>
            </a:r>
          </a:p>
          <a:p>
            <a:pPr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write-host “Hello”</a:t>
            </a:r>
          </a:p>
          <a:p>
            <a:r>
              <a:rPr lang="en-US" sz="2400" dirty="0"/>
              <a:t>This command is normally not used in a PowerShell session, but it can be useful when you start writing scripts</a:t>
            </a:r>
          </a:p>
          <a:p>
            <a:r>
              <a:rPr lang="en-US" sz="2400" dirty="0"/>
              <a:t>The alias for write-host is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6E510-A7A5-4A4D-B896-5745E1521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109" y="4946468"/>
            <a:ext cx="4334691" cy="134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5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8465602" cy="783771"/>
          </a:xfrm>
        </p:spPr>
        <p:txBody>
          <a:bodyPr/>
          <a:lstStyle/>
          <a:p>
            <a:r>
              <a:rPr lang="en-US" dirty="0"/>
              <a:t>PowerShell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PowerShell provider, or </a:t>
            </a:r>
            <a:r>
              <a:rPr lang="en-US" i="1" dirty="0" err="1"/>
              <a:t>PSProvider</a:t>
            </a:r>
            <a:r>
              <a:rPr lang="en-US" dirty="0"/>
              <a:t>, is an adapter. It’s designed to take some kind of data storage and make it look like a disk drive.</a:t>
            </a:r>
          </a:p>
          <a:p>
            <a:r>
              <a:rPr lang="en-US" dirty="0"/>
              <a:t>PowerShell uses a set of providers to access resources on the computer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Alias</a:t>
            </a:r>
            <a:r>
              <a:rPr lang="en-US" dirty="0"/>
              <a:t> – stores PowerShell aliases</a:t>
            </a:r>
          </a:p>
          <a:p>
            <a:pPr lvl="1"/>
            <a:r>
              <a:rPr lang="en-US" dirty="0"/>
              <a:t>Certificate – stores certificates for signed resources</a:t>
            </a:r>
          </a:p>
          <a:p>
            <a:pPr lvl="1"/>
            <a:r>
              <a:rPr lang="en-US" dirty="0"/>
              <a:t>Environment – stores system environment variables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File System </a:t>
            </a:r>
            <a:r>
              <a:rPr lang="en-US" dirty="0"/>
              <a:t>– accesses the file system</a:t>
            </a:r>
          </a:p>
          <a:p>
            <a:pPr lvl="1"/>
            <a:r>
              <a:rPr lang="en-US" dirty="0"/>
              <a:t>Function – stores PowerShell functions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Registry</a:t>
            </a:r>
            <a:r>
              <a:rPr lang="en-US" dirty="0"/>
              <a:t> – accesses the registry</a:t>
            </a:r>
          </a:p>
          <a:p>
            <a:pPr lvl="1"/>
            <a:r>
              <a:rPr lang="en-US" dirty="0"/>
              <a:t>Variable – stores PowerShell variables</a:t>
            </a:r>
          </a:p>
          <a:p>
            <a:pPr lvl="1"/>
            <a:r>
              <a:rPr lang="en-US" dirty="0" err="1"/>
              <a:t>WSMan</a:t>
            </a:r>
            <a:r>
              <a:rPr lang="en-US" dirty="0"/>
              <a:t> – accesses Web Services for Management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CC96F-B245-4B8C-8A38-E42405C77A34}"/>
              </a:ext>
            </a:extLst>
          </p:cNvPr>
          <p:cNvSpPr txBox="1"/>
          <p:nvPr/>
        </p:nvSpPr>
        <p:spPr>
          <a:xfrm>
            <a:off x="863957" y="5995471"/>
            <a:ext cx="696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Providers Documentation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36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8465602" cy="783771"/>
          </a:xfrm>
        </p:spPr>
        <p:txBody>
          <a:bodyPr>
            <a:normAutofit fontScale="90000"/>
          </a:bodyPr>
          <a:lstStyle/>
          <a:p>
            <a:r>
              <a:rPr lang="en-US" dirty="0"/>
              <a:t>PowerShell Provider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993" y="1567543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Each provider has capabilities. Here are some of the common ones: 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ShouldProcess</a:t>
            </a:r>
            <a:r>
              <a:rPr lang="en-US" dirty="0"/>
              <a:t>—The provider supports the use of the -</a:t>
            </a:r>
            <a:r>
              <a:rPr lang="en-US" dirty="0" err="1"/>
              <a:t>WhatIf</a:t>
            </a:r>
            <a:r>
              <a:rPr lang="en-US" dirty="0"/>
              <a:t> and              -Confirm parameters, enabling you to “</a:t>
            </a:r>
            <a:r>
              <a:rPr lang="en-US" b="1" dirty="0"/>
              <a:t>test</a:t>
            </a:r>
            <a:r>
              <a:rPr lang="en-US" dirty="0"/>
              <a:t>” certain actions before committing to them.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dirty="0"/>
              <a:t>—The provider supports the -Filter parameter on the cmdlets that manipulate providers’ </a:t>
            </a:r>
            <a:r>
              <a:rPr lang="en-US" b="1" dirty="0"/>
              <a:t>content</a:t>
            </a:r>
            <a:r>
              <a:rPr lang="en-US" dirty="0"/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Credentials</a:t>
            </a:r>
            <a:r>
              <a:rPr lang="en-US" dirty="0"/>
              <a:t>—The provider permits you to specify </a:t>
            </a:r>
            <a:r>
              <a:rPr lang="en-US" b="1" dirty="0"/>
              <a:t>alternate credentials </a:t>
            </a:r>
            <a:r>
              <a:rPr lang="en-US" dirty="0"/>
              <a:t>when connecting to data stores. There’s a -credential parameter for this.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Transactions</a:t>
            </a:r>
            <a:r>
              <a:rPr lang="en-US" dirty="0"/>
              <a:t>—The provider supports the use of </a:t>
            </a:r>
            <a:r>
              <a:rPr lang="en-US" b="1" dirty="0"/>
              <a:t>transactions</a:t>
            </a:r>
            <a:r>
              <a:rPr lang="en-US" dirty="0"/>
              <a:t>, which allows you to use the provider to </a:t>
            </a:r>
            <a:r>
              <a:rPr lang="en-US" b="1" dirty="0"/>
              <a:t>make</a:t>
            </a:r>
            <a:r>
              <a:rPr lang="en-US" dirty="0"/>
              <a:t> </a:t>
            </a:r>
            <a:r>
              <a:rPr lang="en-US" b="1" dirty="0"/>
              <a:t>several changes</a:t>
            </a:r>
            <a:r>
              <a:rPr lang="en-US" dirty="0"/>
              <a:t>, and then either roll back or commit those changes as a single unit.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CC96F-B245-4B8C-8A38-E42405C77A34}"/>
              </a:ext>
            </a:extLst>
          </p:cNvPr>
          <p:cNvSpPr txBox="1"/>
          <p:nvPr/>
        </p:nvSpPr>
        <p:spPr>
          <a:xfrm>
            <a:off x="863957" y="5995471"/>
            <a:ext cx="696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Providers Documentation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58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Attendance / Questions</a:t>
            </a:r>
          </a:p>
          <a:p>
            <a:r>
              <a:rPr lang="en-US" sz="2400" dirty="0"/>
              <a:t>Additional Commands</a:t>
            </a:r>
          </a:p>
          <a:p>
            <a:r>
              <a:rPr lang="en-US" sz="2400" dirty="0"/>
              <a:t>The Pipeline</a:t>
            </a:r>
          </a:p>
          <a:p>
            <a:r>
              <a:rPr lang="en-US" sz="2400" dirty="0"/>
              <a:t>Parentheses</a:t>
            </a:r>
          </a:p>
          <a:p>
            <a:r>
              <a:rPr lang="en-US" sz="2400" dirty="0"/>
              <a:t>Working with Output</a:t>
            </a:r>
          </a:p>
          <a:p>
            <a:r>
              <a:rPr lang="en-US" sz="2400" dirty="0"/>
              <a:t>PowerShell Providers</a:t>
            </a:r>
          </a:p>
        </p:txBody>
      </p:sp>
    </p:spTree>
    <p:extLst>
      <p:ext uri="{BB962C8B-B14F-4D97-AF65-F5344CB8AC3E}">
        <p14:creationId xmlns:p14="http://schemas.microsoft.com/office/powerpoint/2010/main" val="3285298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8465602" cy="783771"/>
          </a:xfrm>
        </p:spPr>
        <p:txBody>
          <a:bodyPr>
            <a:normAutofit fontScale="90000"/>
          </a:bodyPr>
          <a:lstStyle/>
          <a:p>
            <a:r>
              <a:rPr lang="en-US" dirty="0"/>
              <a:t>PowerShell Provider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993" y="1567543"/>
            <a:ext cx="8595360" cy="1956707"/>
          </a:xfrm>
        </p:spPr>
        <p:txBody>
          <a:bodyPr>
            <a:normAutofit/>
          </a:bodyPr>
          <a:lstStyle/>
          <a:p>
            <a:r>
              <a:rPr lang="en-US" dirty="0"/>
              <a:t>A provider is used to </a:t>
            </a:r>
            <a:r>
              <a:rPr lang="en-US" dirty="0" err="1"/>
              <a:t>createa</a:t>
            </a:r>
            <a:r>
              <a:rPr lang="en-US" dirty="0"/>
              <a:t> </a:t>
            </a:r>
            <a:r>
              <a:rPr lang="en-US" dirty="0" err="1"/>
              <a:t>PSDrive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PSDrive</a:t>
            </a:r>
            <a:r>
              <a:rPr lang="en-US" dirty="0"/>
              <a:t> uses a single provider to connect to some piece of data storage.</a:t>
            </a:r>
          </a:p>
          <a:p>
            <a:r>
              <a:rPr lang="en-US" dirty="0"/>
              <a:t>To see all </a:t>
            </a:r>
            <a:r>
              <a:rPr lang="en-US" dirty="0" err="1"/>
              <a:t>PSDrives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Get-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PSDrive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5937C2-931D-455D-A744-C2D9B8DB4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3644076"/>
            <a:ext cx="7137043" cy="302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1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8465602" cy="783771"/>
          </a:xfrm>
        </p:spPr>
        <p:txBody>
          <a:bodyPr>
            <a:normAutofit/>
          </a:bodyPr>
          <a:lstStyle/>
          <a:p>
            <a:r>
              <a:rPr lang="en-US" dirty="0"/>
              <a:t>Commands to use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567543"/>
            <a:ext cx="3852454" cy="4621161"/>
          </a:xfrm>
        </p:spPr>
        <p:txBody>
          <a:bodyPr>
            <a:normAutofit/>
          </a:bodyPr>
          <a:lstStyle/>
          <a:p>
            <a:r>
              <a:rPr lang="en-US" dirty="0"/>
              <a:t>The cmdlets you use with a </a:t>
            </a:r>
            <a:r>
              <a:rPr lang="en-US" dirty="0" err="1"/>
              <a:t>PSDrive</a:t>
            </a:r>
            <a:r>
              <a:rPr lang="en-US" dirty="0"/>
              <a:t> have the word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dirty="0"/>
              <a:t> somewhere in their noun: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Get-Command –noun *item*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1A3D5E-9C22-49CF-BD74-4BF2A77D0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0" y="1871079"/>
            <a:ext cx="7162800" cy="462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3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05691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psdrive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702" y="1445995"/>
            <a:ext cx="7768206" cy="5271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 Get information about U: drive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PSDrive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</a:t>
            </a:r>
          </a:p>
          <a:p>
            <a:pPr marL="0" indent="0"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 Get all drives supported by file system provider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PSDrive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PSProvider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FileSystem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818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65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05691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psdrive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702" y="1445995"/>
            <a:ext cx="7768206" cy="5271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 Get information about U: drive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PSDrive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</a:t>
            </a:r>
          </a:p>
          <a:p>
            <a:pPr marL="0" indent="0"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 Get all drives supported by file system provider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PSDrive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PSProvider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FileSystem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818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559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05691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701" y="1445995"/>
            <a:ext cx="9536047" cy="527124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Read Chapters 5 and 6 in the book</a:t>
            </a:r>
          </a:p>
          <a:p>
            <a:pPr>
              <a:buFontTx/>
              <a:buChar char="-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Complete More PowerShell Basics Exercise</a:t>
            </a:r>
          </a:p>
          <a:p>
            <a:pPr marL="0" indent="0">
              <a:buNone/>
            </a:pPr>
            <a:endParaRPr lang="en-US" b="1" dirty="0">
              <a:solidFill>
                <a:srgbClr val="00818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617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517" y="339634"/>
            <a:ext cx="9118745" cy="923109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Clear-Host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274" y="1454332"/>
            <a:ext cx="8065226" cy="1888943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2800" dirty="0">
                <a:cs typeface="Courier New" panose="02070309020205020404" pitchFamily="49" charset="0"/>
              </a:rPr>
              <a:t> is the alias for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clear-host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2400" dirty="0">
                <a:cs typeface="Courier New" panose="02070309020205020404" pitchFamily="49" charset="0"/>
              </a:rPr>
              <a:t>This command clears the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7F9B0-F38F-452E-9C9A-DBCC06553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9" y="2860165"/>
            <a:ext cx="6048375" cy="3658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97E2D7-9E82-4C9A-ABF1-AB686471C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24" y="2409410"/>
            <a:ext cx="5543549" cy="410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4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517" y="339634"/>
            <a:ext cx="9118745" cy="923109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17" y="1497874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get-history</a:t>
            </a:r>
            <a:r>
              <a:rPr lang="en-US" sz="2800" dirty="0">
                <a:cs typeface="Courier New" panose="02070309020205020404" pitchFamily="49" charset="0"/>
              </a:rPr>
              <a:t> lists all of the commands that have been entered in the </a:t>
            </a:r>
            <a:r>
              <a:rPr lang="en-US" sz="2800" b="1" dirty="0">
                <a:cs typeface="Courier New" panose="02070309020205020404" pitchFamily="49" charset="0"/>
              </a:rPr>
              <a:t>current</a:t>
            </a:r>
            <a:r>
              <a:rPr lang="en-US" sz="2800" dirty="0">
                <a:cs typeface="Courier New" panose="02070309020205020404" pitchFamily="49" charset="0"/>
              </a:rPr>
              <a:t> PowerShell session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519D0F-4D89-4A25-B382-F44ACF79B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62" y="3283404"/>
            <a:ext cx="82105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1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8718151" cy="82731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Get-History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74" y="1502723"/>
            <a:ext cx="10423360" cy="48571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Type in the following commands one at a time at the PowerShell prompt and then hit Enter. Note what each command does.  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Get-History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Get-Service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Get-History | Where-Object {$_.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-like "*Service*"}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Get-History -Count 1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Get-History | Format-List -Property *</a:t>
            </a:r>
          </a:p>
        </p:txBody>
      </p:sp>
    </p:spTree>
    <p:extLst>
      <p:ext uri="{BB962C8B-B14F-4D97-AF65-F5344CB8AC3E}">
        <p14:creationId xmlns:p14="http://schemas.microsoft.com/office/powerpoint/2010/main" val="23858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7420574" cy="74893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501922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 see the modules currently loaded on your computer:</a:t>
            </a:r>
          </a:p>
          <a:p>
            <a:pPr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Get-Module –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ListAvailable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457200">
              <a:buNone/>
            </a:pPr>
            <a:r>
              <a:rPr lang="en-US" sz="2400" dirty="0"/>
              <a:t>To search for specific modules: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Get-Module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Microsoft.PowerShell.Utility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C28FB-FCAF-4CED-82A8-11D770892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46" y="4370387"/>
            <a:ext cx="110490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3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272" y="322217"/>
            <a:ext cx="8152094" cy="55734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1828800"/>
            <a:ext cx="10154193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You can search for commands based on a given type:</a:t>
            </a:r>
          </a:p>
          <a:p>
            <a:pPr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get-command –Type cmdlet</a:t>
            </a:r>
          </a:p>
          <a:p>
            <a:pPr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get-command –Type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07E68-85F8-4711-B26C-B3469FBB1D25}"/>
              </a:ext>
            </a:extLst>
          </p:cNvPr>
          <p:cNvSpPr txBox="1"/>
          <p:nvPr/>
        </p:nvSpPr>
        <p:spPr>
          <a:xfrm>
            <a:off x="1062446" y="5399314"/>
            <a:ext cx="948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an example of using </a:t>
            </a:r>
            <a:r>
              <a:rPr lang="en-US" b="1" dirty="0"/>
              <a:t>Named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3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692639" cy="4351337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The Module parameter lists the commands found in a particular module</a:t>
            </a:r>
          </a:p>
          <a:p>
            <a:pPr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get-command –Module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Microsoft.PowerShell.Core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cs typeface="Courier New" panose="02070309020205020404" pitchFamily="49" charset="0"/>
              </a:rPr>
              <a:t>The Verb parameter lists the commands containing a particular verb:</a:t>
            </a:r>
          </a:p>
          <a:p>
            <a:pPr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get-command –Verb update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PowerShell has a formally defined set of legal verbs for Cmdlets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To see this list type:</a:t>
            </a:r>
          </a:p>
          <a:p>
            <a:pPr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get-verb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51E26-4114-46F0-B112-ED7DB6FBB208}"/>
              </a:ext>
            </a:extLst>
          </p:cNvPr>
          <p:cNvSpPr txBox="1"/>
          <p:nvPr/>
        </p:nvSpPr>
        <p:spPr>
          <a:xfrm>
            <a:off x="9744891" y="2542903"/>
            <a:ext cx="33092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D7F053-9138-453B-9FE2-4095CD909597}"/>
              </a:ext>
            </a:extLst>
          </p:cNvPr>
          <p:cNvSpPr txBox="1"/>
          <p:nvPr/>
        </p:nvSpPr>
        <p:spPr>
          <a:xfrm>
            <a:off x="3653246" y="5543005"/>
            <a:ext cx="33092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0354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Pipeline is one of the most important features available in PowerShell</a:t>
            </a:r>
          </a:p>
          <a:p>
            <a:r>
              <a:rPr lang="en-US" sz="2000" dirty="0"/>
              <a:t>It is a simple concept: </a:t>
            </a:r>
            <a:r>
              <a:rPr lang="en-US" sz="2000" b="1" dirty="0"/>
              <a:t>the output of one command becomes the input for the next command</a:t>
            </a:r>
          </a:p>
          <a:p>
            <a:r>
              <a:rPr lang="en-US" sz="2000" dirty="0"/>
              <a:t>Using this concept, data is “piped” through a series of commands to produce some final result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Get-Command | select name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5D0CC5-9BBD-4A78-BD5B-1DE53B1F11E2}"/>
              </a:ext>
            </a:extLst>
          </p:cNvPr>
          <p:cNvCxnSpPr>
            <a:cxnSpLocks/>
          </p:cNvCxnSpPr>
          <p:nvPr/>
        </p:nvCxnSpPr>
        <p:spPr>
          <a:xfrm flipV="1">
            <a:off x="4032070" y="5117691"/>
            <a:ext cx="0" cy="106244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840AA4-E65F-47CD-B498-C1F37BDE28B4}"/>
              </a:ext>
            </a:extLst>
          </p:cNvPr>
          <p:cNvSpPr txBox="1"/>
          <p:nvPr/>
        </p:nvSpPr>
        <p:spPr>
          <a:xfrm>
            <a:off x="1689462" y="6296937"/>
            <a:ext cx="567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vertical bar is called the pipeline operator</a:t>
            </a:r>
          </a:p>
        </p:txBody>
      </p:sp>
    </p:spTree>
    <p:extLst>
      <p:ext uri="{BB962C8B-B14F-4D97-AF65-F5344CB8AC3E}">
        <p14:creationId xmlns:p14="http://schemas.microsoft.com/office/powerpoint/2010/main" val="32049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50</TotalTime>
  <Words>1135</Words>
  <Application>Microsoft Office PowerPoint</Application>
  <PresentationFormat>Widescreen</PresentationFormat>
  <Paragraphs>155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Century Schoolbook</vt:lpstr>
      <vt:lpstr>Courier New</vt:lpstr>
      <vt:lpstr>Times New Roman</vt:lpstr>
      <vt:lpstr>Wingdings 2</vt:lpstr>
      <vt:lpstr>View</vt:lpstr>
      <vt:lpstr>PowerPoint Presentation</vt:lpstr>
      <vt:lpstr>Overview</vt:lpstr>
      <vt:lpstr>Clear-Host</vt:lpstr>
      <vt:lpstr>Get-History</vt:lpstr>
      <vt:lpstr>Practice: Get-History</vt:lpstr>
      <vt:lpstr>Get-Module</vt:lpstr>
      <vt:lpstr>Get-Command</vt:lpstr>
      <vt:lpstr>Using Parameters</vt:lpstr>
      <vt:lpstr>The Pipeline</vt:lpstr>
      <vt:lpstr>Using the pipeline </vt:lpstr>
      <vt:lpstr>The Pipeline</vt:lpstr>
      <vt:lpstr>Pipeline practice</vt:lpstr>
      <vt:lpstr>Parentheses</vt:lpstr>
      <vt:lpstr>Working with Output - Transcript</vt:lpstr>
      <vt:lpstr>Working with Output – Writing to txt file</vt:lpstr>
      <vt:lpstr>Working with Output – Writing to CSV file</vt:lpstr>
      <vt:lpstr>Writing Output to the Terminal Window</vt:lpstr>
      <vt:lpstr>PowerShell Providers</vt:lpstr>
      <vt:lpstr>PowerShell Provider Capabilities</vt:lpstr>
      <vt:lpstr>PowerShell Provider Capabilities</vt:lpstr>
      <vt:lpstr>Commands to use Providers</vt:lpstr>
      <vt:lpstr>get-psdrive</vt:lpstr>
      <vt:lpstr>get-psdrive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PowerShell</dc:title>
  <dc:creator>Jay Jain</dc:creator>
  <cp:lastModifiedBy>Jay Jain</cp:lastModifiedBy>
  <cp:revision>11</cp:revision>
  <dcterms:created xsi:type="dcterms:W3CDTF">2020-02-07T17:08:46Z</dcterms:created>
  <dcterms:modified xsi:type="dcterms:W3CDTF">2020-02-07T17:59:29Z</dcterms:modified>
</cp:coreProperties>
</file>