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3" r:id="rId8"/>
    <p:sldId id="260" r:id="rId9"/>
    <p:sldId id="264" r:id="rId10"/>
    <p:sldId id="269" r:id="rId11"/>
    <p:sldId id="261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Splits and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information about splits </a:t>
            </a:r>
            <a:r>
              <a:rPr lang="en-US"/>
              <a:t>and joins </a:t>
            </a:r>
            <a:r>
              <a:rPr lang="en-US" dirty="0"/>
              <a:t>refer to: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about_Split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about_Join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4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String/Number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variables, PowerShell will automatically give the variable its matching data type</a:t>
            </a:r>
          </a:p>
          <a:p>
            <a:r>
              <a:rPr lang="en-US" dirty="0"/>
              <a:t>Three data types that are important to know about are:</a:t>
            </a:r>
          </a:p>
          <a:p>
            <a:pPr lvl="1"/>
            <a:r>
              <a:rPr lang="en-US" dirty="0"/>
              <a:t>String – any text characters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– short for integer; any whole numbers</a:t>
            </a:r>
          </a:p>
          <a:p>
            <a:pPr lvl="1"/>
            <a:r>
              <a:rPr lang="en-US" dirty="0"/>
              <a:t>Double – any numbers that can contain decimals</a:t>
            </a:r>
          </a:p>
        </p:txBody>
      </p:sp>
    </p:spTree>
    <p:extLst>
      <p:ext uri="{BB962C8B-B14F-4D97-AF65-F5344CB8AC3E}">
        <p14:creationId xmlns:p14="http://schemas.microsoft.com/office/powerpoint/2010/main" val="242925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String/Number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these data types: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“25”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| get-member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 = 25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 | get-member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 = 25.6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 | get-member</a:t>
            </a:r>
          </a:p>
          <a:p>
            <a:r>
              <a:rPr lang="en-US" dirty="0"/>
              <a:t>Remember that Strings are placed in quotes</a:t>
            </a:r>
          </a:p>
          <a:p>
            <a:r>
              <a:rPr lang="en-US" dirty="0"/>
              <a:t>Numbers are not placed in quotes</a:t>
            </a:r>
          </a:p>
        </p:txBody>
      </p:sp>
    </p:spTree>
    <p:extLst>
      <p:ext uri="{BB962C8B-B14F-4D97-AF65-F5344CB8AC3E}">
        <p14:creationId xmlns:p14="http://schemas.microsoft.com/office/powerpoint/2010/main" val="5929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String/Number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String contains a numeric value, you can convert it to a numeric data type</a:t>
            </a:r>
          </a:p>
          <a:p>
            <a:r>
              <a:rPr lang="en-US" dirty="0"/>
              <a:t>You can also convert numeric data types to a String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$a = Read-Host “Enter a whole number”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$b = $a -as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 = Read-Host “Enter a decimal number”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 = $c -as [double]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$b | get-member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 | get-member</a:t>
            </a:r>
          </a:p>
          <a:p>
            <a:r>
              <a:rPr lang="en-US" dirty="0"/>
              <a:t>These conversions are useful in scripting because Read-Host only inputs Strings</a:t>
            </a:r>
          </a:p>
        </p:txBody>
      </p:sp>
    </p:spTree>
    <p:extLst>
      <p:ext uri="{BB962C8B-B14F-4D97-AF65-F5344CB8AC3E}">
        <p14:creationId xmlns:p14="http://schemas.microsoft.com/office/powerpoint/2010/main" val="26718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String/Number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number back to a String, use 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$e = 30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38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String Methods</a:t>
            </a:r>
          </a:p>
          <a:p>
            <a:r>
              <a:rPr lang="en-US" dirty="0"/>
              <a:t>Splits and Joins</a:t>
            </a:r>
          </a:p>
          <a:p>
            <a:r>
              <a:rPr lang="en-US" dirty="0"/>
              <a:t>String/Number Conversions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essential data types available in PowerShell is the String</a:t>
            </a:r>
          </a:p>
          <a:p>
            <a:r>
              <a:rPr lang="en-US" dirty="0"/>
              <a:t>A String is a line of text that can be made up of any </a:t>
            </a:r>
            <a:r>
              <a:rPr lang="en-US" dirty="0" err="1"/>
              <a:t>typeable</a:t>
            </a:r>
            <a:r>
              <a:rPr lang="en-US" dirty="0"/>
              <a:t> characters (letters, numbers, or special characters)</a:t>
            </a:r>
          </a:p>
          <a:p>
            <a:r>
              <a:rPr lang="en-US" dirty="0"/>
              <a:t>In PowerShell, you will normally store strings in variables for use in various commands</a:t>
            </a:r>
          </a:p>
          <a:p>
            <a:r>
              <a:rPr lang="en-US" dirty="0"/>
              <a:t>An example of a string: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 = “This is a string”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String variable, the text must be placed in quotes, and it is case sensitive</a:t>
            </a:r>
          </a:p>
          <a:p>
            <a:r>
              <a:rPr lang="en-US" dirty="0"/>
              <a:t>Strings have a length property that gives the number of characters in the String: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 = “Hello”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this example, the length is 5</a:t>
            </a:r>
          </a:p>
        </p:txBody>
      </p:sp>
    </p:spTree>
    <p:extLst>
      <p:ext uri="{BB962C8B-B14F-4D97-AF65-F5344CB8AC3E}">
        <p14:creationId xmlns:p14="http://schemas.microsoft.com/office/powerpoint/2010/main" val="159457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PowerShell, you can prompt the user to </a:t>
            </a:r>
            <a:r>
              <a:rPr lang="en-US"/>
              <a:t>enter data with </a:t>
            </a:r>
            <a:r>
              <a:rPr lang="en-US" dirty="0"/>
              <a:t>the Read-Host command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 = Read-Host “Enter a value”</a:t>
            </a:r>
          </a:p>
          <a:p>
            <a:r>
              <a:rPr lang="en-US" dirty="0"/>
              <a:t>This command will become useful when you start writing scripts that require user input</a:t>
            </a:r>
          </a:p>
        </p:txBody>
      </p:sp>
    </p:spTree>
    <p:extLst>
      <p:ext uri="{BB962C8B-B14F-4D97-AF65-F5344CB8AC3E}">
        <p14:creationId xmlns:p14="http://schemas.microsoft.com/office/powerpoint/2010/main" val="358497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many methods available to operate on strings</a:t>
            </a:r>
          </a:p>
          <a:p>
            <a:r>
              <a:rPr lang="en-US" dirty="0"/>
              <a:t>A few of the most useful ones are:</a:t>
            </a:r>
          </a:p>
          <a:p>
            <a:pPr lvl="1"/>
            <a:r>
              <a:rPr lang="en-US" dirty="0" err="1"/>
              <a:t>ToUpper</a:t>
            </a:r>
            <a:r>
              <a:rPr lang="en-US" dirty="0"/>
              <a:t>() – converts all letters in the String to uppercase; numbers and special characters are unaffected</a:t>
            </a:r>
          </a:p>
          <a:p>
            <a:pPr lvl="1"/>
            <a:r>
              <a:rPr lang="en-US" dirty="0" err="1"/>
              <a:t>ToLower</a:t>
            </a:r>
            <a:r>
              <a:rPr lang="en-US" dirty="0"/>
              <a:t>() – converts all letters in the String to lowercase</a:t>
            </a:r>
          </a:p>
          <a:p>
            <a:pPr lvl="1"/>
            <a:r>
              <a:rPr lang="en-US" dirty="0"/>
              <a:t>Contains("</a:t>
            </a:r>
            <a:r>
              <a:rPr lang="en-US" dirty="0" err="1"/>
              <a:t>val</a:t>
            </a:r>
            <a:r>
              <a:rPr lang="en-US" dirty="0"/>
              <a:t>") - returns true or false </a:t>
            </a:r>
          </a:p>
          <a:p>
            <a:pPr lvl="2"/>
            <a:r>
              <a:rPr lang="en-US" dirty="0"/>
              <a:t>This command is one of the instances where the value in quotes is case sensitive</a:t>
            </a:r>
          </a:p>
          <a:p>
            <a:pPr lvl="2"/>
            <a:r>
              <a:rPr lang="en-US" dirty="0"/>
              <a:t>These true and false values can be used to create conditions when you start writing scripts</a:t>
            </a:r>
          </a:p>
          <a:p>
            <a:pPr lvl="1"/>
            <a:r>
              <a:rPr lang="en-US" dirty="0"/>
              <a:t>Substring(x, y) - returns value starting at x for y characters</a:t>
            </a:r>
          </a:p>
          <a:p>
            <a:pPr lvl="2"/>
            <a:r>
              <a:rPr lang="en-US" dirty="0"/>
              <a:t>For substrings, the first position in the string is 0 instead of 1 as some might assume</a:t>
            </a:r>
          </a:p>
          <a:p>
            <a:pPr lvl="1"/>
            <a:r>
              <a:rPr lang="en-US" dirty="0"/>
              <a:t>Substring(x) - returns value from x to the end</a:t>
            </a:r>
          </a:p>
        </p:txBody>
      </p:sp>
    </p:spTree>
    <p:extLst>
      <p:ext uri="{BB962C8B-B14F-4D97-AF65-F5344CB8AC3E}">
        <p14:creationId xmlns:p14="http://schemas.microsoft.com/office/powerpoint/2010/main" val="106087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the following commands to see what these methods do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 = “Hello”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(“L”)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$u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(1, 3)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$u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</a:t>
            </a:r>
          </a:p>
          <a:p>
            <a:r>
              <a:rPr lang="en-US" dirty="0"/>
              <a:t>You will notice that these commands do not modify the original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0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Splits and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commands in PowerShell require you to use and array of Strings</a:t>
            </a:r>
          </a:p>
          <a:p>
            <a:r>
              <a:rPr lang="en-US" dirty="0"/>
              <a:t>You can use the Split command to create a String array from a single String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 = "str1 str2 str3 str4"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last command shows you that $n is an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33588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Splits and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Join command does the opposite of the split</a:t>
            </a:r>
          </a:p>
          <a:p>
            <a:r>
              <a:rPr lang="en-US" dirty="0"/>
              <a:t>It turns a String array into a single string</a:t>
            </a:r>
          </a:p>
          <a:p>
            <a:r>
              <a:rPr lang="en-US" dirty="0"/>
              <a:t>You can also specify whether or not to place a separator between the strings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 = -join $n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$q = $n –join “ “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$q</a:t>
            </a:r>
          </a:p>
          <a:p>
            <a:r>
              <a:rPr lang="en-US" dirty="0">
                <a:cs typeface="Courier New" panose="02070309020205020404" pitchFamily="49" charset="0"/>
              </a:rPr>
              <a:t>In this example, the second join places a space between each string</a:t>
            </a:r>
          </a:p>
        </p:txBody>
      </p:sp>
    </p:spTree>
    <p:extLst>
      <p:ext uri="{BB962C8B-B14F-4D97-AF65-F5344CB8AC3E}">
        <p14:creationId xmlns:p14="http://schemas.microsoft.com/office/powerpoint/2010/main" val="40600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730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Working with Strings</vt:lpstr>
      <vt:lpstr>Overview</vt:lpstr>
      <vt:lpstr>Introduction</vt:lpstr>
      <vt:lpstr>Introduction</vt:lpstr>
      <vt:lpstr>Introduction</vt:lpstr>
      <vt:lpstr>String Methods</vt:lpstr>
      <vt:lpstr>String Methods</vt:lpstr>
      <vt:lpstr>Splits and Joins</vt:lpstr>
      <vt:lpstr>Splits and Joins</vt:lpstr>
      <vt:lpstr>Splits and Joins</vt:lpstr>
      <vt:lpstr>String/Number Conversions</vt:lpstr>
      <vt:lpstr>String/Number Conversions</vt:lpstr>
      <vt:lpstr>String/Number Conversions</vt:lpstr>
      <vt:lpstr>String/Number 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46</cp:revision>
  <dcterms:created xsi:type="dcterms:W3CDTF">2016-05-07T01:55:06Z</dcterms:created>
  <dcterms:modified xsi:type="dcterms:W3CDTF">2018-01-07T21:55:03Z</dcterms:modified>
</cp:coreProperties>
</file>