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5" r:id="rId9"/>
    <p:sldId id="266" r:id="rId10"/>
    <p:sldId id="260" r:id="rId11"/>
    <p:sldId id="267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5163"/>
            <a:ext cx="77724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5222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18" y="149467"/>
            <a:ext cx="6876331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6876332" cy="485712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467"/>
            <a:ext cx="7886699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842"/>
            <a:ext cx="7886700" cy="434499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360"/>
            <a:ext cx="91440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CIT 104</a:t>
            </a:r>
          </a:p>
        </p:txBody>
      </p:sp>
    </p:spTree>
    <p:extLst>
      <p:ext uri="{BB962C8B-B14F-4D97-AF65-F5344CB8AC3E}">
        <p14:creationId xmlns:p14="http://schemas.microsoft.com/office/powerpoint/2010/main" val="422243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 allow you to check more than one condition with where-object</a:t>
            </a:r>
          </a:p>
          <a:p>
            <a:r>
              <a:rPr lang="en-US" dirty="0"/>
              <a:t>The three main logical operators are:</a:t>
            </a:r>
          </a:p>
          <a:p>
            <a:pPr lvl="1"/>
            <a:r>
              <a:rPr lang="en-US" dirty="0"/>
              <a:t>-and	checks two conditions and both must</a:t>
            </a:r>
          </a:p>
          <a:p>
            <a:pPr marL="457200" lvl="1" indent="0">
              <a:buNone/>
            </a:pPr>
            <a:r>
              <a:rPr lang="en-US" dirty="0"/>
              <a:t>		be true</a:t>
            </a:r>
          </a:p>
          <a:p>
            <a:pPr lvl="1"/>
            <a:r>
              <a:rPr lang="en-US" dirty="0"/>
              <a:t>-or	checks two conditions and one or the</a:t>
            </a:r>
          </a:p>
          <a:p>
            <a:pPr marL="457200" lvl="1" indent="0">
              <a:buNone/>
            </a:pPr>
            <a:r>
              <a:rPr lang="en-US" dirty="0"/>
              <a:t>		other must be true</a:t>
            </a:r>
          </a:p>
          <a:p>
            <a:pPr lvl="1"/>
            <a:r>
              <a:rPr lang="en-US" dirty="0"/>
              <a:t>-not	checks for a condition not being true</a:t>
            </a:r>
          </a:p>
        </p:txBody>
      </p:sp>
    </p:spTree>
    <p:extLst>
      <p:ext uri="{BB962C8B-B14F-4D97-AF65-F5344CB8AC3E}">
        <p14:creationId xmlns:p14="http://schemas.microsoft.com/office/powerpoint/2010/main" val="382331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7139222" cy="4857121"/>
          </a:xfrm>
        </p:spPr>
        <p:txBody>
          <a:bodyPr/>
          <a:lstStyle/>
          <a:p>
            <a:r>
              <a:rPr lang="en-US" dirty="0"/>
              <a:t>The following are some examples of these: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| where {$_.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–Like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*" -and $_.Status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"Running"}</a:t>
            </a:r>
          </a:p>
          <a:p>
            <a:r>
              <a:rPr lang="en-US" dirty="0"/>
              <a:t>This command finds RPC services that are currently running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| where {$_.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–Like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*" -or $_.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-like "*Hyper-V*"}</a:t>
            </a:r>
          </a:p>
          <a:p>
            <a:r>
              <a:rPr lang="en-US" dirty="0"/>
              <a:t>This command finds all services whose name is RPC or Hyper-V</a:t>
            </a:r>
          </a:p>
        </p:txBody>
      </p:sp>
    </p:spTree>
    <p:extLst>
      <p:ext uri="{BB962C8B-B14F-4D97-AF65-F5344CB8AC3E}">
        <p14:creationId xmlns:p14="http://schemas.microsoft.com/office/powerpoint/2010/main" val="91457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7113096" cy="4857121"/>
          </a:xfrm>
        </p:spPr>
        <p:txBody>
          <a:bodyPr>
            <a:normAutofit fontScale="92500"/>
          </a:bodyPr>
          <a:lstStyle/>
          <a:p>
            <a:r>
              <a:rPr lang="en-US" dirty="0"/>
              <a:t>The –not operator is a bit unique</a:t>
            </a:r>
          </a:p>
          <a:p>
            <a:r>
              <a:rPr lang="en-US" dirty="0"/>
              <a:t>It looks for a condition being false instead of true</a:t>
            </a:r>
          </a:p>
          <a:p>
            <a:r>
              <a:rPr lang="en-US" dirty="0"/>
              <a:t>For instance: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| where {-not ($_.Status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"Running")}</a:t>
            </a:r>
          </a:p>
          <a:p>
            <a:r>
              <a:rPr lang="en-US" dirty="0"/>
              <a:t>You will notice two things about this command:</a:t>
            </a:r>
          </a:p>
          <a:p>
            <a:pPr lvl="1"/>
            <a:r>
              <a:rPr lang="en-US" dirty="0"/>
              <a:t>The –not condition must be placed in parentheses to resolve correctly</a:t>
            </a:r>
          </a:p>
          <a:p>
            <a:pPr lvl="1"/>
            <a:r>
              <a:rPr lang="en-US" dirty="0"/>
              <a:t>This command is a bit counterproductive because there are easier ways to perform this operation</a:t>
            </a:r>
          </a:p>
          <a:p>
            <a:r>
              <a:rPr lang="en-US" dirty="0"/>
              <a:t>The –not operator is the least used logical operator and serves certain unique circumstances</a:t>
            </a:r>
          </a:p>
        </p:txBody>
      </p:sp>
    </p:spTree>
    <p:extLst>
      <p:ext uri="{BB962C8B-B14F-4D97-AF65-F5344CB8AC3E}">
        <p14:creationId xmlns:p14="http://schemas.microsoft.com/office/powerpoint/2010/main" val="333799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more comparison and logical operators that I did not cover in these slides</a:t>
            </a:r>
          </a:p>
          <a:p>
            <a:r>
              <a:rPr lang="en-US" dirty="0"/>
              <a:t>To see more information about </a:t>
            </a:r>
            <a:r>
              <a:rPr lang="en-US"/>
              <a:t>operators refer to: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about_Operators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about_Comparison_Operators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about_Logical_Operators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where-object command is used to select objects from a set of input</a:t>
            </a:r>
          </a:p>
          <a:p>
            <a:r>
              <a:rPr lang="en-US" dirty="0"/>
              <a:t>Usually the input comes from another command that is piped to where-object</a:t>
            </a:r>
          </a:p>
          <a:p>
            <a:r>
              <a:rPr lang="en-US" dirty="0"/>
              <a:t>The alias for this command is where</a:t>
            </a:r>
          </a:p>
          <a:p>
            <a:r>
              <a:rPr lang="en-US" dirty="0"/>
              <a:t>A simple example of the where-object command: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| where {$_.status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“Running”}</a:t>
            </a:r>
          </a:p>
          <a:p>
            <a:r>
              <a:rPr lang="en-US" dirty="0"/>
              <a:t>This command displays all of the services that are currently running</a:t>
            </a:r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Where-object uses the $_ operator to iterate through the objects that it receives as input</a:t>
            </a:r>
          </a:p>
          <a:p>
            <a:r>
              <a:rPr lang="en-US" dirty="0"/>
              <a:t>Using the previous 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| where {$_.status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“Running”}</a:t>
            </a:r>
          </a:p>
          <a:p>
            <a:r>
              <a:rPr lang="en-US" dirty="0"/>
              <a:t>In this command, a few things happen:</a:t>
            </a:r>
          </a:p>
          <a:p>
            <a:pPr lvl="1"/>
            <a:r>
              <a:rPr lang="en-US" dirty="0"/>
              <a:t>Get-service retrieves all of the services that are currently loaded in memory</a:t>
            </a:r>
          </a:p>
          <a:p>
            <a:pPr lvl="1"/>
            <a:r>
              <a:rPr lang="en-US" dirty="0"/>
              <a:t>The pipe passes this array of service objects to the where-object command</a:t>
            </a:r>
          </a:p>
          <a:p>
            <a:pPr lvl="1"/>
            <a:r>
              <a:rPr lang="en-US" dirty="0"/>
              <a:t>$_ indicates that where-object iterates through this array one item at the time and retrieves the status property of the object</a:t>
            </a:r>
          </a:p>
          <a:p>
            <a:pPr lvl="1"/>
            <a:r>
              <a:rPr lang="en-US" dirty="0"/>
              <a:t>It then compares that property to “Running” and selects the objects from the array where these values are equal</a:t>
            </a:r>
          </a:p>
          <a:p>
            <a:pPr lvl="1"/>
            <a:r>
              <a:rPr lang="en-US" dirty="0"/>
              <a:t>The output is a new smaller array with only the objects meeting the criteria</a:t>
            </a:r>
          </a:p>
        </p:txBody>
      </p:sp>
    </p:spTree>
    <p:extLst>
      <p:ext uri="{BB962C8B-B14F-4D97-AF65-F5344CB8AC3E}">
        <p14:creationId xmlns:p14="http://schemas.microsoft.com/office/powerpoint/2010/main" val="324151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where-object command can perform comparisons using any available property of an object</a:t>
            </a:r>
          </a:p>
          <a:p>
            <a:r>
              <a:rPr lang="en-US" dirty="0"/>
              <a:t>The purpose is to select a group of objects from an array that meet certain criteria</a:t>
            </a:r>
          </a:p>
          <a:p>
            <a:pPr lvl="1"/>
            <a:r>
              <a:rPr lang="en-US" dirty="0"/>
              <a:t>This is sometimes called narrowing your search</a:t>
            </a:r>
          </a:p>
        </p:txBody>
      </p:sp>
    </p:spTree>
    <p:extLst>
      <p:ext uri="{BB962C8B-B14F-4D97-AF65-F5344CB8AC3E}">
        <p14:creationId xmlns:p14="http://schemas.microsoft.com/office/powerpoint/2010/main" val="311881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Where-object uses comparison operators to establish its search criteria</a:t>
            </a:r>
          </a:p>
          <a:p>
            <a:r>
              <a:rPr lang="en-US" dirty="0"/>
              <a:t>The major comparison operators are: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eq</a:t>
            </a:r>
            <a:r>
              <a:rPr lang="en-US" dirty="0"/>
              <a:t>	Equal to</a:t>
            </a:r>
          </a:p>
          <a:p>
            <a:pPr lvl="1"/>
            <a:r>
              <a:rPr lang="en-US" dirty="0"/>
              <a:t>-ne	Not equal to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gt</a:t>
            </a:r>
            <a:r>
              <a:rPr lang="en-US" dirty="0"/>
              <a:t>	Greater than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ge</a:t>
            </a:r>
            <a:r>
              <a:rPr lang="en-US" dirty="0"/>
              <a:t>	Greater than or equal to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lt</a:t>
            </a:r>
            <a:r>
              <a:rPr lang="en-US" dirty="0"/>
              <a:t>	Less than</a:t>
            </a:r>
          </a:p>
          <a:p>
            <a:pPr lvl="1"/>
            <a:r>
              <a:rPr lang="en-US" dirty="0"/>
              <a:t>-le	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43610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 of these operators in action: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get-process | where {$_.handles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500}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get-process | where {$_.handles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1000}</a:t>
            </a:r>
          </a:p>
          <a:p>
            <a:r>
              <a:rPr lang="en-US" dirty="0"/>
              <a:t>These commands identify processes that utilize a lot of memory resources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get-process | where {$_.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1}</a:t>
            </a:r>
          </a:p>
          <a:p>
            <a:r>
              <a:rPr lang="en-US" dirty="0"/>
              <a:t>This command identifies processes that are not using much CPU 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129310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other valuable comparison operators are:</a:t>
            </a:r>
          </a:p>
          <a:p>
            <a:pPr lvl="1"/>
            <a:r>
              <a:rPr lang="en-US" dirty="0"/>
              <a:t>-Like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NotLike</a:t>
            </a:r>
            <a:endParaRPr lang="en-US" dirty="0"/>
          </a:p>
          <a:p>
            <a:r>
              <a:rPr lang="en-US" dirty="0"/>
              <a:t>These are used to find properties that contain or not contain a certain text string</a:t>
            </a:r>
          </a:p>
          <a:p>
            <a:r>
              <a:rPr lang="en-US" dirty="0"/>
              <a:t>You use wildcard characters with these</a:t>
            </a:r>
          </a:p>
        </p:txBody>
      </p:sp>
    </p:spTree>
    <p:extLst>
      <p:ext uri="{BB962C8B-B14F-4D97-AF65-F5344CB8AC3E}">
        <p14:creationId xmlns:p14="http://schemas.microsoft.com/office/powerpoint/2010/main" val="228722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these: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| where {$_.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-Like “*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*”}</a:t>
            </a:r>
          </a:p>
          <a:p>
            <a:r>
              <a:rPr lang="en-US" dirty="0"/>
              <a:t>This command retrieves all of the RPC services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Security –Newest 50 |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{$_.Message -Like “*logged on*”}</a:t>
            </a:r>
          </a:p>
          <a:p>
            <a:r>
              <a:rPr lang="en-US" dirty="0"/>
              <a:t>This command retrieves Security events related to logins</a:t>
            </a:r>
          </a:p>
        </p:txBody>
      </p:sp>
    </p:spTree>
    <p:extLst>
      <p:ext uri="{BB962C8B-B14F-4D97-AF65-F5344CB8AC3E}">
        <p14:creationId xmlns:p14="http://schemas.microsoft.com/office/powerpoint/2010/main" val="99786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602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Comparison Operators</vt:lpstr>
      <vt:lpstr>Overview</vt:lpstr>
      <vt:lpstr>Introduction</vt:lpstr>
      <vt:lpstr>Introduction</vt:lpstr>
      <vt:lpstr>Introduction</vt:lpstr>
      <vt:lpstr>Comparison Operators</vt:lpstr>
      <vt:lpstr>Comparison Operators</vt:lpstr>
      <vt:lpstr>Comparison Operators</vt:lpstr>
      <vt:lpstr>Comparison Operators</vt:lpstr>
      <vt:lpstr>Logical Operators</vt:lpstr>
      <vt:lpstr>Logical Operators</vt:lpstr>
      <vt:lpstr>Logical Operators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alishaba@aol.com</cp:lastModifiedBy>
  <cp:revision>51</cp:revision>
  <dcterms:created xsi:type="dcterms:W3CDTF">2016-05-07T01:55:06Z</dcterms:created>
  <dcterms:modified xsi:type="dcterms:W3CDTF">2018-01-21T03:40:43Z</dcterms:modified>
</cp:coreProperties>
</file>