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5163"/>
            <a:ext cx="77724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05222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9144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3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4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9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3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018" y="149467"/>
            <a:ext cx="6876331" cy="1023726"/>
          </a:xfrm>
        </p:spPr>
        <p:txBody>
          <a:bodyPr/>
          <a:lstStyle>
            <a:lvl1pPr>
              <a:defRPr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18" y="1319842"/>
            <a:ext cx="6876332" cy="485712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6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4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467"/>
            <a:ext cx="7886699" cy="1023726"/>
          </a:xfrm>
        </p:spPr>
        <p:txBody>
          <a:bodyPr/>
          <a:lstStyle>
            <a:lvl1pPr>
              <a:defRPr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842"/>
            <a:ext cx="7886700" cy="434499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1360"/>
            <a:ext cx="9144000" cy="10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3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5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73DC-A46C-42FF-8E7F-A784FA734E3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Math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CIT 104</a:t>
            </a:r>
          </a:p>
        </p:txBody>
      </p:sp>
    </p:spTree>
    <p:extLst>
      <p:ext uri="{BB962C8B-B14F-4D97-AF65-F5344CB8AC3E}">
        <p14:creationId xmlns:p14="http://schemas.microsoft.com/office/powerpoint/2010/main" val="422243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more information about math operations refer to: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get-help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about_Arithmetic_Operators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0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Math Operators</a:t>
            </a:r>
          </a:p>
          <a:p>
            <a:r>
              <a:rPr lang="en-US" dirty="0"/>
              <a:t>Performing Math</a:t>
            </a:r>
          </a:p>
        </p:txBody>
      </p:sp>
    </p:spTree>
    <p:extLst>
      <p:ext uri="{BB962C8B-B14F-4D97-AF65-F5344CB8AC3E}">
        <p14:creationId xmlns:p14="http://schemas.microsoft.com/office/powerpoint/2010/main" val="118725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supports the full spectrum of math operations that can be performed in a computer</a:t>
            </a:r>
          </a:p>
          <a:p>
            <a:r>
              <a:rPr lang="en-US" dirty="0"/>
              <a:t>For our purposes, this goes well beyond the math capabilities that we will need</a:t>
            </a:r>
          </a:p>
          <a:p>
            <a:r>
              <a:rPr lang="en-US" dirty="0"/>
              <a:t>These slides will focus on basic math operations that are practical in 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236044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create variables with numeric values, PowerShell automatically gives the variables an object type to match the value</a:t>
            </a:r>
          </a:p>
          <a:p>
            <a:r>
              <a:rPr lang="en-US" dirty="0"/>
              <a:t>The two common numeric types are:</a:t>
            </a:r>
          </a:p>
          <a:p>
            <a:pPr lvl="1"/>
            <a:r>
              <a:rPr lang="en-US" dirty="0"/>
              <a:t>Int32 – assigned to whole numbers</a:t>
            </a:r>
          </a:p>
          <a:p>
            <a:pPr lvl="1"/>
            <a:r>
              <a:rPr lang="en-US" dirty="0"/>
              <a:t>Double – assigned to numbers with decimal values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32, 16, -7, 14, -1000, etc. will be Int32</a:t>
            </a:r>
          </a:p>
          <a:p>
            <a:pPr lvl="1"/>
            <a:r>
              <a:rPr lang="en-US" dirty="0"/>
              <a:t>7.9, -14.728, 25.0, etc. will be Double</a:t>
            </a:r>
          </a:p>
        </p:txBody>
      </p:sp>
    </p:spTree>
    <p:extLst>
      <p:ext uri="{BB962C8B-B14F-4D97-AF65-F5344CB8AC3E}">
        <p14:creationId xmlns:p14="http://schemas.microsoft.com/office/powerpoint/2010/main" val="175536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whole number that acquires a decimal value will automatically be converted from an Int32 to a Double</a:t>
            </a:r>
          </a:p>
          <a:p>
            <a:r>
              <a:rPr lang="en-US" dirty="0"/>
              <a:t>For an example of this: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$d = 25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$d | get-member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$d = $d + 1.76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$d | get-member</a:t>
            </a:r>
          </a:p>
        </p:txBody>
      </p:sp>
    </p:spTree>
    <p:extLst>
      <p:ext uri="{BB962C8B-B14F-4D97-AF65-F5344CB8AC3E}">
        <p14:creationId xmlns:p14="http://schemas.microsoft.com/office/powerpoint/2010/main" val="393322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supports all of the standard memory value designators for large amounts like kilobytes, megabytes, etc.</a:t>
            </a:r>
          </a:p>
          <a:p>
            <a:r>
              <a:rPr lang="en-US" dirty="0"/>
              <a:t>The following are valid numeric values:</a:t>
            </a:r>
          </a:p>
          <a:p>
            <a:pPr lvl="1"/>
            <a:r>
              <a:rPr lang="en-US" dirty="0"/>
              <a:t>25KB</a:t>
            </a:r>
          </a:p>
          <a:p>
            <a:pPr lvl="1"/>
            <a:r>
              <a:rPr lang="en-US" dirty="0"/>
              <a:t>14MB</a:t>
            </a:r>
          </a:p>
          <a:p>
            <a:pPr lvl="1"/>
            <a:r>
              <a:rPr lang="en-US" dirty="0"/>
              <a:t>7GB</a:t>
            </a:r>
          </a:p>
          <a:p>
            <a:pPr lvl="1"/>
            <a:r>
              <a:rPr lang="en-US" dirty="0"/>
              <a:t>2TB</a:t>
            </a:r>
          </a:p>
        </p:txBody>
      </p:sp>
    </p:spTree>
    <p:extLst>
      <p:ext uri="{BB962C8B-B14F-4D97-AF65-F5344CB8AC3E}">
        <p14:creationId xmlns:p14="http://schemas.microsoft.com/office/powerpoint/2010/main" val="237755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uses all of the standard math operators that are used by programming languages</a:t>
            </a:r>
          </a:p>
          <a:p>
            <a:r>
              <a:rPr lang="en-US" dirty="0"/>
              <a:t>These are:</a:t>
            </a:r>
          </a:p>
          <a:p>
            <a:pPr marL="457200" lvl="1" indent="0">
              <a:buNone/>
            </a:pPr>
            <a:r>
              <a:rPr lang="en-US" dirty="0"/>
              <a:t>+	Addition</a:t>
            </a:r>
          </a:p>
          <a:p>
            <a:pPr marL="457200" lvl="1" indent="0">
              <a:buNone/>
            </a:pPr>
            <a:r>
              <a:rPr lang="en-US" dirty="0"/>
              <a:t>-	Subtraction</a:t>
            </a:r>
          </a:p>
          <a:p>
            <a:pPr marL="457200" lvl="1" indent="0">
              <a:buNone/>
            </a:pPr>
            <a:r>
              <a:rPr lang="en-US" dirty="0"/>
              <a:t>*	Multiplication</a:t>
            </a:r>
          </a:p>
          <a:p>
            <a:pPr marL="457200" lvl="1" indent="0">
              <a:buNone/>
            </a:pPr>
            <a:r>
              <a:rPr lang="en-US" dirty="0"/>
              <a:t>/	Division</a:t>
            </a:r>
          </a:p>
          <a:p>
            <a:r>
              <a:rPr lang="en-US" dirty="0"/>
              <a:t>Additionally, the parentheses are used to control order of resolution</a:t>
            </a:r>
          </a:p>
        </p:txBody>
      </p:sp>
    </p:spTree>
    <p:extLst>
      <p:ext uri="{BB962C8B-B14F-4D97-AF65-F5344CB8AC3E}">
        <p14:creationId xmlns:p14="http://schemas.microsoft.com/office/powerpoint/2010/main" val="389304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simple examples of the math operators at work: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 = 25 + 14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 = $n + 17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$o = 14 * 15.2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$q = (14 + 16) / 5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$q = $q – 2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$q</a:t>
            </a:r>
          </a:p>
        </p:txBody>
      </p:sp>
    </p:spTree>
    <p:extLst>
      <p:ext uri="{BB962C8B-B14F-4D97-AF65-F5344CB8AC3E}">
        <p14:creationId xmlns:p14="http://schemas.microsoft.com/office/powerpoint/2010/main" val="116974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additional convenient math operators are ++ and --</a:t>
            </a:r>
          </a:p>
          <a:p>
            <a:r>
              <a:rPr lang="en-US" dirty="0"/>
              <a:t>These will increment a number by one or decrement the number by one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 = 5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$n++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$n--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</a:t>
            </a:r>
          </a:p>
        </p:txBody>
      </p:sp>
    </p:spTree>
    <p:extLst>
      <p:ext uri="{BB962C8B-B14F-4D97-AF65-F5344CB8AC3E}">
        <p14:creationId xmlns:p14="http://schemas.microsoft.com/office/powerpoint/2010/main" val="171257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333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Basic Math Operations</vt:lpstr>
      <vt:lpstr>Overview</vt:lpstr>
      <vt:lpstr>Introduction</vt:lpstr>
      <vt:lpstr>Introduction</vt:lpstr>
      <vt:lpstr>Introduction</vt:lpstr>
      <vt:lpstr>Introduction</vt:lpstr>
      <vt:lpstr>Math Operators</vt:lpstr>
      <vt:lpstr>Math Operators</vt:lpstr>
      <vt:lpstr>Math Operators</vt:lpstr>
      <vt:lpstr>Further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alishaba@aol.com</dc:creator>
  <cp:lastModifiedBy>alishaba@aol.com</cp:lastModifiedBy>
  <cp:revision>38</cp:revision>
  <dcterms:created xsi:type="dcterms:W3CDTF">2016-05-07T01:55:06Z</dcterms:created>
  <dcterms:modified xsi:type="dcterms:W3CDTF">2018-01-12T03:50:17Z</dcterms:modified>
</cp:coreProperties>
</file>