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6" r:id="rId7"/>
    <p:sldId id="272" r:id="rId8"/>
    <p:sldId id="268" r:id="rId9"/>
    <p:sldId id="269" r:id="rId10"/>
    <p:sldId id="271" r:id="rId11"/>
    <p:sldId id="273" r:id="rId12"/>
    <p:sldId id="270" r:id="rId13"/>
    <p:sldId id="274" r:id="rId14"/>
    <p:sldId id="275" r:id="rId15"/>
    <p:sldId id="276" r:id="rId16"/>
    <p:sldId id="260" r:id="rId17"/>
    <p:sldId id="277" r:id="rId18"/>
    <p:sldId id="278" r:id="rId19"/>
    <p:sldId id="279" r:id="rId20"/>
    <p:sldId id="280" r:id="rId21"/>
    <p:sldId id="261" r:id="rId22"/>
    <p:sldId id="262" r:id="rId23"/>
    <p:sldId id="263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5222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6876331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467"/>
            <a:ext cx="7886699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842"/>
            <a:ext cx="7886700" cy="434499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60"/>
            <a:ext cx="91440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Functions and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CIT 104</a:t>
            </a:r>
          </a:p>
        </p:txBody>
      </p:sp>
    </p:spTree>
    <p:extLst>
      <p:ext uri="{BB962C8B-B14F-4D97-AF65-F5344CB8AC3E}">
        <p14:creationId xmlns:p14="http://schemas.microsoft.com/office/powerpoint/2010/main" val="42224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parameter mandatory: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[parameter(Mandatory=$true)]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$Parm1,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$Parm2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 this example, Parm1 is a mandatory parameter and Parm2 is optional</a:t>
            </a:r>
          </a:p>
          <a:p>
            <a:r>
              <a:rPr lang="en-US" dirty="0"/>
              <a:t>Parameters are always optional by default</a:t>
            </a:r>
          </a:p>
        </p:txBody>
      </p:sp>
    </p:spTree>
    <p:extLst>
      <p:ext uri="{BB962C8B-B14F-4D97-AF65-F5344CB8AC3E}">
        <p14:creationId xmlns:p14="http://schemas.microsoft.com/office/powerpoint/2010/main" val="62421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a data type for parameters to perform error checking</a:t>
            </a:r>
          </a:p>
          <a:p>
            <a:r>
              <a:rPr lang="en-US" dirty="0"/>
              <a:t>For example: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$Parm1,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[string] $Parm2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 this example, Parm1 is an integer, and Parm2 is a string</a:t>
            </a:r>
          </a:p>
        </p:txBody>
      </p:sp>
    </p:spTree>
    <p:extLst>
      <p:ext uri="{BB962C8B-B14F-4D97-AF65-F5344CB8AC3E}">
        <p14:creationId xmlns:p14="http://schemas.microsoft.com/office/powerpoint/2010/main" val="12404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Positional parameters do not have to have the parameter name in front of the parameter value</a:t>
            </a:r>
          </a:p>
          <a:p>
            <a:r>
              <a:rPr lang="en-US" dirty="0"/>
              <a:t>The following is an example: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8331" y="4206240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Positional Parameter 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61657" y="3435531"/>
            <a:ext cx="444137" cy="77070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4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positional parameter 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[parameter(Position=0)]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$Parm1,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$Parm2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 this example, Parm1 is a positional parameter at position 0</a:t>
            </a:r>
          </a:p>
          <a:p>
            <a:r>
              <a:rPr lang="en-US" dirty="0"/>
              <a:t>Parm2 remains a named parameter</a:t>
            </a:r>
          </a:p>
        </p:txBody>
      </p:sp>
    </p:spTree>
    <p:extLst>
      <p:ext uri="{BB962C8B-B14F-4D97-AF65-F5344CB8AC3E}">
        <p14:creationId xmlns:p14="http://schemas.microsoft.com/office/powerpoint/2010/main" val="412403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start counting at 0, so the first positional parameter is 0</a:t>
            </a:r>
          </a:p>
          <a:p>
            <a:r>
              <a:rPr lang="en-US" dirty="0"/>
              <a:t>The second positional parameter is 1</a:t>
            </a:r>
          </a:p>
          <a:p>
            <a:r>
              <a:rPr lang="en-US" dirty="0"/>
              <a:t>The third positional parameter is 2</a:t>
            </a:r>
          </a:p>
          <a:p>
            <a:r>
              <a:rPr lang="en-US" dirty="0"/>
              <a:t>You will rarely ever see more than three positional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279932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closing comment on named and positional parameters</a:t>
            </a:r>
          </a:p>
          <a:p>
            <a:r>
              <a:rPr lang="en-US" dirty="0"/>
              <a:t>If you do not define positional parameters, PowerShell will treat the parameters as positional by the order they appear in the </a:t>
            </a:r>
            <a:r>
              <a:rPr lang="en-US" dirty="0" err="1"/>
              <a:t>param</a:t>
            </a:r>
            <a:r>
              <a:rPr lang="en-US" dirty="0"/>
              <a:t> block</a:t>
            </a:r>
          </a:p>
          <a:p>
            <a:r>
              <a:rPr lang="en-US" dirty="0"/>
              <a:t>You can give parameters to the function without the parameter names, and PowerShell will match them to the </a:t>
            </a:r>
            <a:r>
              <a:rPr lang="en-US" dirty="0" err="1"/>
              <a:t>param</a:t>
            </a:r>
            <a:r>
              <a:rPr lang="en-US" dirty="0"/>
              <a:t> block in the order that they appear</a:t>
            </a:r>
          </a:p>
          <a:p>
            <a:r>
              <a:rPr lang="en-US" dirty="0"/>
              <a:t>Needless to say, this can cause errors</a:t>
            </a:r>
          </a:p>
          <a:p>
            <a:r>
              <a:rPr lang="en-US" dirty="0"/>
              <a:t>It is much better to explicitly define positional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151374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creating functions is to have functions that can be used just like Cmdlets on the command line</a:t>
            </a:r>
          </a:p>
          <a:p>
            <a:r>
              <a:rPr lang="en-US" dirty="0"/>
              <a:t>This includes full pipeline support for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1047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is to define the function to act like a Cmdlet</a:t>
            </a:r>
          </a:p>
          <a:p>
            <a:r>
              <a:rPr lang="en-US" dirty="0"/>
              <a:t>To do this use: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CmdletBinding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r>
              <a:rPr lang="en-US" dirty="0"/>
              <a:t>The </a:t>
            </a:r>
            <a:r>
              <a:rPr lang="en-US" dirty="0" err="1"/>
              <a:t>CmdletBinding</a:t>
            </a:r>
            <a:r>
              <a:rPr lang="en-US" dirty="0"/>
              <a:t> feature tells PowerShell to use this function in the same manner as a Cmdlet</a:t>
            </a:r>
          </a:p>
        </p:txBody>
      </p:sp>
    </p:spTree>
    <p:extLst>
      <p:ext uri="{BB962C8B-B14F-4D97-AF65-F5344CB8AC3E}">
        <p14:creationId xmlns:p14="http://schemas.microsoft.com/office/powerpoint/2010/main" val="3322542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PowerShell, the data passed in the pipeline will be an object or array of objects</a:t>
            </a:r>
          </a:p>
          <a:p>
            <a:r>
              <a:rPr lang="en-US" dirty="0"/>
              <a:t>Most frequently, it will be an array of objects</a:t>
            </a:r>
          </a:p>
          <a:p>
            <a:r>
              <a:rPr lang="en-US" dirty="0"/>
              <a:t>You specify a parameter to receive pipeline input in the following manner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[parameter(Mandatory=$true,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ValueFromPipeline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=$true)]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 this example, </a:t>
            </a:r>
            <a:r>
              <a:rPr lang="en-US" dirty="0" err="1"/>
              <a:t>Parm</a:t>
            </a:r>
            <a:r>
              <a:rPr lang="en-US" dirty="0"/>
              <a:t> will be assigned the objects from the pipeline</a:t>
            </a:r>
          </a:p>
        </p:txBody>
      </p:sp>
    </p:spTree>
    <p:extLst>
      <p:ext uri="{BB962C8B-B14F-4D97-AF65-F5344CB8AC3E}">
        <p14:creationId xmlns:p14="http://schemas.microsoft.com/office/powerpoint/2010/main" val="233865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using pipeline input, you need to define a process block in your function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[parameter(Mandatory=$true,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ValueFromPipeline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=$true)]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process 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process block works the same as a regular function block</a:t>
            </a:r>
          </a:p>
        </p:txBody>
      </p:sp>
    </p:spTree>
    <p:extLst>
      <p:ext uri="{BB962C8B-B14F-4D97-AF65-F5344CB8AC3E}">
        <p14:creationId xmlns:p14="http://schemas.microsoft.com/office/powerpoint/2010/main" val="185943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Pipeline Support</a:t>
            </a:r>
          </a:p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output to the pipeline, you use the write-output command</a:t>
            </a:r>
          </a:p>
          <a:p>
            <a:r>
              <a:rPr lang="en-US" dirty="0"/>
              <a:t>Normally, the output will be a variable containing an array of objects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Courier New" panose="02070309020205020404" pitchFamily="49" charset="0"/>
              </a:rPr>
              <a:t>Array of objects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write-output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write-output command will normally be placed at the end of your function’s process block</a:t>
            </a:r>
          </a:p>
        </p:txBody>
      </p:sp>
    </p:spTree>
    <p:extLst>
      <p:ext uri="{BB962C8B-B14F-4D97-AF65-F5344CB8AC3E}">
        <p14:creationId xmlns:p14="http://schemas.microsoft.com/office/powerpoint/2010/main" val="2522060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created a function, you need to place it in a module in order to use it in PowerShell</a:t>
            </a:r>
          </a:p>
          <a:p>
            <a:r>
              <a:rPr lang="en-US" dirty="0"/>
              <a:t>Modules contain sets of related functions</a:t>
            </a:r>
          </a:p>
          <a:p>
            <a:r>
              <a:rPr lang="en-US" dirty="0"/>
              <a:t>These can be easily imported into your PowerShell sessions</a:t>
            </a:r>
          </a:p>
        </p:txBody>
      </p:sp>
    </p:spTree>
    <p:extLst>
      <p:ext uri="{BB962C8B-B14F-4D97-AF65-F5344CB8AC3E}">
        <p14:creationId xmlns:p14="http://schemas.microsoft.com/office/powerpoint/2010/main" val="4294169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many modules available that are provided for accessing various resources</a:t>
            </a:r>
          </a:p>
          <a:p>
            <a:r>
              <a:rPr lang="en-US" dirty="0"/>
              <a:t>Some of these include:</a:t>
            </a:r>
          </a:p>
          <a:p>
            <a:pPr lvl="1"/>
            <a:r>
              <a:rPr lang="en-US" dirty="0"/>
              <a:t>Active Directory</a:t>
            </a:r>
          </a:p>
          <a:p>
            <a:pPr lvl="1"/>
            <a:r>
              <a:rPr lang="en-US" dirty="0"/>
              <a:t>SharePoint</a:t>
            </a:r>
          </a:p>
          <a:p>
            <a:pPr lvl="1"/>
            <a:r>
              <a:rPr lang="en-US" dirty="0"/>
              <a:t>Microsoft Exchange</a:t>
            </a:r>
          </a:p>
          <a:p>
            <a:pPr lvl="1"/>
            <a:r>
              <a:rPr lang="en-US" dirty="0"/>
              <a:t>Microsoft Office</a:t>
            </a:r>
          </a:p>
          <a:p>
            <a:r>
              <a:rPr lang="en-US" dirty="0"/>
              <a:t>To see the modules currently available on your system: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get-module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listavailable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If you need a module that is not currently on your system, you can download it from the Internet</a:t>
            </a:r>
          </a:p>
        </p:txBody>
      </p:sp>
    </p:spTree>
    <p:extLst>
      <p:ext uri="{BB962C8B-B14F-4D97-AF65-F5344CB8AC3E}">
        <p14:creationId xmlns:p14="http://schemas.microsoft.com/office/powerpoint/2010/main" val="1185433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import a module into your PowerShell session: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import-module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Normally, modules auto-import when you use a function in that module, so you rarely need to use this command</a:t>
            </a:r>
          </a:p>
          <a:p>
            <a:r>
              <a:rPr lang="en-US" dirty="0"/>
              <a:t>One key exception is if you need to edit one of your modules, you will have to remove it and re-import it to access the changes</a:t>
            </a:r>
          </a:p>
        </p:txBody>
      </p:sp>
    </p:spTree>
    <p:extLst>
      <p:ext uri="{BB962C8B-B14F-4D97-AF65-F5344CB8AC3E}">
        <p14:creationId xmlns:p14="http://schemas.microsoft.com/office/powerpoint/2010/main" val="3378561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personal modules are placed in your documents folder in the following location: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$HOME\documents\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folder will have a Modules folder</a:t>
            </a:r>
          </a:p>
          <a:p>
            <a:r>
              <a:rPr lang="en-US" dirty="0"/>
              <a:t>Each module will have a folder with the Module name</a:t>
            </a:r>
          </a:p>
          <a:p>
            <a:r>
              <a:rPr lang="en-US" dirty="0"/>
              <a:t>Inside that folder the module will be named: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ModuleName.psm1</a:t>
            </a:r>
          </a:p>
        </p:txBody>
      </p:sp>
    </p:spTree>
    <p:extLst>
      <p:ext uri="{BB962C8B-B14F-4D97-AF65-F5344CB8AC3E}">
        <p14:creationId xmlns:p14="http://schemas.microsoft.com/office/powerpoint/2010/main" val="502899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is an example module: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84" y="2067313"/>
            <a:ext cx="5788567" cy="425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created and work the same way as scripts</a:t>
            </a:r>
          </a:p>
          <a:p>
            <a:r>
              <a:rPr lang="en-US" dirty="0"/>
              <a:t>The one significant difference is that functions should be created so that they can be used in command pipelines</a:t>
            </a:r>
          </a:p>
          <a:p>
            <a:r>
              <a:rPr lang="en-US" dirty="0"/>
              <a:t>To do this, a function must be able to receive input from the pipeline and send output to the pipeline</a:t>
            </a:r>
          </a:p>
          <a:p>
            <a:r>
              <a:rPr lang="en-US" dirty="0"/>
              <a:t>You also want the function to be able to accept additional command line parameters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any name that you want to give them, but it is advised that you follow the PowerShell standard of verb-noun</a:t>
            </a:r>
          </a:p>
          <a:p>
            <a:r>
              <a:rPr lang="en-US" dirty="0"/>
              <a:t>The list of standard verbs can be viewed with: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get-verb</a:t>
            </a:r>
          </a:p>
          <a:p>
            <a:r>
              <a:rPr lang="en-US" dirty="0"/>
              <a:t>The noun should reflect what the function is used for</a:t>
            </a:r>
          </a:p>
          <a:p>
            <a:r>
              <a:rPr lang="en-US" dirty="0"/>
              <a:t>For related functions, you should use some standard noun motif</a:t>
            </a:r>
          </a:p>
        </p:txBody>
      </p:sp>
    </p:spTree>
    <p:extLst>
      <p:ext uri="{BB962C8B-B14F-4D97-AF65-F5344CB8AC3E}">
        <p14:creationId xmlns:p14="http://schemas.microsoft.com/office/powerpoint/2010/main" val="79499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slides, I will be demonstrating how to create functions that are fully pipeline enabled</a:t>
            </a:r>
          </a:p>
          <a:p>
            <a:r>
              <a:rPr lang="en-US" dirty="0"/>
              <a:t>To start, the format for defining a function is as follows: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52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used in the pipeline, functions need to support four capabilities: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Named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Positional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Receiving input from the pipeline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Writing output to the pipeline</a:t>
            </a:r>
          </a:p>
        </p:txBody>
      </p:sp>
    </p:spTree>
    <p:extLst>
      <p:ext uri="{BB962C8B-B14F-4D97-AF65-F5344CB8AC3E}">
        <p14:creationId xmlns:p14="http://schemas.microsoft.com/office/powerpoint/2010/main" val="400350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basic type of function parameter is a named parameter</a:t>
            </a:r>
          </a:p>
          <a:p>
            <a:r>
              <a:rPr lang="en-US" dirty="0"/>
              <a:t>With a named parameter, the name of the parameter must be given on the command line in front of the parameter value</a:t>
            </a:r>
          </a:p>
          <a:p>
            <a:r>
              <a:rPr lang="en-US" dirty="0"/>
              <a:t>The following is an example: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1394" y="5290457"/>
            <a:ext cx="117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</a:t>
            </a:r>
          </a:p>
          <a:p>
            <a:pPr algn="ctr"/>
            <a:r>
              <a:rPr lang="en-US" i="1" dirty="0"/>
              <a:t>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2731" y="5290456"/>
            <a:ext cx="117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</a:t>
            </a:r>
          </a:p>
          <a:p>
            <a:pPr algn="ctr"/>
            <a:r>
              <a:rPr lang="en-US" i="1" dirty="0"/>
              <a:t>Value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76714" y="4362994"/>
            <a:ext cx="0" cy="92746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</p:cNvCxnSpPr>
          <p:nvPr/>
        </p:nvCxnSpPr>
        <p:spPr>
          <a:xfrm flipH="1" flipV="1">
            <a:off x="4582731" y="4362994"/>
            <a:ext cx="585321" cy="92746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8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format for creating named parameters is: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$Parm1,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$Parm2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In this example, two parameters are created named Parm1 and Parm2</a:t>
            </a:r>
          </a:p>
          <a:p>
            <a:r>
              <a:rPr lang="en-US" dirty="0"/>
              <a:t>To use these at the command line: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–Parm1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–Parm2 val2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8652" y="2730137"/>
            <a:ext cx="26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Notice the comma after the parameter name.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32366" y="2756263"/>
            <a:ext cx="1162594" cy="2481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9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give named parameters a default value: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$Parm1 = 100,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$Parm2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 this example, Parm1 will be given a value of 100 if no parameter is given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37794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1095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Courier New</vt:lpstr>
      <vt:lpstr>Office Theme</vt:lpstr>
      <vt:lpstr>PowerShell Functions and Modules</vt:lpstr>
      <vt:lpstr>Overview</vt:lpstr>
      <vt:lpstr>Introduction</vt:lpstr>
      <vt:lpstr>Introduction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Pipeline Support</vt:lpstr>
      <vt:lpstr>Pipeline Support</vt:lpstr>
      <vt:lpstr>Pipeline Support</vt:lpstr>
      <vt:lpstr>Pipeline Support</vt:lpstr>
      <vt:lpstr>Pipeline Support</vt:lpstr>
      <vt:lpstr>Modules</vt:lpstr>
      <vt:lpstr>Modules</vt:lpstr>
      <vt:lpstr>Modules</vt:lpstr>
      <vt:lpstr>Modules</vt:lpstr>
      <vt:lpstr>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alishaba@aol.com</cp:lastModifiedBy>
  <cp:revision>62</cp:revision>
  <dcterms:created xsi:type="dcterms:W3CDTF">2016-05-07T01:55:06Z</dcterms:created>
  <dcterms:modified xsi:type="dcterms:W3CDTF">2018-01-17T03:36:03Z</dcterms:modified>
</cp:coreProperties>
</file>