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1E5CD-9F57-4A6E-AD76-96688BBDE9DD}" v="75" dt="2022-05-05T03:22:41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F5689-E485-4356-8099-F0991DEC57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3D89AF-5176-4120-A558-7B36FCE6CA5E}">
      <dgm:prSet/>
      <dgm:spPr/>
      <dgm:t>
        <a:bodyPr/>
        <a:lstStyle/>
        <a:p>
          <a:r>
            <a:rPr lang="en-US"/>
            <a:t>Resume</a:t>
          </a:r>
        </a:p>
      </dgm:t>
    </dgm:pt>
    <dgm:pt modelId="{E4DD2C0F-F800-4194-9E4C-32DE160190F8}" type="parTrans" cxnId="{B3821FE6-9296-4C90-A21A-87BE373C7186}">
      <dgm:prSet/>
      <dgm:spPr/>
      <dgm:t>
        <a:bodyPr/>
        <a:lstStyle/>
        <a:p>
          <a:endParaRPr lang="en-US"/>
        </a:p>
      </dgm:t>
    </dgm:pt>
    <dgm:pt modelId="{C03B3AF8-61F5-4F6B-9E6B-ABF42755BF83}" type="sibTrans" cxnId="{B3821FE6-9296-4C90-A21A-87BE373C7186}">
      <dgm:prSet/>
      <dgm:spPr/>
      <dgm:t>
        <a:bodyPr/>
        <a:lstStyle/>
        <a:p>
          <a:endParaRPr lang="en-US"/>
        </a:p>
      </dgm:t>
    </dgm:pt>
    <dgm:pt modelId="{D4D42AB0-8E0B-42E9-B63B-DFEFEF600783}">
      <dgm:prSet/>
      <dgm:spPr/>
      <dgm:t>
        <a:bodyPr/>
        <a:lstStyle/>
        <a:p>
          <a:r>
            <a:rPr lang="en-US"/>
            <a:t>Cover Letter</a:t>
          </a:r>
        </a:p>
      </dgm:t>
    </dgm:pt>
    <dgm:pt modelId="{B0B4DC97-0442-4085-8608-553927A0FAC8}" type="parTrans" cxnId="{DC19744F-AA37-46A7-A438-109CE4D6381B}">
      <dgm:prSet/>
      <dgm:spPr/>
      <dgm:t>
        <a:bodyPr/>
        <a:lstStyle/>
        <a:p>
          <a:endParaRPr lang="en-US"/>
        </a:p>
      </dgm:t>
    </dgm:pt>
    <dgm:pt modelId="{D5EA27FF-FEFF-4969-BA97-D87F68C61F75}" type="sibTrans" cxnId="{DC19744F-AA37-46A7-A438-109CE4D6381B}">
      <dgm:prSet/>
      <dgm:spPr/>
      <dgm:t>
        <a:bodyPr/>
        <a:lstStyle/>
        <a:p>
          <a:endParaRPr lang="en-US"/>
        </a:p>
      </dgm:t>
    </dgm:pt>
    <dgm:pt modelId="{8FC89FC1-BD7C-4AE0-B669-F3C467DF533A}">
      <dgm:prSet/>
      <dgm:spPr/>
      <dgm:t>
        <a:bodyPr/>
        <a:lstStyle/>
        <a:p>
          <a:r>
            <a:rPr lang="en-US"/>
            <a:t>Academic Plan</a:t>
          </a:r>
        </a:p>
      </dgm:t>
    </dgm:pt>
    <dgm:pt modelId="{A07AC846-ABEC-472D-878A-5D6476A675A1}" type="parTrans" cxnId="{74EA4DB4-F814-466E-AB70-CAF21FB4BEC0}">
      <dgm:prSet/>
      <dgm:spPr/>
      <dgm:t>
        <a:bodyPr/>
        <a:lstStyle/>
        <a:p>
          <a:endParaRPr lang="en-US"/>
        </a:p>
      </dgm:t>
    </dgm:pt>
    <dgm:pt modelId="{C56DD045-1C27-4CDB-8DEF-8971C4A773CD}" type="sibTrans" cxnId="{74EA4DB4-F814-466E-AB70-CAF21FB4BEC0}">
      <dgm:prSet/>
      <dgm:spPr/>
      <dgm:t>
        <a:bodyPr/>
        <a:lstStyle/>
        <a:p>
          <a:endParaRPr lang="en-US"/>
        </a:p>
      </dgm:t>
    </dgm:pt>
    <dgm:pt modelId="{F79C61BD-9E18-4A89-A22D-5C0C373364E8}">
      <dgm:prSet/>
      <dgm:spPr/>
      <dgm:t>
        <a:bodyPr/>
        <a:lstStyle/>
        <a:p>
          <a:r>
            <a:rPr lang="en-US"/>
            <a:t>Statement of Professional Goals</a:t>
          </a:r>
        </a:p>
      </dgm:t>
    </dgm:pt>
    <dgm:pt modelId="{51EBA490-02B3-4494-872C-F45AB3BC57A0}" type="parTrans" cxnId="{245E8FB7-0876-49DB-8171-32ABE048AAD0}">
      <dgm:prSet/>
      <dgm:spPr/>
      <dgm:t>
        <a:bodyPr/>
        <a:lstStyle/>
        <a:p>
          <a:endParaRPr lang="en-US"/>
        </a:p>
      </dgm:t>
    </dgm:pt>
    <dgm:pt modelId="{D981784A-D7C3-4D78-87FC-9C1F08CCB983}" type="sibTrans" cxnId="{245E8FB7-0876-49DB-8171-32ABE048AAD0}">
      <dgm:prSet/>
      <dgm:spPr/>
      <dgm:t>
        <a:bodyPr/>
        <a:lstStyle/>
        <a:p>
          <a:endParaRPr lang="en-US"/>
        </a:p>
      </dgm:t>
    </dgm:pt>
    <dgm:pt modelId="{DA26E87C-0B5B-4B9C-8120-D1D275361E0E}">
      <dgm:prSet/>
      <dgm:spPr/>
      <dgm:t>
        <a:bodyPr/>
        <a:lstStyle/>
        <a:p>
          <a:r>
            <a:rPr lang="en-US"/>
            <a:t>Personal Mission Statement</a:t>
          </a:r>
        </a:p>
      </dgm:t>
    </dgm:pt>
    <dgm:pt modelId="{3627079D-FB15-4836-AEB8-934AF6EB7924}" type="parTrans" cxnId="{46659DD5-F25F-4C62-8A3E-B08D47E94455}">
      <dgm:prSet/>
      <dgm:spPr/>
      <dgm:t>
        <a:bodyPr/>
        <a:lstStyle/>
        <a:p>
          <a:endParaRPr lang="en-US"/>
        </a:p>
      </dgm:t>
    </dgm:pt>
    <dgm:pt modelId="{AFA7489D-448E-435D-9CD3-B79FFBA07F84}" type="sibTrans" cxnId="{46659DD5-F25F-4C62-8A3E-B08D47E94455}">
      <dgm:prSet/>
      <dgm:spPr/>
      <dgm:t>
        <a:bodyPr/>
        <a:lstStyle/>
        <a:p>
          <a:endParaRPr lang="en-US"/>
        </a:p>
      </dgm:t>
    </dgm:pt>
    <dgm:pt modelId="{4833CD16-288F-46C4-A2ED-8A589530245E}">
      <dgm:prSet/>
      <dgm:spPr/>
      <dgm:t>
        <a:bodyPr/>
        <a:lstStyle/>
        <a:p>
          <a:r>
            <a:rPr lang="en-US"/>
            <a:t>Letters of Recommendation</a:t>
          </a:r>
        </a:p>
      </dgm:t>
    </dgm:pt>
    <dgm:pt modelId="{DA254B0C-7B7D-45B8-9459-A5E9AE4B04FE}" type="parTrans" cxnId="{4BD901A8-FF48-488C-A625-AF8DF1B86195}">
      <dgm:prSet/>
      <dgm:spPr/>
      <dgm:t>
        <a:bodyPr/>
        <a:lstStyle/>
        <a:p>
          <a:endParaRPr lang="en-US"/>
        </a:p>
      </dgm:t>
    </dgm:pt>
    <dgm:pt modelId="{C0FE1DD4-C6B7-4B8E-9E36-1F917823BF4B}" type="sibTrans" cxnId="{4BD901A8-FF48-488C-A625-AF8DF1B86195}">
      <dgm:prSet/>
      <dgm:spPr/>
      <dgm:t>
        <a:bodyPr/>
        <a:lstStyle/>
        <a:p>
          <a:endParaRPr lang="en-US"/>
        </a:p>
      </dgm:t>
    </dgm:pt>
    <dgm:pt modelId="{C81544F1-42B0-4A0E-B925-B85B80F6353D}">
      <dgm:prSet/>
      <dgm:spPr/>
      <dgm:t>
        <a:bodyPr/>
        <a:lstStyle/>
        <a:p>
          <a:r>
            <a:rPr lang="en-US"/>
            <a:t>References</a:t>
          </a:r>
        </a:p>
      </dgm:t>
    </dgm:pt>
    <dgm:pt modelId="{4482C7C0-4BF9-4534-8970-D303C79FE4D4}" type="parTrans" cxnId="{61335E86-599A-49E2-806B-18C672429AE3}">
      <dgm:prSet/>
      <dgm:spPr/>
      <dgm:t>
        <a:bodyPr/>
        <a:lstStyle/>
        <a:p>
          <a:endParaRPr lang="en-US"/>
        </a:p>
      </dgm:t>
    </dgm:pt>
    <dgm:pt modelId="{BABC9D52-77D2-4472-B0A4-6FD4404CA88C}" type="sibTrans" cxnId="{61335E86-599A-49E2-806B-18C672429AE3}">
      <dgm:prSet/>
      <dgm:spPr/>
      <dgm:t>
        <a:bodyPr/>
        <a:lstStyle/>
        <a:p>
          <a:endParaRPr lang="en-US"/>
        </a:p>
      </dgm:t>
    </dgm:pt>
    <dgm:pt modelId="{B59D89CD-6E6A-47F6-AE34-89A17FC55C70}">
      <dgm:prSet/>
      <dgm:spPr/>
      <dgm:t>
        <a:bodyPr/>
        <a:lstStyle/>
        <a:p>
          <a:r>
            <a:rPr lang="en-US"/>
            <a:t>Leadership Experience</a:t>
          </a:r>
        </a:p>
      </dgm:t>
    </dgm:pt>
    <dgm:pt modelId="{48643F34-227C-46A0-A5E9-7455D68C40BC}" type="parTrans" cxnId="{645DF98B-20FD-49DF-997D-050A3D1F57D4}">
      <dgm:prSet/>
      <dgm:spPr/>
      <dgm:t>
        <a:bodyPr/>
        <a:lstStyle/>
        <a:p>
          <a:endParaRPr lang="en-US"/>
        </a:p>
      </dgm:t>
    </dgm:pt>
    <dgm:pt modelId="{6AE19458-52C7-471D-A943-778D8089315E}" type="sibTrans" cxnId="{645DF98B-20FD-49DF-997D-050A3D1F57D4}">
      <dgm:prSet/>
      <dgm:spPr/>
      <dgm:t>
        <a:bodyPr/>
        <a:lstStyle/>
        <a:p>
          <a:endParaRPr lang="en-US"/>
        </a:p>
      </dgm:t>
    </dgm:pt>
    <dgm:pt modelId="{37FFF7F9-63F1-441D-BB4A-6AC8816BF770}">
      <dgm:prSet/>
      <dgm:spPr/>
      <dgm:t>
        <a:bodyPr/>
        <a:lstStyle/>
        <a:p>
          <a:r>
            <a:rPr lang="en-US"/>
            <a:t>Community Involvement</a:t>
          </a:r>
        </a:p>
      </dgm:t>
    </dgm:pt>
    <dgm:pt modelId="{CCC46490-A45E-4BCC-8AF8-9DEB6E337367}" type="parTrans" cxnId="{C5E5F4E0-0AAC-44F5-993B-75A64F555021}">
      <dgm:prSet/>
      <dgm:spPr/>
      <dgm:t>
        <a:bodyPr/>
        <a:lstStyle/>
        <a:p>
          <a:endParaRPr lang="en-US"/>
        </a:p>
      </dgm:t>
    </dgm:pt>
    <dgm:pt modelId="{E3C0B4E5-F577-41E9-B0C6-724BC70492D3}" type="sibTrans" cxnId="{C5E5F4E0-0AAC-44F5-993B-75A64F555021}">
      <dgm:prSet/>
      <dgm:spPr/>
      <dgm:t>
        <a:bodyPr/>
        <a:lstStyle/>
        <a:p>
          <a:endParaRPr lang="en-US"/>
        </a:p>
      </dgm:t>
    </dgm:pt>
    <dgm:pt modelId="{79C44F55-4A29-4A40-953B-FE542866EF02}" type="pres">
      <dgm:prSet presAssocID="{DB7F5689-E485-4356-8099-F0991DEC5712}" presName="linear" presStyleCnt="0">
        <dgm:presLayoutVars>
          <dgm:animLvl val="lvl"/>
          <dgm:resizeHandles val="exact"/>
        </dgm:presLayoutVars>
      </dgm:prSet>
      <dgm:spPr/>
    </dgm:pt>
    <dgm:pt modelId="{29E68795-73AA-41D6-9774-F16AB3EEF37B}" type="pres">
      <dgm:prSet presAssocID="{063D89AF-5176-4120-A558-7B36FCE6CA5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8230B1D-F59C-473F-9B17-2C490D6711FD}" type="pres">
      <dgm:prSet presAssocID="{C03B3AF8-61F5-4F6B-9E6B-ABF42755BF83}" presName="spacer" presStyleCnt="0"/>
      <dgm:spPr/>
    </dgm:pt>
    <dgm:pt modelId="{C1A39EE0-4722-4C66-A426-0AAB3067946B}" type="pres">
      <dgm:prSet presAssocID="{D4D42AB0-8E0B-42E9-B63B-DFEFEF60078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4942F95-B09C-4E16-9A5F-B7C17070C00B}" type="pres">
      <dgm:prSet presAssocID="{D5EA27FF-FEFF-4969-BA97-D87F68C61F75}" presName="spacer" presStyleCnt="0"/>
      <dgm:spPr/>
    </dgm:pt>
    <dgm:pt modelId="{FC3DEF3C-DC01-44EE-AA85-F17B3E837227}" type="pres">
      <dgm:prSet presAssocID="{8FC89FC1-BD7C-4AE0-B669-F3C467DF533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18F9925-8D92-4099-B9D9-92343C79BCDD}" type="pres">
      <dgm:prSet presAssocID="{C56DD045-1C27-4CDB-8DEF-8971C4A773CD}" presName="spacer" presStyleCnt="0"/>
      <dgm:spPr/>
    </dgm:pt>
    <dgm:pt modelId="{B114EB50-4CB9-4231-8B89-4C45A223F20A}" type="pres">
      <dgm:prSet presAssocID="{F79C61BD-9E18-4A89-A22D-5C0C373364E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AC14D9B-BA69-497B-A74F-392260A28835}" type="pres">
      <dgm:prSet presAssocID="{D981784A-D7C3-4D78-87FC-9C1F08CCB983}" presName="spacer" presStyleCnt="0"/>
      <dgm:spPr/>
    </dgm:pt>
    <dgm:pt modelId="{D61D17C3-EBCB-431D-8786-F20563FF931A}" type="pres">
      <dgm:prSet presAssocID="{DA26E87C-0B5B-4B9C-8120-D1D275361E0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F211F0C-94E0-46F2-903D-E42DC3519592}" type="pres">
      <dgm:prSet presAssocID="{AFA7489D-448E-435D-9CD3-B79FFBA07F84}" presName="spacer" presStyleCnt="0"/>
      <dgm:spPr/>
    </dgm:pt>
    <dgm:pt modelId="{59668FF1-5779-4ECF-8926-636E1ACF8DEE}" type="pres">
      <dgm:prSet presAssocID="{4833CD16-288F-46C4-A2ED-8A589530245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CA7CD2D-1BC6-4D94-AC92-3B6891A2297E}" type="pres">
      <dgm:prSet presAssocID="{C0FE1DD4-C6B7-4B8E-9E36-1F917823BF4B}" presName="spacer" presStyleCnt="0"/>
      <dgm:spPr/>
    </dgm:pt>
    <dgm:pt modelId="{67EE9B3A-C9E2-46F9-911B-871D7A565EE0}" type="pres">
      <dgm:prSet presAssocID="{C81544F1-42B0-4A0E-B925-B85B80F6353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8608423-8D99-450E-93CB-76A532E023DF}" type="pres">
      <dgm:prSet presAssocID="{BABC9D52-77D2-4472-B0A4-6FD4404CA88C}" presName="spacer" presStyleCnt="0"/>
      <dgm:spPr/>
    </dgm:pt>
    <dgm:pt modelId="{866023F1-DC15-42DF-882D-A5F8F84D6776}" type="pres">
      <dgm:prSet presAssocID="{B59D89CD-6E6A-47F6-AE34-89A17FC55C70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F651C60-F6DF-4F59-BD53-6507FCA81AD8}" type="pres">
      <dgm:prSet presAssocID="{6AE19458-52C7-471D-A943-778D8089315E}" presName="spacer" presStyleCnt="0"/>
      <dgm:spPr/>
    </dgm:pt>
    <dgm:pt modelId="{F3C0A485-228A-479B-9988-254CA5E2D1E0}" type="pres">
      <dgm:prSet presAssocID="{37FFF7F9-63F1-441D-BB4A-6AC8816BF77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ED5AB02-C21C-4FB6-9149-A99C8D6F2A86}" type="presOf" srcId="{DB7F5689-E485-4356-8099-F0991DEC5712}" destId="{79C44F55-4A29-4A40-953B-FE542866EF02}" srcOrd="0" destOrd="0" presId="urn:microsoft.com/office/officeart/2005/8/layout/vList2"/>
    <dgm:cxn modelId="{8AA7280B-6C39-4974-979E-5A568A6F05AC}" type="presOf" srcId="{063D89AF-5176-4120-A558-7B36FCE6CA5E}" destId="{29E68795-73AA-41D6-9774-F16AB3EEF37B}" srcOrd="0" destOrd="0" presId="urn:microsoft.com/office/officeart/2005/8/layout/vList2"/>
    <dgm:cxn modelId="{3A5C2C19-BD03-4134-854B-BAF213132875}" type="presOf" srcId="{C81544F1-42B0-4A0E-B925-B85B80F6353D}" destId="{67EE9B3A-C9E2-46F9-911B-871D7A565EE0}" srcOrd="0" destOrd="0" presId="urn:microsoft.com/office/officeart/2005/8/layout/vList2"/>
    <dgm:cxn modelId="{DC19744F-AA37-46A7-A438-109CE4D6381B}" srcId="{DB7F5689-E485-4356-8099-F0991DEC5712}" destId="{D4D42AB0-8E0B-42E9-B63B-DFEFEF600783}" srcOrd="1" destOrd="0" parTransId="{B0B4DC97-0442-4085-8608-553927A0FAC8}" sibTransId="{D5EA27FF-FEFF-4969-BA97-D87F68C61F75}"/>
    <dgm:cxn modelId="{AAE9AB71-2FE4-44B2-9BDD-A55438C3B0AD}" type="presOf" srcId="{F79C61BD-9E18-4A89-A22D-5C0C373364E8}" destId="{B114EB50-4CB9-4231-8B89-4C45A223F20A}" srcOrd="0" destOrd="0" presId="urn:microsoft.com/office/officeart/2005/8/layout/vList2"/>
    <dgm:cxn modelId="{EE126A76-F4A6-414D-89AB-13D956F93DDE}" type="presOf" srcId="{37FFF7F9-63F1-441D-BB4A-6AC8816BF770}" destId="{F3C0A485-228A-479B-9988-254CA5E2D1E0}" srcOrd="0" destOrd="0" presId="urn:microsoft.com/office/officeart/2005/8/layout/vList2"/>
    <dgm:cxn modelId="{61335E86-599A-49E2-806B-18C672429AE3}" srcId="{DB7F5689-E485-4356-8099-F0991DEC5712}" destId="{C81544F1-42B0-4A0E-B925-B85B80F6353D}" srcOrd="6" destOrd="0" parTransId="{4482C7C0-4BF9-4534-8970-D303C79FE4D4}" sibTransId="{BABC9D52-77D2-4472-B0A4-6FD4404CA88C}"/>
    <dgm:cxn modelId="{645DF98B-20FD-49DF-997D-050A3D1F57D4}" srcId="{DB7F5689-E485-4356-8099-F0991DEC5712}" destId="{B59D89CD-6E6A-47F6-AE34-89A17FC55C70}" srcOrd="7" destOrd="0" parTransId="{48643F34-227C-46A0-A5E9-7455D68C40BC}" sibTransId="{6AE19458-52C7-471D-A943-778D8089315E}"/>
    <dgm:cxn modelId="{07376897-38EB-4962-B826-CD26802BAA25}" type="presOf" srcId="{8FC89FC1-BD7C-4AE0-B669-F3C467DF533A}" destId="{FC3DEF3C-DC01-44EE-AA85-F17B3E837227}" srcOrd="0" destOrd="0" presId="urn:microsoft.com/office/officeart/2005/8/layout/vList2"/>
    <dgm:cxn modelId="{4041F7A2-B7FF-4509-A435-D5EDA5E3C542}" type="presOf" srcId="{DA26E87C-0B5B-4B9C-8120-D1D275361E0E}" destId="{D61D17C3-EBCB-431D-8786-F20563FF931A}" srcOrd="0" destOrd="0" presId="urn:microsoft.com/office/officeart/2005/8/layout/vList2"/>
    <dgm:cxn modelId="{4BD901A8-FF48-488C-A625-AF8DF1B86195}" srcId="{DB7F5689-E485-4356-8099-F0991DEC5712}" destId="{4833CD16-288F-46C4-A2ED-8A589530245E}" srcOrd="5" destOrd="0" parTransId="{DA254B0C-7B7D-45B8-9459-A5E9AE4B04FE}" sibTransId="{C0FE1DD4-C6B7-4B8E-9E36-1F917823BF4B}"/>
    <dgm:cxn modelId="{74EA4DB4-F814-466E-AB70-CAF21FB4BEC0}" srcId="{DB7F5689-E485-4356-8099-F0991DEC5712}" destId="{8FC89FC1-BD7C-4AE0-B669-F3C467DF533A}" srcOrd="2" destOrd="0" parTransId="{A07AC846-ABEC-472D-878A-5D6476A675A1}" sibTransId="{C56DD045-1C27-4CDB-8DEF-8971C4A773CD}"/>
    <dgm:cxn modelId="{245E8FB7-0876-49DB-8171-32ABE048AAD0}" srcId="{DB7F5689-E485-4356-8099-F0991DEC5712}" destId="{F79C61BD-9E18-4A89-A22D-5C0C373364E8}" srcOrd="3" destOrd="0" parTransId="{51EBA490-02B3-4494-872C-F45AB3BC57A0}" sibTransId="{D981784A-D7C3-4D78-87FC-9C1F08CCB983}"/>
    <dgm:cxn modelId="{46659DD5-F25F-4C62-8A3E-B08D47E94455}" srcId="{DB7F5689-E485-4356-8099-F0991DEC5712}" destId="{DA26E87C-0B5B-4B9C-8120-D1D275361E0E}" srcOrd="4" destOrd="0" parTransId="{3627079D-FB15-4836-AEB8-934AF6EB7924}" sibTransId="{AFA7489D-448E-435D-9CD3-B79FFBA07F84}"/>
    <dgm:cxn modelId="{6E560ED6-3210-4D41-B31C-1A6F466BD98E}" type="presOf" srcId="{D4D42AB0-8E0B-42E9-B63B-DFEFEF600783}" destId="{C1A39EE0-4722-4C66-A426-0AAB3067946B}" srcOrd="0" destOrd="0" presId="urn:microsoft.com/office/officeart/2005/8/layout/vList2"/>
    <dgm:cxn modelId="{353568E0-2A05-4D42-A040-12E2551BECF1}" type="presOf" srcId="{4833CD16-288F-46C4-A2ED-8A589530245E}" destId="{59668FF1-5779-4ECF-8926-636E1ACF8DEE}" srcOrd="0" destOrd="0" presId="urn:microsoft.com/office/officeart/2005/8/layout/vList2"/>
    <dgm:cxn modelId="{C5E5F4E0-0AAC-44F5-993B-75A64F555021}" srcId="{DB7F5689-E485-4356-8099-F0991DEC5712}" destId="{37FFF7F9-63F1-441D-BB4A-6AC8816BF770}" srcOrd="8" destOrd="0" parTransId="{CCC46490-A45E-4BCC-8AF8-9DEB6E337367}" sibTransId="{E3C0B4E5-F577-41E9-B0C6-724BC70492D3}"/>
    <dgm:cxn modelId="{B3821FE6-9296-4C90-A21A-87BE373C7186}" srcId="{DB7F5689-E485-4356-8099-F0991DEC5712}" destId="{063D89AF-5176-4120-A558-7B36FCE6CA5E}" srcOrd="0" destOrd="0" parTransId="{E4DD2C0F-F800-4194-9E4C-32DE160190F8}" sibTransId="{C03B3AF8-61F5-4F6B-9E6B-ABF42755BF83}"/>
    <dgm:cxn modelId="{7E17AAFA-0AAE-46C2-861C-E70D84962164}" type="presOf" srcId="{B59D89CD-6E6A-47F6-AE34-89A17FC55C70}" destId="{866023F1-DC15-42DF-882D-A5F8F84D6776}" srcOrd="0" destOrd="0" presId="urn:microsoft.com/office/officeart/2005/8/layout/vList2"/>
    <dgm:cxn modelId="{09896564-58C6-4085-8FB6-8B4D3514D7D1}" type="presParOf" srcId="{79C44F55-4A29-4A40-953B-FE542866EF02}" destId="{29E68795-73AA-41D6-9774-F16AB3EEF37B}" srcOrd="0" destOrd="0" presId="urn:microsoft.com/office/officeart/2005/8/layout/vList2"/>
    <dgm:cxn modelId="{C653B82B-7780-4780-B81F-3EE50A83DE97}" type="presParOf" srcId="{79C44F55-4A29-4A40-953B-FE542866EF02}" destId="{E8230B1D-F59C-473F-9B17-2C490D6711FD}" srcOrd="1" destOrd="0" presId="urn:microsoft.com/office/officeart/2005/8/layout/vList2"/>
    <dgm:cxn modelId="{AF8321F9-A0B9-40E9-AF14-8D2F63ADDFE7}" type="presParOf" srcId="{79C44F55-4A29-4A40-953B-FE542866EF02}" destId="{C1A39EE0-4722-4C66-A426-0AAB3067946B}" srcOrd="2" destOrd="0" presId="urn:microsoft.com/office/officeart/2005/8/layout/vList2"/>
    <dgm:cxn modelId="{AE56E6FB-612A-48F6-A9FA-A89ABB6FEA72}" type="presParOf" srcId="{79C44F55-4A29-4A40-953B-FE542866EF02}" destId="{A4942F95-B09C-4E16-9A5F-B7C17070C00B}" srcOrd="3" destOrd="0" presId="urn:microsoft.com/office/officeart/2005/8/layout/vList2"/>
    <dgm:cxn modelId="{FF0AB5E8-8A29-4870-B17E-46783E6313BE}" type="presParOf" srcId="{79C44F55-4A29-4A40-953B-FE542866EF02}" destId="{FC3DEF3C-DC01-44EE-AA85-F17B3E837227}" srcOrd="4" destOrd="0" presId="urn:microsoft.com/office/officeart/2005/8/layout/vList2"/>
    <dgm:cxn modelId="{D7D26FE5-3A18-4FCF-AB81-D06D46BB3821}" type="presParOf" srcId="{79C44F55-4A29-4A40-953B-FE542866EF02}" destId="{E18F9925-8D92-4099-B9D9-92343C79BCDD}" srcOrd="5" destOrd="0" presId="urn:microsoft.com/office/officeart/2005/8/layout/vList2"/>
    <dgm:cxn modelId="{961EC8A4-9304-439E-999F-B93E293F217B}" type="presParOf" srcId="{79C44F55-4A29-4A40-953B-FE542866EF02}" destId="{B114EB50-4CB9-4231-8B89-4C45A223F20A}" srcOrd="6" destOrd="0" presId="urn:microsoft.com/office/officeart/2005/8/layout/vList2"/>
    <dgm:cxn modelId="{2DE4452B-06A9-4DF6-91FF-E17528C98AA0}" type="presParOf" srcId="{79C44F55-4A29-4A40-953B-FE542866EF02}" destId="{2AC14D9B-BA69-497B-A74F-392260A28835}" srcOrd="7" destOrd="0" presId="urn:microsoft.com/office/officeart/2005/8/layout/vList2"/>
    <dgm:cxn modelId="{782D21F6-79E0-4086-9FA4-7B98CDFDAF07}" type="presParOf" srcId="{79C44F55-4A29-4A40-953B-FE542866EF02}" destId="{D61D17C3-EBCB-431D-8786-F20563FF931A}" srcOrd="8" destOrd="0" presId="urn:microsoft.com/office/officeart/2005/8/layout/vList2"/>
    <dgm:cxn modelId="{B841644E-1CB1-4497-A6D9-244BAEE1B71F}" type="presParOf" srcId="{79C44F55-4A29-4A40-953B-FE542866EF02}" destId="{2F211F0C-94E0-46F2-903D-E42DC3519592}" srcOrd="9" destOrd="0" presId="urn:microsoft.com/office/officeart/2005/8/layout/vList2"/>
    <dgm:cxn modelId="{806F5D6A-B4E7-42E8-B06A-E31C7AC8D45C}" type="presParOf" srcId="{79C44F55-4A29-4A40-953B-FE542866EF02}" destId="{59668FF1-5779-4ECF-8926-636E1ACF8DEE}" srcOrd="10" destOrd="0" presId="urn:microsoft.com/office/officeart/2005/8/layout/vList2"/>
    <dgm:cxn modelId="{7AC66664-CE13-46FD-82A1-288F957759A0}" type="presParOf" srcId="{79C44F55-4A29-4A40-953B-FE542866EF02}" destId="{2CA7CD2D-1BC6-4D94-AC92-3B6891A2297E}" srcOrd="11" destOrd="0" presId="urn:microsoft.com/office/officeart/2005/8/layout/vList2"/>
    <dgm:cxn modelId="{D54F6F43-8A26-453E-9961-1D32CE007169}" type="presParOf" srcId="{79C44F55-4A29-4A40-953B-FE542866EF02}" destId="{67EE9B3A-C9E2-46F9-911B-871D7A565EE0}" srcOrd="12" destOrd="0" presId="urn:microsoft.com/office/officeart/2005/8/layout/vList2"/>
    <dgm:cxn modelId="{DB154527-2F78-40E4-8C04-D6451BC84905}" type="presParOf" srcId="{79C44F55-4A29-4A40-953B-FE542866EF02}" destId="{78608423-8D99-450E-93CB-76A532E023DF}" srcOrd="13" destOrd="0" presId="urn:microsoft.com/office/officeart/2005/8/layout/vList2"/>
    <dgm:cxn modelId="{0735F60A-D64C-4D35-98FE-9F96D3100164}" type="presParOf" srcId="{79C44F55-4A29-4A40-953B-FE542866EF02}" destId="{866023F1-DC15-42DF-882D-A5F8F84D6776}" srcOrd="14" destOrd="0" presId="urn:microsoft.com/office/officeart/2005/8/layout/vList2"/>
    <dgm:cxn modelId="{8FA72D56-E9EE-4FCA-A4D8-B6FDBD45CFDA}" type="presParOf" srcId="{79C44F55-4A29-4A40-953B-FE542866EF02}" destId="{CF651C60-F6DF-4F59-BD53-6507FCA81AD8}" srcOrd="15" destOrd="0" presId="urn:microsoft.com/office/officeart/2005/8/layout/vList2"/>
    <dgm:cxn modelId="{4F4696B6-D1DD-4436-B307-EB309D6E6D94}" type="presParOf" srcId="{79C44F55-4A29-4A40-953B-FE542866EF02}" destId="{F3C0A485-228A-479B-9988-254CA5E2D1E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68795-73AA-41D6-9774-F16AB3EEF37B}">
      <dsp:nvSpPr>
        <dsp:cNvPr id="0" name=""/>
        <dsp:cNvSpPr/>
      </dsp:nvSpPr>
      <dsp:spPr>
        <a:xfrm>
          <a:off x="0" y="303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Resume</a:t>
          </a:r>
        </a:p>
      </dsp:txBody>
      <dsp:txXfrm>
        <a:off x="22275" y="52662"/>
        <a:ext cx="5012846" cy="411750"/>
      </dsp:txXfrm>
    </dsp:sp>
    <dsp:sp modelId="{C1A39EE0-4722-4C66-A426-0AAB3067946B}">
      <dsp:nvSpPr>
        <dsp:cNvPr id="0" name=""/>
        <dsp:cNvSpPr/>
      </dsp:nvSpPr>
      <dsp:spPr>
        <a:xfrm>
          <a:off x="0" y="5442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Cover Letter</a:t>
          </a:r>
        </a:p>
      </dsp:txBody>
      <dsp:txXfrm>
        <a:off x="22275" y="566562"/>
        <a:ext cx="5012846" cy="411750"/>
      </dsp:txXfrm>
    </dsp:sp>
    <dsp:sp modelId="{FC3DEF3C-DC01-44EE-AA85-F17B3E837227}">
      <dsp:nvSpPr>
        <dsp:cNvPr id="0" name=""/>
        <dsp:cNvSpPr/>
      </dsp:nvSpPr>
      <dsp:spPr>
        <a:xfrm>
          <a:off x="0" y="10581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Academic Plan</a:t>
          </a:r>
        </a:p>
      </dsp:txBody>
      <dsp:txXfrm>
        <a:off x="22275" y="1080462"/>
        <a:ext cx="5012846" cy="411750"/>
      </dsp:txXfrm>
    </dsp:sp>
    <dsp:sp modelId="{B114EB50-4CB9-4231-8B89-4C45A223F20A}">
      <dsp:nvSpPr>
        <dsp:cNvPr id="0" name=""/>
        <dsp:cNvSpPr/>
      </dsp:nvSpPr>
      <dsp:spPr>
        <a:xfrm>
          <a:off x="0" y="15720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Statement of Professional Goals</a:t>
          </a:r>
        </a:p>
      </dsp:txBody>
      <dsp:txXfrm>
        <a:off x="22275" y="1594362"/>
        <a:ext cx="5012846" cy="411750"/>
      </dsp:txXfrm>
    </dsp:sp>
    <dsp:sp modelId="{D61D17C3-EBCB-431D-8786-F20563FF931A}">
      <dsp:nvSpPr>
        <dsp:cNvPr id="0" name=""/>
        <dsp:cNvSpPr/>
      </dsp:nvSpPr>
      <dsp:spPr>
        <a:xfrm>
          <a:off x="0" y="20859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Personal Mission Statement</a:t>
          </a:r>
        </a:p>
      </dsp:txBody>
      <dsp:txXfrm>
        <a:off x="22275" y="2108262"/>
        <a:ext cx="5012846" cy="411750"/>
      </dsp:txXfrm>
    </dsp:sp>
    <dsp:sp modelId="{59668FF1-5779-4ECF-8926-636E1ACF8DEE}">
      <dsp:nvSpPr>
        <dsp:cNvPr id="0" name=""/>
        <dsp:cNvSpPr/>
      </dsp:nvSpPr>
      <dsp:spPr>
        <a:xfrm>
          <a:off x="0" y="25998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Letters of Recommendation</a:t>
          </a:r>
        </a:p>
      </dsp:txBody>
      <dsp:txXfrm>
        <a:off x="22275" y="2622162"/>
        <a:ext cx="5012846" cy="411750"/>
      </dsp:txXfrm>
    </dsp:sp>
    <dsp:sp modelId="{67EE9B3A-C9E2-46F9-911B-871D7A565EE0}">
      <dsp:nvSpPr>
        <dsp:cNvPr id="0" name=""/>
        <dsp:cNvSpPr/>
      </dsp:nvSpPr>
      <dsp:spPr>
        <a:xfrm>
          <a:off x="0" y="31137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References</a:t>
          </a:r>
        </a:p>
      </dsp:txBody>
      <dsp:txXfrm>
        <a:off x="22275" y="3136062"/>
        <a:ext cx="5012846" cy="411750"/>
      </dsp:txXfrm>
    </dsp:sp>
    <dsp:sp modelId="{866023F1-DC15-42DF-882D-A5F8F84D6776}">
      <dsp:nvSpPr>
        <dsp:cNvPr id="0" name=""/>
        <dsp:cNvSpPr/>
      </dsp:nvSpPr>
      <dsp:spPr>
        <a:xfrm>
          <a:off x="0" y="36276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Leadership Experience</a:t>
          </a:r>
        </a:p>
      </dsp:txBody>
      <dsp:txXfrm>
        <a:off x="22275" y="3649962"/>
        <a:ext cx="5012846" cy="411750"/>
      </dsp:txXfrm>
    </dsp:sp>
    <dsp:sp modelId="{F3C0A485-228A-479B-9988-254CA5E2D1E0}">
      <dsp:nvSpPr>
        <dsp:cNvPr id="0" name=""/>
        <dsp:cNvSpPr/>
      </dsp:nvSpPr>
      <dsp:spPr>
        <a:xfrm>
          <a:off x="0" y="4141587"/>
          <a:ext cx="5057396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Community Involvement</a:t>
          </a:r>
        </a:p>
      </dsp:txBody>
      <dsp:txXfrm>
        <a:off x="22275" y="4163862"/>
        <a:ext cx="5012846" cy="411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78" r="8678"/>
          <a:stretch/>
        </p:blipFill>
        <p:spPr>
          <a:xfrm rot="16200000">
            <a:off x="-166670" y="166697"/>
            <a:ext cx="6857988" cy="652461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Jeffrey Walley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</a:rPr>
              <a:t>Cyber Security and Networking Student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3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D8CFAC-374C-ED48-848D-11357D43B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09062"/>
              </p:ext>
            </p:extLst>
          </p:nvPr>
        </p:nvGraphicFramePr>
        <p:xfrm>
          <a:off x="2995127" y="114720"/>
          <a:ext cx="5999583" cy="641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3" imgW="7311813" imgH="7813827" progId="Word.Document.12">
                  <p:embed/>
                </p:oleObj>
              </mc:Choice>
              <mc:Fallback>
                <p:oleObj name="Document" r:id="rId3" imgW="7311813" imgH="78138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5127" y="114720"/>
                        <a:ext cx="5999583" cy="641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491BD-C0D9-FD6E-E04E-304BDFD3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2A30F-35C4-0A77-B7DD-16D58D89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99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0614E-02A3-6F28-1E87-906F29AB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Leadership Experience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2F6794-BE5A-2C98-FE49-CA7F365C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327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EEC91-5039-C67C-FEDF-CFC3E2C6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Community Involvement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CFA0F-81C7-B01F-51EB-FF8E46AE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30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C37A7-CCAE-3895-4EB0-7C3B0950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Contents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8126F4C-84D3-BFDB-7089-5E9E2CDC0D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0206" y="1111753"/>
          <a:ext cx="5057396" cy="462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94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90B1A-103C-D4B9-49FB-BB4DAD30D668}"/>
              </a:ext>
            </a:extLst>
          </p:cNvPr>
          <p:cNvSpPr/>
          <p:nvPr/>
        </p:nvSpPr>
        <p:spPr>
          <a:xfrm>
            <a:off x="4741863" y="639763"/>
            <a:ext cx="6797675" cy="5649912"/>
          </a:xfrm>
          <a:prstGeom prst="rect">
            <a:avLst/>
          </a:prstGeom>
        </p:spPr>
        <p:txBody>
          <a:bodyPr/>
          <a:lstStyle/>
          <a:p>
            <a:pPr lvl="1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2E9629-0830-82DB-E772-6F64E85C8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86211"/>
              </p:ext>
            </p:extLst>
          </p:nvPr>
        </p:nvGraphicFramePr>
        <p:xfrm>
          <a:off x="5334582" y="55955"/>
          <a:ext cx="5612235" cy="680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4" imgW="6729243" imgH="8157038" progId="Word.Document.12">
                  <p:embed/>
                </p:oleObj>
              </mc:Choice>
              <mc:Fallback>
                <p:oleObj name="Document" r:id="rId4" imgW="6729243" imgH="8157038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02E9629-0830-82DB-E772-6F64E85C8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582" y="55955"/>
                        <a:ext cx="5612235" cy="680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474A994-15C5-F976-8123-A2D9876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Cover Letter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85B33E2-ADC7-DF6B-692C-A63CFE6F6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17314"/>
              </p:ext>
            </p:extLst>
          </p:nvPr>
        </p:nvGraphicFramePr>
        <p:xfrm>
          <a:off x="5570376" y="317241"/>
          <a:ext cx="5019965" cy="589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3" imgW="6329468" imgH="6937412" progId="Word.Document.12">
                  <p:embed/>
                </p:oleObj>
              </mc:Choice>
              <mc:Fallback>
                <p:oleObj name="Document" r:id="rId3" imgW="6329468" imgH="69374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0376" y="317241"/>
                        <a:ext cx="5019965" cy="589694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1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9BBBD8B5-D8E2-F540-4A5A-D6B66EDB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Academic Plan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7D57DE-BC4D-43BE-36DA-D8B91292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950" y="605896"/>
            <a:ext cx="5923721" cy="5646208"/>
          </a:xfrm>
        </p:spPr>
        <p:txBody>
          <a:bodyPr numCol="2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u="sng" dirty="0"/>
              <a:t>Spring 2022</a:t>
            </a:r>
          </a:p>
          <a:p>
            <a:pPr lvl="1" algn="ctr"/>
            <a:r>
              <a:rPr lang="en-US" sz="1100" dirty="0"/>
              <a:t>CTEC-101</a:t>
            </a:r>
          </a:p>
          <a:p>
            <a:pPr lvl="1" algn="ctr"/>
            <a:r>
              <a:rPr lang="en-US" sz="1100" dirty="0"/>
              <a:t>CTEC-102</a:t>
            </a:r>
          </a:p>
          <a:p>
            <a:pPr lvl="1" algn="ctr"/>
            <a:r>
              <a:rPr lang="en-US" sz="1100" dirty="0"/>
              <a:t>CTEC-104</a:t>
            </a:r>
          </a:p>
          <a:p>
            <a:pPr lvl="1" algn="ctr"/>
            <a:r>
              <a:rPr lang="en-US" sz="1100" dirty="0"/>
              <a:t>CTEC-107</a:t>
            </a:r>
          </a:p>
          <a:p>
            <a:pPr marL="201168" lvl="1" indent="0" algn="ctr">
              <a:buNone/>
            </a:pPr>
            <a:r>
              <a:rPr lang="en-US" sz="2400" u="sng" dirty="0"/>
              <a:t>Fall 2022</a:t>
            </a:r>
          </a:p>
          <a:p>
            <a:pPr lvl="1" algn="ctr"/>
            <a:r>
              <a:rPr lang="en-US" sz="1100" dirty="0"/>
              <a:t>CTEC-112</a:t>
            </a:r>
          </a:p>
          <a:p>
            <a:pPr lvl="1" algn="ctr"/>
            <a:r>
              <a:rPr lang="en-US" sz="1100" dirty="0"/>
              <a:t>CTEC-114</a:t>
            </a:r>
          </a:p>
          <a:p>
            <a:pPr lvl="1" algn="ctr"/>
            <a:r>
              <a:rPr lang="en-US" sz="1100" dirty="0"/>
              <a:t>CTEC-155</a:t>
            </a:r>
          </a:p>
          <a:p>
            <a:pPr lvl="1" algn="ctr"/>
            <a:r>
              <a:rPr lang="en-US" sz="1100" dirty="0"/>
              <a:t>MATH-102</a:t>
            </a:r>
          </a:p>
          <a:p>
            <a:pPr marL="0" indent="0" algn="ctr">
              <a:buNone/>
            </a:pPr>
            <a:r>
              <a:rPr lang="en-US" sz="2400" dirty="0"/>
              <a:t>																					</a:t>
            </a:r>
          </a:p>
          <a:p>
            <a:pPr marL="0" indent="0" algn="ctr">
              <a:buNone/>
            </a:pPr>
            <a:endParaRPr lang="en-US" sz="2400" u="sng" dirty="0"/>
          </a:p>
          <a:p>
            <a:pPr marL="0" indent="0" algn="ctr">
              <a:buNone/>
            </a:pPr>
            <a:endParaRPr lang="en-US" sz="2400" u="sng" dirty="0"/>
          </a:p>
          <a:p>
            <a:pPr marL="0" indent="0" algn="ctr">
              <a:buNone/>
            </a:pPr>
            <a:r>
              <a:rPr lang="en-US" sz="2400" u="sng" dirty="0"/>
              <a:t>Spring 2023</a:t>
            </a:r>
          </a:p>
          <a:p>
            <a:pPr lvl="1" algn="ctr"/>
            <a:r>
              <a:rPr lang="en-US" sz="1100" dirty="0"/>
              <a:t>CTEC-172</a:t>
            </a:r>
          </a:p>
          <a:p>
            <a:pPr lvl="1" algn="ctr"/>
            <a:r>
              <a:rPr lang="en-US" sz="1100" dirty="0"/>
              <a:t>CTEC-210</a:t>
            </a:r>
          </a:p>
          <a:p>
            <a:pPr lvl="1" algn="ctr"/>
            <a:r>
              <a:rPr lang="en-US" sz="1100" dirty="0"/>
              <a:t>CTEC-279</a:t>
            </a:r>
          </a:p>
          <a:p>
            <a:pPr lvl="1" algn="ctr"/>
            <a:r>
              <a:rPr lang="en-US" sz="1100" dirty="0"/>
              <a:t>CTEC-280</a:t>
            </a:r>
          </a:p>
          <a:p>
            <a:pPr algn="ctr"/>
            <a:r>
              <a:rPr lang="en-US" sz="2400" u="sng" dirty="0"/>
              <a:t>Fall 2023</a:t>
            </a:r>
          </a:p>
          <a:p>
            <a:pPr lvl="1" algn="ctr"/>
            <a:r>
              <a:rPr lang="en-US" sz="1100" dirty="0"/>
              <a:t>CTEC-170</a:t>
            </a:r>
          </a:p>
          <a:p>
            <a:pPr lvl="1" algn="ctr"/>
            <a:r>
              <a:rPr lang="en-US" sz="1100" dirty="0"/>
              <a:t>CTEC-287</a:t>
            </a:r>
          </a:p>
          <a:p>
            <a:pPr lvl="1" algn="ctr"/>
            <a:r>
              <a:rPr lang="en-US" sz="1100" dirty="0"/>
              <a:t>CTEC-Elective</a:t>
            </a:r>
          </a:p>
          <a:p>
            <a:pPr lvl="1" algn="ctr"/>
            <a:r>
              <a:rPr lang="en-US" sz="1100" dirty="0"/>
              <a:t>CTEC-299</a:t>
            </a:r>
          </a:p>
          <a:p>
            <a:pPr marL="201168" lvl="1" indent="0" algn="ctr">
              <a:buNone/>
            </a:pPr>
            <a:r>
              <a:rPr lang="en-US" sz="2400" dirty="0"/>
              <a:t>																															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2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DF6C67-D8BB-897C-71D4-D21105D0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8104"/>
            <a:ext cx="10058400" cy="107354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Statement of Professional 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DCD16-C791-6122-1762-085597B9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3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A7BAD-1582-1A71-F040-356FB2D7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Personal Mission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6ED646-ED09-6CFF-8D59-DEFB88B27FE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260056"/>
              </p:ext>
            </p:extLst>
          </p:nvPr>
        </p:nvGraphicFramePr>
        <p:xfrm>
          <a:off x="5872699" y="448333"/>
          <a:ext cx="5089525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3" imgW="6329468" imgH="7019970" progId="Word.Document.12">
                  <p:embed/>
                </p:oleObj>
              </mc:Choice>
              <mc:Fallback>
                <p:oleObj name="Document" r:id="rId3" imgW="6329468" imgH="7019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2699" y="448333"/>
                        <a:ext cx="5089525" cy="564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4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EA4233-8981-6CF8-48DA-A3528C98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chemeClr val="tx1">
                    <a:lumMod val="85000"/>
                    <a:lumOff val="15000"/>
                  </a:schemeClr>
                </a:solidFill>
              </a:rPr>
              <a:t>Letters of Recommendation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15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F0B368C-0AA4-9A8F-3395-B4B4B1317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115950"/>
              </p:ext>
            </p:extLst>
          </p:nvPr>
        </p:nvGraphicFramePr>
        <p:xfrm>
          <a:off x="3125788" y="1025525"/>
          <a:ext cx="5940425" cy="48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3" imgW="5940848" imgH="4805319" progId="Word.Document.12">
                  <p:embed/>
                </p:oleObj>
              </mc:Choice>
              <mc:Fallback>
                <p:oleObj name="Document" r:id="rId3" imgW="5940848" imgH="48053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5788" y="1025525"/>
                        <a:ext cx="5940425" cy="480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04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{6C8FEAD3-AE7A-4F3C-B593-FCD20F2005E7}tf33845126_win32</Template>
  <TotalTime>72</TotalTime>
  <Words>124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Franklin Gothic Book</vt:lpstr>
      <vt:lpstr>1_RetrospectVTI</vt:lpstr>
      <vt:lpstr>Document</vt:lpstr>
      <vt:lpstr>Microsoft Word Document</vt:lpstr>
      <vt:lpstr>Jeffrey Walley</vt:lpstr>
      <vt:lpstr>Contents</vt:lpstr>
      <vt:lpstr>Resume</vt:lpstr>
      <vt:lpstr>Cover Letter</vt:lpstr>
      <vt:lpstr>Academic Plan</vt:lpstr>
      <vt:lpstr>Statement of Professional Goals</vt:lpstr>
      <vt:lpstr>Personal Mission Statement</vt:lpstr>
      <vt:lpstr>Letters of Recommendation</vt:lpstr>
      <vt:lpstr>PowerPoint Presentation</vt:lpstr>
      <vt:lpstr>PowerPoint Presentation</vt:lpstr>
      <vt:lpstr>PowerPoint Presentation</vt:lpstr>
      <vt:lpstr>References</vt:lpstr>
      <vt:lpstr>Leadership Experience</vt:lpstr>
      <vt:lpstr>Community Involvement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Jeffrey Walley</dc:title>
  <dc:creator>J S Walley</dc:creator>
  <cp:lastModifiedBy>J S Walley</cp:lastModifiedBy>
  <cp:revision>35</cp:revision>
  <dcterms:created xsi:type="dcterms:W3CDTF">2022-05-05T00:10:11Z</dcterms:created>
  <dcterms:modified xsi:type="dcterms:W3CDTF">2022-05-05T04:12:16Z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