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1c756502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1c756502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e51370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e51370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c756502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c756502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e51370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e51370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Review: Jobs-2013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Peyton Clifton, Andrew Boothe, Hunter Smith, and Jeffrey Walley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Emotional Intelligence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The Movie makes it very clear that Steve Jobs had a </a:t>
            </a:r>
            <a:r>
              <a:rPr lang="en"/>
              <a:t>relatively</a:t>
            </a:r>
            <a:r>
              <a:rPr lang="en"/>
              <a:t> normal or even high emotional intelligence, yet he regularly </a:t>
            </a:r>
            <a:r>
              <a:rPr lang="en"/>
              <a:t>ignored</a:t>
            </a:r>
            <a:r>
              <a:rPr lang="en"/>
              <a:t> his friend and </a:t>
            </a:r>
            <a:r>
              <a:rPr lang="en"/>
              <a:t>colleagues</a:t>
            </a:r>
            <a:r>
              <a:rPr lang="en"/>
              <a:t> feelings in order to get what he wanted. This is very poor practice not only in the </a:t>
            </a:r>
            <a:r>
              <a:rPr lang="en"/>
              <a:t>workplace</a:t>
            </a:r>
            <a:r>
              <a:rPr lang="en"/>
              <a:t> but also in everyday life. This would be major contributing factor in why most people describe Steve Jobs as a jerk.</a:t>
            </a:r>
            <a:endParaRPr/>
          </a:p>
          <a:p>
            <a:pPr indent="0" lvl="0" marL="0" rtl="0" algn="l">
              <a:spcBef>
                <a:spcPts val="1200"/>
              </a:spcBef>
              <a:spcAft>
                <a:spcPts val="0"/>
              </a:spcAft>
              <a:buNone/>
            </a:pPr>
            <a:r>
              <a:rPr lang="en"/>
              <a:t>	He constantly pulled the power card as it was “his” company, however the movie makes it clear it was only partially his company as the investors had more say so than he did by himself.</a:t>
            </a:r>
            <a:endParaRPr/>
          </a:p>
          <a:p>
            <a:pPr indent="0" lvl="0" marL="0" rtl="0" algn="l">
              <a:spcBef>
                <a:spcPts val="1200"/>
              </a:spcBef>
              <a:spcAft>
                <a:spcPts val="1200"/>
              </a:spcAft>
              <a:buNone/>
            </a:pPr>
            <a:r>
              <a:rPr lang="en"/>
              <a:t>	Jobs could have been just as inspirational and </a:t>
            </a:r>
            <a:r>
              <a:rPr lang="en"/>
              <a:t>ingenuitive</a:t>
            </a:r>
            <a:r>
              <a:rPr lang="en"/>
              <a:t> without being so rude. His method was to inspire but if you had trouble seeing the same picture as him you were at fault, when in reality he was at fault for not explaining and describing what he wanted well enough. The scene where he fires Apple’s best coder for not seeing the same finished product as him is perfect evidence for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Conflict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152400" rtl="0" algn="l">
              <a:lnSpc>
                <a:spcPct val="115000"/>
              </a:lnSpc>
              <a:spcBef>
                <a:spcPts val="0"/>
              </a:spcBef>
              <a:spcAft>
                <a:spcPts val="0"/>
              </a:spcAft>
              <a:buNone/>
            </a:pPr>
            <a:r>
              <a:rPr lang="en">
                <a:solidFill>
                  <a:srgbClr val="FFFFFF"/>
                </a:solidFill>
              </a:rPr>
              <a:t>Jobs had heated Personal and Business Conflicts:</a:t>
            </a:r>
            <a:endParaRPr>
              <a:solidFill>
                <a:srgbClr val="FFFFFF"/>
              </a:solidFill>
            </a:endParaRPr>
          </a:p>
          <a:p>
            <a:pPr indent="0" lvl="0" marL="152400" rtl="0" algn="ctr">
              <a:lnSpc>
                <a:spcPct val="115000"/>
              </a:lnSpc>
              <a:spcBef>
                <a:spcPts val="0"/>
              </a:spcBef>
              <a:spcAft>
                <a:spcPts val="0"/>
              </a:spcAft>
              <a:buNone/>
            </a:pPr>
            <a:r>
              <a:rPr lang="en" sz="1800" u="sng">
                <a:solidFill>
                  <a:srgbClr val="FFFFFF"/>
                </a:solidFill>
              </a:rPr>
              <a:t>Personal Conflict</a:t>
            </a:r>
            <a:endParaRPr sz="1800" u="sng">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400">
                <a:solidFill>
                  <a:srgbClr val="FFFFFF"/>
                </a:solidFill>
              </a:rPr>
              <a:t>Throwing out pregnant girlfriend and denying paternity.</a:t>
            </a:r>
            <a:endParaRPr sz="14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400">
                <a:solidFill>
                  <a:srgbClr val="FFFFFF"/>
                </a:solidFill>
              </a:rPr>
              <a:t>Poor treatment of friends Daniel Kotkke and Steve Wozniak</a:t>
            </a:r>
            <a:endParaRPr sz="1400">
              <a:solidFill>
                <a:srgbClr val="FFFFFF"/>
              </a:solidFill>
            </a:endParaRPr>
          </a:p>
          <a:p>
            <a:pPr indent="0" lvl="0" marL="152400" rtl="0" algn="ctr">
              <a:lnSpc>
                <a:spcPct val="115000"/>
              </a:lnSpc>
              <a:spcBef>
                <a:spcPts val="0"/>
              </a:spcBef>
              <a:spcAft>
                <a:spcPts val="0"/>
              </a:spcAft>
              <a:buNone/>
            </a:pPr>
            <a:r>
              <a:rPr lang="en" sz="1800" u="sng">
                <a:solidFill>
                  <a:srgbClr val="FFFFFF"/>
                </a:solidFill>
              </a:rPr>
              <a:t>Business Conflict</a:t>
            </a:r>
            <a:endParaRPr sz="1800" u="sng">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Apple’s Board of Directors considered Steve Jobs a “time bomb”</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Jobs had conflict with Arthur Rock before being pulled from the Lisa Project</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Jobs then was pushed out of Apple by John Sculley and the Board of Directors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When Jobs returned, in 1996, he became CEO and remade Apple as he envisioned</a:t>
            </a:r>
            <a:endParaRPr sz="14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Negotiations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There are many negotiations in the film mainly between Steve Jobs and his board of investors. These </a:t>
            </a:r>
            <a:r>
              <a:rPr lang="en"/>
              <a:t>negotiations</a:t>
            </a:r>
            <a:r>
              <a:rPr lang="en"/>
              <a:t> were always heated.</a:t>
            </a:r>
            <a:endParaRPr/>
          </a:p>
          <a:p>
            <a:pPr indent="457200" lvl="0" marL="0" rtl="0" algn="l">
              <a:spcBef>
                <a:spcPts val="1200"/>
              </a:spcBef>
              <a:spcAft>
                <a:spcPts val="0"/>
              </a:spcAft>
              <a:buNone/>
            </a:pPr>
            <a:r>
              <a:rPr lang="en"/>
              <a:t>Steve displayed a lack of soft skills in these negotiations as much as he could. However this appears intentional in most cases. This was a contributing factor in him being outed from Apple. Jobs </a:t>
            </a:r>
            <a:r>
              <a:rPr lang="en"/>
              <a:t>rarely</a:t>
            </a:r>
            <a:r>
              <a:rPr lang="en"/>
              <a:t> ever tried to work with his board and was </a:t>
            </a:r>
            <a:r>
              <a:rPr lang="en"/>
              <a:t>adamant</a:t>
            </a:r>
            <a:r>
              <a:rPr lang="en"/>
              <a:t> he have things his way.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Leadership</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Clr>
                <a:srgbClr val="FFFFFF"/>
              </a:buClr>
              <a:buSzPts val="1300"/>
              <a:buChar char="●"/>
            </a:pPr>
            <a:r>
              <a:rPr lang="en">
                <a:solidFill>
                  <a:srgbClr val="FFFFFF"/>
                </a:solidFill>
              </a:rPr>
              <a:t>Professionalism: </a:t>
            </a:r>
            <a:r>
              <a:rPr lang="en" sz="1000">
                <a:solidFill>
                  <a:srgbClr val="FFFFFF"/>
                </a:solidFill>
              </a:rPr>
              <a:t>Jobs started his career with few ‘Soft Skills’ and a very poor sense of professionalism.</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Ownership &amp; Accountability: </a:t>
            </a:r>
            <a:r>
              <a:rPr lang="en" sz="1000">
                <a:solidFill>
                  <a:srgbClr val="FFFFFF"/>
                </a:solidFill>
              </a:rPr>
              <a:t>He denied paternity of his daughter in the early 80’s and believed others were to  blame for his failures.</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Communication Skills: </a:t>
            </a:r>
            <a:r>
              <a:rPr lang="en" sz="1000">
                <a:solidFill>
                  <a:srgbClr val="FFFFFF"/>
                </a:solidFill>
              </a:rPr>
              <a:t>Throughout the movie Jobs demonstrated poor communication skills with his peers and his business associates.</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Empathy: </a:t>
            </a:r>
            <a:r>
              <a:rPr lang="en" sz="1000">
                <a:solidFill>
                  <a:srgbClr val="FFFFFF"/>
                </a:solidFill>
              </a:rPr>
              <a:t>Jobs had a sense of empathy in his business undertakings, though he did not always demonstrate it when communicating with others.</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Physical Fitness: </a:t>
            </a:r>
            <a:r>
              <a:rPr lang="en" sz="1000">
                <a:solidFill>
                  <a:srgbClr val="FFFFFF"/>
                </a:solidFill>
              </a:rPr>
              <a:t>Early in his life Jobs is shown as not caring about his hygiene, he made changes as he matured and was seen as an orderly and clean professional by the end of his life.</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spcBef>
                <a:spcPts val="0"/>
              </a:spcBef>
              <a:spcAft>
                <a:spcPts val="0"/>
              </a:spcAft>
              <a:buClr>
                <a:srgbClr val="FFFFFF"/>
              </a:buClr>
              <a:buSzPts val="1300"/>
              <a:buChar char="●"/>
            </a:pPr>
            <a:r>
              <a:rPr lang="en" sz="1400">
                <a:solidFill>
                  <a:srgbClr val="FFFFFF"/>
                </a:solidFill>
              </a:rPr>
              <a:t>Storytelling Skills: </a:t>
            </a:r>
            <a:r>
              <a:rPr lang="en" sz="1000">
                <a:solidFill>
                  <a:srgbClr val="FFFFFF"/>
                </a:solidFill>
              </a:rPr>
              <a:t>Jobs was a skilled orator and could inspire others with his ideas and insight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