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2/8/2022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2/8/2022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How to Write a Constructed Response</a:t>
            </a:r>
            <a:endParaRPr lang="en-US" sz="48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4390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Constructed Response</a:t>
            </a:r>
            <a:endParaRPr lang="en-US" dirty="0"/>
          </a:p>
        </p:txBody>
      </p:sp>
      <p:sp>
        <p:nvSpPr>
          <p:cNvPr id="3" name="Content Placeholder 2"/>
          <p:cNvSpPr>
            <a:spLocks noGrp="1"/>
          </p:cNvSpPr>
          <p:nvPr>
            <p:ph idx="1"/>
          </p:nvPr>
        </p:nvSpPr>
        <p:spPr/>
        <p:txBody>
          <a:bodyPr/>
          <a:lstStyle/>
          <a:p>
            <a:r>
              <a:rPr lang="en-US" sz="3200" dirty="0" smtClean="0"/>
              <a:t>Answering a constructed response question is the  same as answering an essay question.</a:t>
            </a:r>
          </a:p>
          <a:p>
            <a:r>
              <a:rPr lang="en-US" sz="3200" dirty="0" smtClean="0"/>
              <a:t>Questions that ask you to apply your knowledge and understand in a short written answer.</a:t>
            </a:r>
          </a:p>
          <a:p>
            <a:endParaRPr lang="en-US" dirty="0"/>
          </a:p>
        </p:txBody>
      </p:sp>
    </p:spTree>
    <p:extLst>
      <p:ext uri="{BB962C8B-B14F-4D97-AF65-F5344CB8AC3E}">
        <p14:creationId xmlns:p14="http://schemas.microsoft.com/office/powerpoint/2010/main" val="121287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sp>
        <p:nvSpPr>
          <p:cNvPr id="3" name="Content Placeholder 2"/>
          <p:cNvSpPr>
            <a:spLocks noGrp="1"/>
          </p:cNvSpPr>
          <p:nvPr>
            <p:ph idx="1"/>
          </p:nvPr>
        </p:nvSpPr>
        <p:spPr/>
        <p:txBody>
          <a:bodyPr>
            <a:normAutofit/>
          </a:bodyPr>
          <a:lstStyle/>
          <a:p>
            <a:r>
              <a:rPr lang="en-US" sz="3200" dirty="0" smtClean="0"/>
              <a:t>Reword</a:t>
            </a:r>
          </a:p>
          <a:p>
            <a:r>
              <a:rPr lang="en-US" sz="3200" dirty="0" smtClean="0"/>
              <a:t>Answer</a:t>
            </a:r>
          </a:p>
          <a:p>
            <a:r>
              <a:rPr lang="en-US" sz="3200" dirty="0" smtClean="0"/>
              <a:t>Cite Evidence</a:t>
            </a:r>
          </a:p>
          <a:p>
            <a:r>
              <a:rPr lang="en-US" sz="3200" dirty="0" smtClean="0"/>
              <a:t>Explain</a:t>
            </a:r>
            <a:endParaRPr lang="en-US" sz="3200" dirty="0"/>
          </a:p>
        </p:txBody>
      </p:sp>
    </p:spTree>
    <p:extLst>
      <p:ext uri="{BB962C8B-B14F-4D97-AF65-F5344CB8AC3E}">
        <p14:creationId xmlns:p14="http://schemas.microsoft.com/office/powerpoint/2010/main" val="61220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sp>
        <p:nvSpPr>
          <p:cNvPr id="3" name="Content Placeholder 2"/>
          <p:cNvSpPr>
            <a:spLocks noGrp="1"/>
          </p:cNvSpPr>
          <p:nvPr>
            <p:ph idx="1"/>
          </p:nvPr>
        </p:nvSpPr>
        <p:spPr/>
        <p:txBody>
          <a:bodyPr>
            <a:normAutofit/>
          </a:bodyPr>
          <a:lstStyle/>
          <a:p>
            <a:r>
              <a:rPr lang="en-US" sz="3600" b="1" u="sng" dirty="0" smtClean="0"/>
              <a:t>Reword or Restate </a:t>
            </a:r>
            <a:r>
              <a:rPr lang="en-US" sz="3600" dirty="0" smtClean="0"/>
              <a:t>the question and make it into a statement as part of the answer you provide.</a:t>
            </a:r>
          </a:p>
          <a:p>
            <a:r>
              <a:rPr lang="en-US" sz="3600" dirty="0" smtClean="0">
                <a:solidFill>
                  <a:srgbClr val="FFFF00"/>
                </a:solidFill>
              </a:rPr>
              <a:t>Example</a:t>
            </a:r>
            <a:r>
              <a:rPr lang="en-US" sz="3600" dirty="0" smtClean="0"/>
              <a:t>:  </a:t>
            </a:r>
          </a:p>
          <a:p>
            <a:pPr lvl="1"/>
            <a:r>
              <a:rPr lang="en-US" sz="3200" dirty="0" smtClean="0"/>
              <a:t>What color is the sky?</a:t>
            </a:r>
          </a:p>
          <a:p>
            <a:pPr lvl="1"/>
            <a:r>
              <a:rPr lang="en-US" sz="3200" dirty="0" smtClean="0"/>
              <a:t>The color of the sky is usually blue….</a:t>
            </a:r>
          </a:p>
        </p:txBody>
      </p:sp>
    </p:spTree>
    <p:extLst>
      <p:ext uri="{BB962C8B-B14F-4D97-AF65-F5344CB8AC3E}">
        <p14:creationId xmlns:p14="http://schemas.microsoft.com/office/powerpoint/2010/main" val="953548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a:t>
            </a:r>
            <a:endParaRPr lang="en-US" dirty="0"/>
          </a:p>
        </p:txBody>
      </p:sp>
      <p:sp>
        <p:nvSpPr>
          <p:cNvPr id="3" name="Content Placeholder 2"/>
          <p:cNvSpPr>
            <a:spLocks noGrp="1"/>
          </p:cNvSpPr>
          <p:nvPr>
            <p:ph idx="1"/>
          </p:nvPr>
        </p:nvSpPr>
        <p:spPr/>
        <p:txBody>
          <a:bodyPr>
            <a:normAutofit/>
          </a:bodyPr>
          <a:lstStyle/>
          <a:p>
            <a:r>
              <a:rPr lang="en-US" sz="3600" b="1" u="sng" dirty="0" smtClean="0"/>
              <a:t>Answer</a:t>
            </a:r>
            <a:r>
              <a:rPr lang="en-US" sz="3600" dirty="0" smtClean="0"/>
              <a:t>:  Show how you arrived at your answer with general reasons.  Usually R &amp; A are in the same sentence. </a:t>
            </a:r>
          </a:p>
          <a:p>
            <a:r>
              <a:rPr lang="en-US" sz="3600" dirty="0" smtClean="0">
                <a:solidFill>
                  <a:srgbClr val="FFFF00"/>
                </a:solidFill>
              </a:rPr>
              <a:t>Example</a:t>
            </a:r>
            <a:r>
              <a:rPr lang="en-US" sz="3600" dirty="0" smtClean="0"/>
              <a:t>:</a:t>
            </a:r>
          </a:p>
          <a:p>
            <a:pPr lvl="1"/>
            <a:r>
              <a:rPr lang="en-US" sz="3200" dirty="0" smtClean="0"/>
              <a:t>The color of the sky is usually blue because of how we see light waves and weather conditions. </a:t>
            </a:r>
            <a:endParaRPr lang="en-US" sz="3200" dirty="0"/>
          </a:p>
        </p:txBody>
      </p:sp>
    </p:spTree>
    <p:extLst>
      <p:ext uri="{BB962C8B-B14F-4D97-AF65-F5344CB8AC3E}">
        <p14:creationId xmlns:p14="http://schemas.microsoft.com/office/powerpoint/2010/main" val="285319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sp>
        <p:nvSpPr>
          <p:cNvPr id="3" name="Content Placeholder 2"/>
          <p:cNvSpPr>
            <a:spLocks noGrp="1"/>
          </p:cNvSpPr>
          <p:nvPr>
            <p:ph idx="1"/>
          </p:nvPr>
        </p:nvSpPr>
        <p:spPr>
          <a:xfrm>
            <a:off x="680321" y="2336873"/>
            <a:ext cx="9613861" cy="3925704"/>
          </a:xfrm>
        </p:spPr>
        <p:txBody>
          <a:bodyPr>
            <a:normAutofit lnSpcReduction="10000"/>
          </a:bodyPr>
          <a:lstStyle/>
          <a:p>
            <a:r>
              <a:rPr lang="en-US" sz="3600" b="1" u="sng" dirty="0" smtClean="0"/>
              <a:t>Cite Evidence or Examples</a:t>
            </a:r>
            <a:r>
              <a:rPr lang="en-US" sz="3600" dirty="0" smtClean="0"/>
              <a:t>:  </a:t>
            </a:r>
            <a:r>
              <a:rPr lang="en-US" sz="3600" dirty="0" smtClean="0"/>
              <a:t>Use </a:t>
            </a:r>
            <a:r>
              <a:rPr lang="en-US" sz="3600" dirty="0" smtClean="0"/>
              <a:t>the facts or examples to support the R&amp;A</a:t>
            </a:r>
          </a:p>
          <a:p>
            <a:r>
              <a:rPr lang="en-US" sz="3600" dirty="0" smtClean="0">
                <a:solidFill>
                  <a:srgbClr val="FFFF00"/>
                </a:solidFill>
              </a:rPr>
              <a:t>Example</a:t>
            </a:r>
            <a:r>
              <a:rPr lang="en-US" sz="3600" dirty="0" smtClean="0"/>
              <a:t>:</a:t>
            </a:r>
          </a:p>
          <a:p>
            <a:pPr marL="457200" lvl="1" indent="0">
              <a:buNone/>
            </a:pPr>
            <a:r>
              <a:rPr lang="en-US" sz="3200" dirty="0"/>
              <a:t>The sky is usually blue because of how we see light waves and the weather conditions.  According to scientists, humans see a blue sky based on what kinds of light waves are visualized in the eye.</a:t>
            </a:r>
            <a:endParaRPr lang="en-US" dirty="0"/>
          </a:p>
        </p:txBody>
      </p:sp>
    </p:spTree>
    <p:extLst>
      <p:ext uri="{BB962C8B-B14F-4D97-AF65-F5344CB8AC3E}">
        <p14:creationId xmlns:p14="http://schemas.microsoft.com/office/powerpoint/2010/main" val="2996729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sp>
        <p:nvSpPr>
          <p:cNvPr id="3" name="Content Placeholder 2"/>
          <p:cNvSpPr>
            <a:spLocks noGrp="1"/>
          </p:cNvSpPr>
          <p:nvPr>
            <p:ph idx="1"/>
          </p:nvPr>
        </p:nvSpPr>
        <p:spPr>
          <a:xfrm>
            <a:off x="680321" y="2336873"/>
            <a:ext cx="9613861" cy="3883174"/>
          </a:xfrm>
        </p:spPr>
        <p:txBody>
          <a:bodyPr>
            <a:normAutofit fontScale="92500" lnSpcReduction="20000"/>
          </a:bodyPr>
          <a:lstStyle/>
          <a:p>
            <a:r>
              <a:rPr lang="en-US" sz="3200" b="1" u="sng" dirty="0" smtClean="0"/>
              <a:t>Explain</a:t>
            </a:r>
            <a:r>
              <a:rPr lang="en-US" sz="3200" b="1" dirty="0" smtClean="0"/>
              <a:t>:  </a:t>
            </a:r>
            <a:r>
              <a:rPr lang="en-US" sz="3200" dirty="0" smtClean="0"/>
              <a:t>In the answer, elaborate on the evidence and/or examples you cited in “C”.</a:t>
            </a:r>
          </a:p>
          <a:p>
            <a:r>
              <a:rPr lang="en-US" sz="3200" dirty="0" smtClean="0">
                <a:solidFill>
                  <a:srgbClr val="FFFF00"/>
                </a:solidFill>
              </a:rPr>
              <a:t>Example</a:t>
            </a:r>
            <a:r>
              <a:rPr lang="en-US" sz="3200" dirty="0" smtClean="0"/>
              <a:t>:</a:t>
            </a:r>
          </a:p>
          <a:p>
            <a:pPr marL="457200" lvl="1" indent="0">
              <a:buNone/>
            </a:pPr>
            <a:r>
              <a:rPr lang="en-US" sz="3000" dirty="0"/>
              <a:t>The sky is usually blue because of how we see light waves and the weather conditions.  According to scientists, humans see a blue sky based on what kinds of light waves are visualized in the eye.  On a clear, sunny day, the sun is shining directly on us. Because the molecules in the air reflect the scattered blue light waves more than red or orange when it bounces off the direct sunlight, we see blue. </a:t>
            </a:r>
            <a:endParaRPr lang="en-US" sz="2200" dirty="0"/>
          </a:p>
        </p:txBody>
      </p:sp>
    </p:spTree>
    <p:extLst>
      <p:ext uri="{BB962C8B-B14F-4D97-AF65-F5344CB8AC3E}">
        <p14:creationId xmlns:p14="http://schemas.microsoft.com/office/powerpoint/2010/main" val="339637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Berlin</Template>
  <TotalTime>91</TotalTime>
  <Words>291</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How to Write a Constructed Response</vt:lpstr>
      <vt:lpstr>Constructed Response</vt:lpstr>
      <vt:lpstr>R.A.C.E.</vt:lpstr>
      <vt:lpstr>R.A.C.E.</vt:lpstr>
      <vt:lpstr>R.A.C.E. </vt:lpstr>
      <vt:lpstr>R.A.C.E.</vt:lpstr>
      <vt:lpstr>R.A.C.E.</vt:lpstr>
    </vt:vector>
  </TitlesOfParts>
  <Company>Caddo Parish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 Constructed Response</dc:title>
  <dc:creator>LOTT, PAULA</dc:creator>
  <cp:lastModifiedBy>LOTT, PAULA</cp:lastModifiedBy>
  <cp:revision>6</cp:revision>
  <dcterms:created xsi:type="dcterms:W3CDTF">2022-01-28T01:14:00Z</dcterms:created>
  <dcterms:modified xsi:type="dcterms:W3CDTF">2022-02-09T02:09:30Z</dcterms:modified>
</cp:coreProperties>
</file>