
<file path=[Content_Types].xml><?xml version="1.0" encoding="utf-8"?>
<Types xmlns="http://schemas.openxmlformats.org/package/2006/content-types">
  <Default Extension="docx" ContentType="application/vnd.openxmlformats-officedocument.wordprocessingml.documen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0" r:id="rId7"/>
    <p:sldId id="312" r:id="rId8"/>
    <p:sldId id="313" r:id="rId9"/>
    <p:sldId id="314" r:id="rId10"/>
    <p:sldId id="315" r:id="rId11"/>
    <p:sldId id="316" r:id="rId12"/>
    <p:sldId id="317" r:id="rId13"/>
    <p:sldId id="318" r:id="rId14"/>
    <p:sldId id="319" r:id="rId15"/>
    <p:sldId id="320" r:id="rId16"/>
    <p:sldId id="321" r:id="rId17"/>
    <p:sldId id="32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4619" autoAdjust="0"/>
  </p:normalViewPr>
  <p:slideViewPr>
    <p:cSldViewPr snapToGrid="0">
      <p:cViewPr varScale="1">
        <p:scale>
          <a:sx n="102" d="100"/>
          <a:sy n="102" d="100"/>
        </p:scale>
        <p:origin x="150"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7F5689-E485-4356-8099-F0991DEC571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63D89AF-5176-4120-A558-7B36FCE6CA5E}">
      <dgm:prSet/>
      <dgm:spPr/>
      <dgm:t>
        <a:bodyPr/>
        <a:lstStyle/>
        <a:p>
          <a:r>
            <a:rPr lang="en-US"/>
            <a:t>Resume</a:t>
          </a:r>
        </a:p>
      </dgm:t>
    </dgm:pt>
    <dgm:pt modelId="{E4DD2C0F-F800-4194-9E4C-32DE160190F8}" type="parTrans" cxnId="{B3821FE6-9296-4C90-A21A-87BE373C7186}">
      <dgm:prSet/>
      <dgm:spPr/>
      <dgm:t>
        <a:bodyPr/>
        <a:lstStyle/>
        <a:p>
          <a:endParaRPr lang="en-US"/>
        </a:p>
      </dgm:t>
    </dgm:pt>
    <dgm:pt modelId="{C03B3AF8-61F5-4F6B-9E6B-ABF42755BF83}" type="sibTrans" cxnId="{B3821FE6-9296-4C90-A21A-87BE373C7186}">
      <dgm:prSet/>
      <dgm:spPr/>
      <dgm:t>
        <a:bodyPr/>
        <a:lstStyle/>
        <a:p>
          <a:endParaRPr lang="en-US"/>
        </a:p>
      </dgm:t>
    </dgm:pt>
    <dgm:pt modelId="{D4D42AB0-8E0B-42E9-B63B-DFEFEF600783}">
      <dgm:prSet/>
      <dgm:spPr/>
      <dgm:t>
        <a:bodyPr/>
        <a:lstStyle/>
        <a:p>
          <a:r>
            <a:rPr lang="en-US"/>
            <a:t>Cover Letter</a:t>
          </a:r>
        </a:p>
      </dgm:t>
    </dgm:pt>
    <dgm:pt modelId="{B0B4DC97-0442-4085-8608-553927A0FAC8}" type="parTrans" cxnId="{DC19744F-AA37-46A7-A438-109CE4D6381B}">
      <dgm:prSet/>
      <dgm:spPr/>
      <dgm:t>
        <a:bodyPr/>
        <a:lstStyle/>
        <a:p>
          <a:endParaRPr lang="en-US"/>
        </a:p>
      </dgm:t>
    </dgm:pt>
    <dgm:pt modelId="{D5EA27FF-FEFF-4969-BA97-D87F68C61F75}" type="sibTrans" cxnId="{DC19744F-AA37-46A7-A438-109CE4D6381B}">
      <dgm:prSet/>
      <dgm:spPr/>
      <dgm:t>
        <a:bodyPr/>
        <a:lstStyle/>
        <a:p>
          <a:endParaRPr lang="en-US"/>
        </a:p>
      </dgm:t>
    </dgm:pt>
    <dgm:pt modelId="{8FC89FC1-BD7C-4AE0-B669-F3C467DF533A}">
      <dgm:prSet/>
      <dgm:spPr/>
      <dgm:t>
        <a:bodyPr/>
        <a:lstStyle/>
        <a:p>
          <a:r>
            <a:rPr lang="en-US"/>
            <a:t>Academic Plan</a:t>
          </a:r>
        </a:p>
      </dgm:t>
    </dgm:pt>
    <dgm:pt modelId="{A07AC846-ABEC-472D-878A-5D6476A675A1}" type="parTrans" cxnId="{74EA4DB4-F814-466E-AB70-CAF21FB4BEC0}">
      <dgm:prSet/>
      <dgm:spPr/>
      <dgm:t>
        <a:bodyPr/>
        <a:lstStyle/>
        <a:p>
          <a:endParaRPr lang="en-US"/>
        </a:p>
      </dgm:t>
    </dgm:pt>
    <dgm:pt modelId="{C56DD045-1C27-4CDB-8DEF-8971C4A773CD}" type="sibTrans" cxnId="{74EA4DB4-F814-466E-AB70-CAF21FB4BEC0}">
      <dgm:prSet/>
      <dgm:spPr/>
      <dgm:t>
        <a:bodyPr/>
        <a:lstStyle/>
        <a:p>
          <a:endParaRPr lang="en-US"/>
        </a:p>
      </dgm:t>
    </dgm:pt>
    <dgm:pt modelId="{F79C61BD-9E18-4A89-A22D-5C0C373364E8}">
      <dgm:prSet/>
      <dgm:spPr/>
      <dgm:t>
        <a:bodyPr/>
        <a:lstStyle/>
        <a:p>
          <a:r>
            <a:rPr lang="en-US"/>
            <a:t>Statement of Professional Goals</a:t>
          </a:r>
        </a:p>
      </dgm:t>
    </dgm:pt>
    <dgm:pt modelId="{51EBA490-02B3-4494-872C-F45AB3BC57A0}" type="parTrans" cxnId="{245E8FB7-0876-49DB-8171-32ABE048AAD0}">
      <dgm:prSet/>
      <dgm:spPr/>
      <dgm:t>
        <a:bodyPr/>
        <a:lstStyle/>
        <a:p>
          <a:endParaRPr lang="en-US"/>
        </a:p>
      </dgm:t>
    </dgm:pt>
    <dgm:pt modelId="{D981784A-D7C3-4D78-87FC-9C1F08CCB983}" type="sibTrans" cxnId="{245E8FB7-0876-49DB-8171-32ABE048AAD0}">
      <dgm:prSet/>
      <dgm:spPr/>
      <dgm:t>
        <a:bodyPr/>
        <a:lstStyle/>
        <a:p>
          <a:endParaRPr lang="en-US"/>
        </a:p>
      </dgm:t>
    </dgm:pt>
    <dgm:pt modelId="{DA26E87C-0B5B-4B9C-8120-D1D275361E0E}">
      <dgm:prSet/>
      <dgm:spPr/>
      <dgm:t>
        <a:bodyPr/>
        <a:lstStyle/>
        <a:p>
          <a:r>
            <a:rPr lang="en-US"/>
            <a:t>Personal Mission Statement</a:t>
          </a:r>
        </a:p>
      </dgm:t>
    </dgm:pt>
    <dgm:pt modelId="{3627079D-FB15-4836-AEB8-934AF6EB7924}" type="parTrans" cxnId="{46659DD5-F25F-4C62-8A3E-B08D47E94455}">
      <dgm:prSet/>
      <dgm:spPr/>
      <dgm:t>
        <a:bodyPr/>
        <a:lstStyle/>
        <a:p>
          <a:endParaRPr lang="en-US"/>
        </a:p>
      </dgm:t>
    </dgm:pt>
    <dgm:pt modelId="{AFA7489D-448E-435D-9CD3-B79FFBA07F84}" type="sibTrans" cxnId="{46659DD5-F25F-4C62-8A3E-B08D47E94455}">
      <dgm:prSet/>
      <dgm:spPr/>
      <dgm:t>
        <a:bodyPr/>
        <a:lstStyle/>
        <a:p>
          <a:endParaRPr lang="en-US"/>
        </a:p>
      </dgm:t>
    </dgm:pt>
    <dgm:pt modelId="{4833CD16-288F-46C4-A2ED-8A589530245E}">
      <dgm:prSet/>
      <dgm:spPr/>
      <dgm:t>
        <a:bodyPr/>
        <a:lstStyle/>
        <a:p>
          <a:r>
            <a:rPr lang="en-US"/>
            <a:t>Letters of Recommendation</a:t>
          </a:r>
        </a:p>
      </dgm:t>
    </dgm:pt>
    <dgm:pt modelId="{DA254B0C-7B7D-45B8-9459-A5E9AE4B04FE}" type="parTrans" cxnId="{4BD901A8-FF48-488C-A625-AF8DF1B86195}">
      <dgm:prSet/>
      <dgm:spPr/>
      <dgm:t>
        <a:bodyPr/>
        <a:lstStyle/>
        <a:p>
          <a:endParaRPr lang="en-US"/>
        </a:p>
      </dgm:t>
    </dgm:pt>
    <dgm:pt modelId="{C0FE1DD4-C6B7-4B8E-9E36-1F917823BF4B}" type="sibTrans" cxnId="{4BD901A8-FF48-488C-A625-AF8DF1B86195}">
      <dgm:prSet/>
      <dgm:spPr/>
      <dgm:t>
        <a:bodyPr/>
        <a:lstStyle/>
        <a:p>
          <a:endParaRPr lang="en-US"/>
        </a:p>
      </dgm:t>
    </dgm:pt>
    <dgm:pt modelId="{C81544F1-42B0-4A0E-B925-B85B80F6353D}">
      <dgm:prSet/>
      <dgm:spPr/>
      <dgm:t>
        <a:bodyPr/>
        <a:lstStyle/>
        <a:p>
          <a:r>
            <a:rPr lang="en-US"/>
            <a:t>References</a:t>
          </a:r>
        </a:p>
      </dgm:t>
    </dgm:pt>
    <dgm:pt modelId="{4482C7C0-4BF9-4534-8970-D303C79FE4D4}" type="parTrans" cxnId="{61335E86-599A-49E2-806B-18C672429AE3}">
      <dgm:prSet/>
      <dgm:spPr/>
      <dgm:t>
        <a:bodyPr/>
        <a:lstStyle/>
        <a:p>
          <a:endParaRPr lang="en-US"/>
        </a:p>
      </dgm:t>
    </dgm:pt>
    <dgm:pt modelId="{BABC9D52-77D2-4472-B0A4-6FD4404CA88C}" type="sibTrans" cxnId="{61335E86-599A-49E2-806B-18C672429AE3}">
      <dgm:prSet/>
      <dgm:spPr/>
      <dgm:t>
        <a:bodyPr/>
        <a:lstStyle/>
        <a:p>
          <a:endParaRPr lang="en-US"/>
        </a:p>
      </dgm:t>
    </dgm:pt>
    <dgm:pt modelId="{B59D89CD-6E6A-47F6-AE34-89A17FC55C70}">
      <dgm:prSet/>
      <dgm:spPr/>
      <dgm:t>
        <a:bodyPr/>
        <a:lstStyle/>
        <a:p>
          <a:r>
            <a:rPr lang="en-US"/>
            <a:t>Leadership Experience</a:t>
          </a:r>
        </a:p>
      </dgm:t>
    </dgm:pt>
    <dgm:pt modelId="{48643F34-227C-46A0-A5E9-7455D68C40BC}" type="parTrans" cxnId="{645DF98B-20FD-49DF-997D-050A3D1F57D4}">
      <dgm:prSet/>
      <dgm:spPr/>
      <dgm:t>
        <a:bodyPr/>
        <a:lstStyle/>
        <a:p>
          <a:endParaRPr lang="en-US"/>
        </a:p>
      </dgm:t>
    </dgm:pt>
    <dgm:pt modelId="{6AE19458-52C7-471D-A943-778D8089315E}" type="sibTrans" cxnId="{645DF98B-20FD-49DF-997D-050A3D1F57D4}">
      <dgm:prSet/>
      <dgm:spPr/>
      <dgm:t>
        <a:bodyPr/>
        <a:lstStyle/>
        <a:p>
          <a:endParaRPr lang="en-US"/>
        </a:p>
      </dgm:t>
    </dgm:pt>
    <dgm:pt modelId="{37FFF7F9-63F1-441D-BB4A-6AC8816BF770}">
      <dgm:prSet/>
      <dgm:spPr/>
      <dgm:t>
        <a:bodyPr/>
        <a:lstStyle/>
        <a:p>
          <a:r>
            <a:rPr lang="en-US"/>
            <a:t>Community Involvement</a:t>
          </a:r>
        </a:p>
      </dgm:t>
    </dgm:pt>
    <dgm:pt modelId="{CCC46490-A45E-4BCC-8AF8-9DEB6E337367}" type="parTrans" cxnId="{C5E5F4E0-0AAC-44F5-993B-75A64F555021}">
      <dgm:prSet/>
      <dgm:spPr/>
      <dgm:t>
        <a:bodyPr/>
        <a:lstStyle/>
        <a:p>
          <a:endParaRPr lang="en-US"/>
        </a:p>
      </dgm:t>
    </dgm:pt>
    <dgm:pt modelId="{E3C0B4E5-F577-41E9-B0C6-724BC70492D3}" type="sibTrans" cxnId="{C5E5F4E0-0AAC-44F5-993B-75A64F555021}">
      <dgm:prSet/>
      <dgm:spPr/>
      <dgm:t>
        <a:bodyPr/>
        <a:lstStyle/>
        <a:p>
          <a:endParaRPr lang="en-US"/>
        </a:p>
      </dgm:t>
    </dgm:pt>
    <dgm:pt modelId="{79C44F55-4A29-4A40-953B-FE542866EF02}" type="pres">
      <dgm:prSet presAssocID="{DB7F5689-E485-4356-8099-F0991DEC5712}" presName="linear" presStyleCnt="0">
        <dgm:presLayoutVars>
          <dgm:animLvl val="lvl"/>
          <dgm:resizeHandles val="exact"/>
        </dgm:presLayoutVars>
      </dgm:prSet>
      <dgm:spPr/>
    </dgm:pt>
    <dgm:pt modelId="{29E68795-73AA-41D6-9774-F16AB3EEF37B}" type="pres">
      <dgm:prSet presAssocID="{063D89AF-5176-4120-A558-7B36FCE6CA5E}" presName="parentText" presStyleLbl="node1" presStyleIdx="0" presStyleCnt="9">
        <dgm:presLayoutVars>
          <dgm:chMax val="0"/>
          <dgm:bulletEnabled val="1"/>
        </dgm:presLayoutVars>
      </dgm:prSet>
      <dgm:spPr/>
    </dgm:pt>
    <dgm:pt modelId="{E8230B1D-F59C-473F-9B17-2C490D6711FD}" type="pres">
      <dgm:prSet presAssocID="{C03B3AF8-61F5-4F6B-9E6B-ABF42755BF83}" presName="spacer" presStyleCnt="0"/>
      <dgm:spPr/>
    </dgm:pt>
    <dgm:pt modelId="{C1A39EE0-4722-4C66-A426-0AAB3067946B}" type="pres">
      <dgm:prSet presAssocID="{D4D42AB0-8E0B-42E9-B63B-DFEFEF600783}" presName="parentText" presStyleLbl="node1" presStyleIdx="1" presStyleCnt="9">
        <dgm:presLayoutVars>
          <dgm:chMax val="0"/>
          <dgm:bulletEnabled val="1"/>
        </dgm:presLayoutVars>
      </dgm:prSet>
      <dgm:spPr/>
    </dgm:pt>
    <dgm:pt modelId="{A4942F95-B09C-4E16-9A5F-B7C17070C00B}" type="pres">
      <dgm:prSet presAssocID="{D5EA27FF-FEFF-4969-BA97-D87F68C61F75}" presName="spacer" presStyleCnt="0"/>
      <dgm:spPr/>
    </dgm:pt>
    <dgm:pt modelId="{FC3DEF3C-DC01-44EE-AA85-F17B3E837227}" type="pres">
      <dgm:prSet presAssocID="{8FC89FC1-BD7C-4AE0-B669-F3C467DF533A}" presName="parentText" presStyleLbl="node1" presStyleIdx="2" presStyleCnt="9">
        <dgm:presLayoutVars>
          <dgm:chMax val="0"/>
          <dgm:bulletEnabled val="1"/>
        </dgm:presLayoutVars>
      </dgm:prSet>
      <dgm:spPr/>
    </dgm:pt>
    <dgm:pt modelId="{E18F9925-8D92-4099-B9D9-92343C79BCDD}" type="pres">
      <dgm:prSet presAssocID="{C56DD045-1C27-4CDB-8DEF-8971C4A773CD}" presName="spacer" presStyleCnt="0"/>
      <dgm:spPr/>
    </dgm:pt>
    <dgm:pt modelId="{B114EB50-4CB9-4231-8B89-4C45A223F20A}" type="pres">
      <dgm:prSet presAssocID="{F79C61BD-9E18-4A89-A22D-5C0C373364E8}" presName="parentText" presStyleLbl="node1" presStyleIdx="3" presStyleCnt="9">
        <dgm:presLayoutVars>
          <dgm:chMax val="0"/>
          <dgm:bulletEnabled val="1"/>
        </dgm:presLayoutVars>
      </dgm:prSet>
      <dgm:spPr/>
    </dgm:pt>
    <dgm:pt modelId="{2AC14D9B-BA69-497B-A74F-392260A28835}" type="pres">
      <dgm:prSet presAssocID="{D981784A-D7C3-4D78-87FC-9C1F08CCB983}" presName="spacer" presStyleCnt="0"/>
      <dgm:spPr/>
    </dgm:pt>
    <dgm:pt modelId="{D61D17C3-EBCB-431D-8786-F20563FF931A}" type="pres">
      <dgm:prSet presAssocID="{DA26E87C-0B5B-4B9C-8120-D1D275361E0E}" presName="parentText" presStyleLbl="node1" presStyleIdx="4" presStyleCnt="9">
        <dgm:presLayoutVars>
          <dgm:chMax val="0"/>
          <dgm:bulletEnabled val="1"/>
        </dgm:presLayoutVars>
      </dgm:prSet>
      <dgm:spPr/>
    </dgm:pt>
    <dgm:pt modelId="{2F211F0C-94E0-46F2-903D-E42DC3519592}" type="pres">
      <dgm:prSet presAssocID="{AFA7489D-448E-435D-9CD3-B79FFBA07F84}" presName="spacer" presStyleCnt="0"/>
      <dgm:spPr/>
    </dgm:pt>
    <dgm:pt modelId="{59668FF1-5779-4ECF-8926-636E1ACF8DEE}" type="pres">
      <dgm:prSet presAssocID="{4833CD16-288F-46C4-A2ED-8A589530245E}" presName="parentText" presStyleLbl="node1" presStyleIdx="5" presStyleCnt="9">
        <dgm:presLayoutVars>
          <dgm:chMax val="0"/>
          <dgm:bulletEnabled val="1"/>
        </dgm:presLayoutVars>
      </dgm:prSet>
      <dgm:spPr/>
    </dgm:pt>
    <dgm:pt modelId="{2CA7CD2D-1BC6-4D94-AC92-3B6891A2297E}" type="pres">
      <dgm:prSet presAssocID="{C0FE1DD4-C6B7-4B8E-9E36-1F917823BF4B}" presName="spacer" presStyleCnt="0"/>
      <dgm:spPr/>
    </dgm:pt>
    <dgm:pt modelId="{67EE9B3A-C9E2-46F9-911B-871D7A565EE0}" type="pres">
      <dgm:prSet presAssocID="{C81544F1-42B0-4A0E-B925-B85B80F6353D}" presName="parentText" presStyleLbl="node1" presStyleIdx="6" presStyleCnt="9">
        <dgm:presLayoutVars>
          <dgm:chMax val="0"/>
          <dgm:bulletEnabled val="1"/>
        </dgm:presLayoutVars>
      </dgm:prSet>
      <dgm:spPr/>
    </dgm:pt>
    <dgm:pt modelId="{78608423-8D99-450E-93CB-76A532E023DF}" type="pres">
      <dgm:prSet presAssocID="{BABC9D52-77D2-4472-B0A4-6FD4404CA88C}" presName="spacer" presStyleCnt="0"/>
      <dgm:spPr/>
    </dgm:pt>
    <dgm:pt modelId="{866023F1-DC15-42DF-882D-A5F8F84D6776}" type="pres">
      <dgm:prSet presAssocID="{B59D89CD-6E6A-47F6-AE34-89A17FC55C70}" presName="parentText" presStyleLbl="node1" presStyleIdx="7" presStyleCnt="9">
        <dgm:presLayoutVars>
          <dgm:chMax val="0"/>
          <dgm:bulletEnabled val="1"/>
        </dgm:presLayoutVars>
      </dgm:prSet>
      <dgm:spPr/>
    </dgm:pt>
    <dgm:pt modelId="{CF651C60-F6DF-4F59-BD53-6507FCA81AD8}" type="pres">
      <dgm:prSet presAssocID="{6AE19458-52C7-471D-A943-778D8089315E}" presName="spacer" presStyleCnt="0"/>
      <dgm:spPr/>
    </dgm:pt>
    <dgm:pt modelId="{F3C0A485-228A-479B-9988-254CA5E2D1E0}" type="pres">
      <dgm:prSet presAssocID="{37FFF7F9-63F1-441D-BB4A-6AC8816BF770}" presName="parentText" presStyleLbl="node1" presStyleIdx="8" presStyleCnt="9">
        <dgm:presLayoutVars>
          <dgm:chMax val="0"/>
          <dgm:bulletEnabled val="1"/>
        </dgm:presLayoutVars>
      </dgm:prSet>
      <dgm:spPr/>
    </dgm:pt>
  </dgm:ptLst>
  <dgm:cxnLst>
    <dgm:cxn modelId="{3ED5AB02-C21C-4FB6-9149-A99C8D6F2A86}" type="presOf" srcId="{DB7F5689-E485-4356-8099-F0991DEC5712}" destId="{79C44F55-4A29-4A40-953B-FE542866EF02}" srcOrd="0" destOrd="0" presId="urn:microsoft.com/office/officeart/2005/8/layout/vList2"/>
    <dgm:cxn modelId="{8AA7280B-6C39-4974-979E-5A568A6F05AC}" type="presOf" srcId="{063D89AF-5176-4120-A558-7B36FCE6CA5E}" destId="{29E68795-73AA-41D6-9774-F16AB3EEF37B}" srcOrd="0" destOrd="0" presId="urn:microsoft.com/office/officeart/2005/8/layout/vList2"/>
    <dgm:cxn modelId="{3A5C2C19-BD03-4134-854B-BAF213132875}" type="presOf" srcId="{C81544F1-42B0-4A0E-B925-B85B80F6353D}" destId="{67EE9B3A-C9E2-46F9-911B-871D7A565EE0}" srcOrd="0" destOrd="0" presId="urn:microsoft.com/office/officeart/2005/8/layout/vList2"/>
    <dgm:cxn modelId="{DC19744F-AA37-46A7-A438-109CE4D6381B}" srcId="{DB7F5689-E485-4356-8099-F0991DEC5712}" destId="{D4D42AB0-8E0B-42E9-B63B-DFEFEF600783}" srcOrd="1" destOrd="0" parTransId="{B0B4DC97-0442-4085-8608-553927A0FAC8}" sibTransId="{D5EA27FF-FEFF-4969-BA97-D87F68C61F75}"/>
    <dgm:cxn modelId="{AAE9AB71-2FE4-44B2-9BDD-A55438C3B0AD}" type="presOf" srcId="{F79C61BD-9E18-4A89-A22D-5C0C373364E8}" destId="{B114EB50-4CB9-4231-8B89-4C45A223F20A}" srcOrd="0" destOrd="0" presId="urn:microsoft.com/office/officeart/2005/8/layout/vList2"/>
    <dgm:cxn modelId="{EE126A76-F4A6-414D-89AB-13D956F93DDE}" type="presOf" srcId="{37FFF7F9-63F1-441D-BB4A-6AC8816BF770}" destId="{F3C0A485-228A-479B-9988-254CA5E2D1E0}" srcOrd="0" destOrd="0" presId="urn:microsoft.com/office/officeart/2005/8/layout/vList2"/>
    <dgm:cxn modelId="{61335E86-599A-49E2-806B-18C672429AE3}" srcId="{DB7F5689-E485-4356-8099-F0991DEC5712}" destId="{C81544F1-42B0-4A0E-B925-B85B80F6353D}" srcOrd="6" destOrd="0" parTransId="{4482C7C0-4BF9-4534-8970-D303C79FE4D4}" sibTransId="{BABC9D52-77D2-4472-B0A4-6FD4404CA88C}"/>
    <dgm:cxn modelId="{645DF98B-20FD-49DF-997D-050A3D1F57D4}" srcId="{DB7F5689-E485-4356-8099-F0991DEC5712}" destId="{B59D89CD-6E6A-47F6-AE34-89A17FC55C70}" srcOrd="7" destOrd="0" parTransId="{48643F34-227C-46A0-A5E9-7455D68C40BC}" sibTransId="{6AE19458-52C7-471D-A943-778D8089315E}"/>
    <dgm:cxn modelId="{07376897-38EB-4962-B826-CD26802BAA25}" type="presOf" srcId="{8FC89FC1-BD7C-4AE0-B669-F3C467DF533A}" destId="{FC3DEF3C-DC01-44EE-AA85-F17B3E837227}" srcOrd="0" destOrd="0" presId="urn:microsoft.com/office/officeart/2005/8/layout/vList2"/>
    <dgm:cxn modelId="{4041F7A2-B7FF-4509-A435-D5EDA5E3C542}" type="presOf" srcId="{DA26E87C-0B5B-4B9C-8120-D1D275361E0E}" destId="{D61D17C3-EBCB-431D-8786-F20563FF931A}" srcOrd="0" destOrd="0" presId="urn:microsoft.com/office/officeart/2005/8/layout/vList2"/>
    <dgm:cxn modelId="{4BD901A8-FF48-488C-A625-AF8DF1B86195}" srcId="{DB7F5689-E485-4356-8099-F0991DEC5712}" destId="{4833CD16-288F-46C4-A2ED-8A589530245E}" srcOrd="5" destOrd="0" parTransId="{DA254B0C-7B7D-45B8-9459-A5E9AE4B04FE}" sibTransId="{C0FE1DD4-C6B7-4B8E-9E36-1F917823BF4B}"/>
    <dgm:cxn modelId="{74EA4DB4-F814-466E-AB70-CAF21FB4BEC0}" srcId="{DB7F5689-E485-4356-8099-F0991DEC5712}" destId="{8FC89FC1-BD7C-4AE0-B669-F3C467DF533A}" srcOrd="2" destOrd="0" parTransId="{A07AC846-ABEC-472D-878A-5D6476A675A1}" sibTransId="{C56DD045-1C27-4CDB-8DEF-8971C4A773CD}"/>
    <dgm:cxn modelId="{245E8FB7-0876-49DB-8171-32ABE048AAD0}" srcId="{DB7F5689-E485-4356-8099-F0991DEC5712}" destId="{F79C61BD-9E18-4A89-A22D-5C0C373364E8}" srcOrd="3" destOrd="0" parTransId="{51EBA490-02B3-4494-872C-F45AB3BC57A0}" sibTransId="{D981784A-D7C3-4D78-87FC-9C1F08CCB983}"/>
    <dgm:cxn modelId="{46659DD5-F25F-4C62-8A3E-B08D47E94455}" srcId="{DB7F5689-E485-4356-8099-F0991DEC5712}" destId="{DA26E87C-0B5B-4B9C-8120-D1D275361E0E}" srcOrd="4" destOrd="0" parTransId="{3627079D-FB15-4836-AEB8-934AF6EB7924}" sibTransId="{AFA7489D-448E-435D-9CD3-B79FFBA07F84}"/>
    <dgm:cxn modelId="{6E560ED6-3210-4D41-B31C-1A6F466BD98E}" type="presOf" srcId="{D4D42AB0-8E0B-42E9-B63B-DFEFEF600783}" destId="{C1A39EE0-4722-4C66-A426-0AAB3067946B}" srcOrd="0" destOrd="0" presId="urn:microsoft.com/office/officeart/2005/8/layout/vList2"/>
    <dgm:cxn modelId="{353568E0-2A05-4D42-A040-12E2551BECF1}" type="presOf" srcId="{4833CD16-288F-46C4-A2ED-8A589530245E}" destId="{59668FF1-5779-4ECF-8926-636E1ACF8DEE}" srcOrd="0" destOrd="0" presId="urn:microsoft.com/office/officeart/2005/8/layout/vList2"/>
    <dgm:cxn modelId="{C5E5F4E0-0AAC-44F5-993B-75A64F555021}" srcId="{DB7F5689-E485-4356-8099-F0991DEC5712}" destId="{37FFF7F9-63F1-441D-BB4A-6AC8816BF770}" srcOrd="8" destOrd="0" parTransId="{CCC46490-A45E-4BCC-8AF8-9DEB6E337367}" sibTransId="{E3C0B4E5-F577-41E9-B0C6-724BC70492D3}"/>
    <dgm:cxn modelId="{B3821FE6-9296-4C90-A21A-87BE373C7186}" srcId="{DB7F5689-E485-4356-8099-F0991DEC5712}" destId="{063D89AF-5176-4120-A558-7B36FCE6CA5E}" srcOrd="0" destOrd="0" parTransId="{E4DD2C0F-F800-4194-9E4C-32DE160190F8}" sibTransId="{C03B3AF8-61F5-4F6B-9E6B-ABF42755BF83}"/>
    <dgm:cxn modelId="{7E17AAFA-0AAE-46C2-861C-E70D84962164}" type="presOf" srcId="{B59D89CD-6E6A-47F6-AE34-89A17FC55C70}" destId="{866023F1-DC15-42DF-882D-A5F8F84D6776}" srcOrd="0" destOrd="0" presId="urn:microsoft.com/office/officeart/2005/8/layout/vList2"/>
    <dgm:cxn modelId="{09896564-58C6-4085-8FB6-8B4D3514D7D1}" type="presParOf" srcId="{79C44F55-4A29-4A40-953B-FE542866EF02}" destId="{29E68795-73AA-41D6-9774-F16AB3EEF37B}" srcOrd="0" destOrd="0" presId="urn:microsoft.com/office/officeart/2005/8/layout/vList2"/>
    <dgm:cxn modelId="{C653B82B-7780-4780-B81F-3EE50A83DE97}" type="presParOf" srcId="{79C44F55-4A29-4A40-953B-FE542866EF02}" destId="{E8230B1D-F59C-473F-9B17-2C490D6711FD}" srcOrd="1" destOrd="0" presId="urn:microsoft.com/office/officeart/2005/8/layout/vList2"/>
    <dgm:cxn modelId="{AF8321F9-A0B9-40E9-AF14-8D2F63ADDFE7}" type="presParOf" srcId="{79C44F55-4A29-4A40-953B-FE542866EF02}" destId="{C1A39EE0-4722-4C66-A426-0AAB3067946B}" srcOrd="2" destOrd="0" presId="urn:microsoft.com/office/officeart/2005/8/layout/vList2"/>
    <dgm:cxn modelId="{AE56E6FB-612A-48F6-A9FA-A89ABB6FEA72}" type="presParOf" srcId="{79C44F55-4A29-4A40-953B-FE542866EF02}" destId="{A4942F95-B09C-4E16-9A5F-B7C17070C00B}" srcOrd="3" destOrd="0" presId="urn:microsoft.com/office/officeart/2005/8/layout/vList2"/>
    <dgm:cxn modelId="{FF0AB5E8-8A29-4870-B17E-46783E6313BE}" type="presParOf" srcId="{79C44F55-4A29-4A40-953B-FE542866EF02}" destId="{FC3DEF3C-DC01-44EE-AA85-F17B3E837227}" srcOrd="4" destOrd="0" presId="urn:microsoft.com/office/officeart/2005/8/layout/vList2"/>
    <dgm:cxn modelId="{D7D26FE5-3A18-4FCF-AB81-D06D46BB3821}" type="presParOf" srcId="{79C44F55-4A29-4A40-953B-FE542866EF02}" destId="{E18F9925-8D92-4099-B9D9-92343C79BCDD}" srcOrd="5" destOrd="0" presId="urn:microsoft.com/office/officeart/2005/8/layout/vList2"/>
    <dgm:cxn modelId="{961EC8A4-9304-439E-999F-B93E293F217B}" type="presParOf" srcId="{79C44F55-4A29-4A40-953B-FE542866EF02}" destId="{B114EB50-4CB9-4231-8B89-4C45A223F20A}" srcOrd="6" destOrd="0" presId="urn:microsoft.com/office/officeart/2005/8/layout/vList2"/>
    <dgm:cxn modelId="{2DE4452B-06A9-4DF6-91FF-E17528C98AA0}" type="presParOf" srcId="{79C44F55-4A29-4A40-953B-FE542866EF02}" destId="{2AC14D9B-BA69-497B-A74F-392260A28835}" srcOrd="7" destOrd="0" presId="urn:microsoft.com/office/officeart/2005/8/layout/vList2"/>
    <dgm:cxn modelId="{782D21F6-79E0-4086-9FA4-7B98CDFDAF07}" type="presParOf" srcId="{79C44F55-4A29-4A40-953B-FE542866EF02}" destId="{D61D17C3-EBCB-431D-8786-F20563FF931A}" srcOrd="8" destOrd="0" presId="urn:microsoft.com/office/officeart/2005/8/layout/vList2"/>
    <dgm:cxn modelId="{B841644E-1CB1-4497-A6D9-244BAEE1B71F}" type="presParOf" srcId="{79C44F55-4A29-4A40-953B-FE542866EF02}" destId="{2F211F0C-94E0-46F2-903D-E42DC3519592}" srcOrd="9" destOrd="0" presId="urn:microsoft.com/office/officeart/2005/8/layout/vList2"/>
    <dgm:cxn modelId="{806F5D6A-B4E7-42E8-B06A-E31C7AC8D45C}" type="presParOf" srcId="{79C44F55-4A29-4A40-953B-FE542866EF02}" destId="{59668FF1-5779-4ECF-8926-636E1ACF8DEE}" srcOrd="10" destOrd="0" presId="urn:microsoft.com/office/officeart/2005/8/layout/vList2"/>
    <dgm:cxn modelId="{7AC66664-CE13-46FD-82A1-288F957759A0}" type="presParOf" srcId="{79C44F55-4A29-4A40-953B-FE542866EF02}" destId="{2CA7CD2D-1BC6-4D94-AC92-3B6891A2297E}" srcOrd="11" destOrd="0" presId="urn:microsoft.com/office/officeart/2005/8/layout/vList2"/>
    <dgm:cxn modelId="{D54F6F43-8A26-453E-9961-1D32CE007169}" type="presParOf" srcId="{79C44F55-4A29-4A40-953B-FE542866EF02}" destId="{67EE9B3A-C9E2-46F9-911B-871D7A565EE0}" srcOrd="12" destOrd="0" presId="urn:microsoft.com/office/officeart/2005/8/layout/vList2"/>
    <dgm:cxn modelId="{DB154527-2F78-40E4-8C04-D6451BC84905}" type="presParOf" srcId="{79C44F55-4A29-4A40-953B-FE542866EF02}" destId="{78608423-8D99-450E-93CB-76A532E023DF}" srcOrd="13" destOrd="0" presId="urn:microsoft.com/office/officeart/2005/8/layout/vList2"/>
    <dgm:cxn modelId="{0735F60A-D64C-4D35-98FE-9F96D3100164}" type="presParOf" srcId="{79C44F55-4A29-4A40-953B-FE542866EF02}" destId="{866023F1-DC15-42DF-882D-A5F8F84D6776}" srcOrd="14" destOrd="0" presId="urn:microsoft.com/office/officeart/2005/8/layout/vList2"/>
    <dgm:cxn modelId="{8FA72D56-E9EE-4FCA-A4D8-B6FDBD45CFDA}" type="presParOf" srcId="{79C44F55-4A29-4A40-953B-FE542866EF02}" destId="{CF651C60-F6DF-4F59-BD53-6507FCA81AD8}" srcOrd="15" destOrd="0" presId="urn:microsoft.com/office/officeart/2005/8/layout/vList2"/>
    <dgm:cxn modelId="{4F4696B6-D1DD-4436-B307-EB309D6E6D94}" type="presParOf" srcId="{79C44F55-4A29-4A40-953B-FE542866EF02}" destId="{F3C0A485-228A-479B-9988-254CA5E2D1E0}"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AF1E0E-D82E-4757-8340-3D1421EBBE4F}"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F534866A-8582-42C1-B346-C1D5F83E8E1B}">
      <dgm:prSet/>
      <dgm:spPr/>
      <dgm:t>
        <a:bodyPr/>
        <a:lstStyle/>
        <a:p>
          <a:pPr algn="ctr"/>
          <a:r>
            <a:rPr lang="en-US" dirty="0"/>
            <a:t>Increase My Core Skills in Computer Networking</a:t>
          </a:r>
        </a:p>
      </dgm:t>
    </dgm:pt>
    <dgm:pt modelId="{0A5568B0-1B98-47D2-80F4-B4C6DF9C42C7}" type="parTrans" cxnId="{E84A47A9-2FDE-4FD8-86A4-AB9BBE83F7AF}">
      <dgm:prSet/>
      <dgm:spPr/>
      <dgm:t>
        <a:bodyPr/>
        <a:lstStyle/>
        <a:p>
          <a:endParaRPr lang="en-US"/>
        </a:p>
      </dgm:t>
    </dgm:pt>
    <dgm:pt modelId="{D3E37489-355B-497D-B214-A7BE6F908458}" type="sibTrans" cxnId="{E84A47A9-2FDE-4FD8-86A4-AB9BBE83F7AF}">
      <dgm:prSet phldrT="1" phldr="0"/>
      <dgm:spPr/>
      <dgm:t>
        <a:bodyPr/>
        <a:lstStyle/>
        <a:p>
          <a:r>
            <a:rPr lang="en-US"/>
            <a:t>1</a:t>
          </a:r>
        </a:p>
      </dgm:t>
    </dgm:pt>
    <dgm:pt modelId="{E00FA308-A2D5-4311-AAD3-8A9A2D7B97B4}">
      <dgm:prSet/>
      <dgm:spPr/>
      <dgm:t>
        <a:bodyPr/>
        <a:lstStyle/>
        <a:p>
          <a:pPr algn="ctr"/>
          <a:r>
            <a:rPr lang="en-US" dirty="0"/>
            <a:t>Secure a job and Advance my position</a:t>
          </a:r>
        </a:p>
      </dgm:t>
    </dgm:pt>
    <dgm:pt modelId="{6136016C-0D0B-4BA3-AF14-672B4AD55851}" type="parTrans" cxnId="{DB718D1A-6496-4220-838C-C84742AE69CF}">
      <dgm:prSet/>
      <dgm:spPr/>
      <dgm:t>
        <a:bodyPr/>
        <a:lstStyle/>
        <a:p>
          <a:endParaRPr lang="en-US"/>
        </a:p>
      </dgm:t>
    </dgm:pt>
    <dgm:pt modelId="{74274139-9960-44D4-95D7-245AD7EE0A74}" type="sibTrans" cxnId="{DB718D1A-6496-4220-838C-C84742AE69CF}">
      <dgm:prSet phldrT="2" phldr="0"/>
      <dgm:spPr/>
      <dgm:t>
        <a:bodyPr/>
        <a:lstStyle/>
        <a:p>
          <a:r>
            <a:rPr lang="en-US"/>
            <a:t>2</a:t>
          </a:r>
        </a:p>
      </dgm:t>
    </dgm:pt>
    <dgm:pt modelId="{1A917C11-1814-4CED-B532-E735909D308C}">
      <dgm:prSet/>
      <dgm:spPr/>
      <dgm:t>
        <a:bodyPr/>
        <a:lstStyle/>
        <a:p>
          <a:pPr algn="ctr"/>
          <a:r>
            <a:rPr lang="en-US" dirty="0"/>
            <a:t>Obtain Certifications for my desired field</a:t>
          </a:r>
        </a:p>
      </dgm:t>
    </dgm:pt>
    <dgm:pt modelId="{108813F5-2B36-43B9-860F-2A3552F8D94D}" type="parTrans" cxnId="{3111D729-726C-4E41-AB3E-583069CE5861}">
      <dgm:prSet/>
      <dgm:spPr/>
      <dgm:t>
        <a:bodyPr/>
        <a:lstStyle/>
        <a:p>
          <a:endParaRPr lang="en-US"/>
        </a:p>
      </dgm:t>
    </dgm:pt>
    <dgm:pt modelId="{1D4CEFAB-078C-4997-B21C-FCDBEA456CF9}" type="sibTrans" cxnId="{3111D729-726C-4E41-AB3E-583069CE5861}">
      <dgm:prSet phldrT="3" phldr="0"/>
      <dgm:spPr/>
      <dgm:t>
        <a:bodyPr/>
        <a:lstStyle/>
        <a:p>
          <a:r>
            <a:rPr lang="en-US"/>
            <a:t>3</a:t>
          </a:r>
        </a:p>
      </dgm:t>
    </dgm:pt>
    <dgm:pt modelId="{A77D31FD-D4D0-4B4A-B90D-BB2FDEF25A5E}">
      <dgm:prSet/>
      <dgm:spPr/>
      <dgm:t>
        <a:bodyPr/>
        <a:lstStyle/>
        <a:p>
          <a:pPr algn="ctr"/>
          <a:r>
            <a:rPr lang="en-US" dirty="0"/>
            <a:t>Become an Expert in Cyber Security</a:t>
          </a:r>
        </a:p>
      </dgm:t>
    </dgm:pt>
    <dgm:pt modelId="{A952CC38-BEDF-46C0-874F-1DD085973E3E}" type="parTrans" cxnId="{FDAE5A70-B022-44C6-AB2E-05F2AABFDDD8}">
      <dgm:prSet/>
      <dgm:spPr/>
      <dgm:t>
        <a:bodyPr/>
        <a:lstStyle/>
        <a:p>
          <a:endParaRPr lang="en-US"/>
        </a:p>
      </dgm:t>
    </dgm:pt>
    <dgm:pt modelId="{1B1ED2B8-82DA-4926-A166-7DB954CBB706}" type="sibTrans" cxnId="{FDAE5A70-B022-44C6-AB2E-05F2AABFDDD8}">
      <dgm:prSet phldrT="4" phldr="0"/>
      <dgm:spPr/>
      <dgm:t>
        <a:bodyPr/>
        <a:lstStyle/>
        <a:p>
          <a:r>
            <a:rPr lang="en-US"/>
            <a:t>4</a:t>
          </a:r>
        </a:p>
      </dgm:t>
    </dgm:pt>
    <dgm:pt modelId="{108E94A1-D3A1-4742-81B5-0B5AC48A401D}">
      <dgm:prSet/>
      <dgm:spPr/>
      <dgm:t>
        <a:bodyPr/>
        <a:lstStyle/>
        <a:p>
          <a:pPr algn="ctr"/>
          <a:r>
            <a:rPr lang="en-US" dirty="0"/>
            <a:t>Continue to Increase my Emotional Intelligence</a:t>
          </a:r>
        </a:p>
      </dgm:t>
    </dgm:pt>
    <dgm:pt modelId="{38FD9BDF-C52D-45D7-987C-82384D117738}" type="parTrans" cxnId="{5BFFCED6-6BB1-4401-9D28-9D8324EC96B4}">
      <dgm:prSet/>
      <dgm:spPr/>
      <dgm:t>
        <a:bodyPr/>
        <a:lstStyle/>
        <a:p>
          <a:endParaRPr lang="en-US"/>
        </a:p>
      </dgm:t>
    </dgm:pt>
    <dgm:pt modelId="{69E54CED-CABF-43A8-97CF-FC964843EDAA}" type="sibTrans" cxnId="{5BFFCED6-6BB1-4401-9D28-9D8324EC96B4}">
      <dgm:prSet phldrT="5" phldr="0"/>
      <dgm:spPr/>
      <dgm:t>
        <a:bodyPr/>
        <a:lstStyle/>
        <a:p>
          <a:r>
            <a:rPr lang="en-US"/>
            <a:t>5</a:t>
          </a:r>
        </a:p>
      </dgm:t>
    </dgm:pt>
    <dgm:pt modelId="{1E9D1135-20A9-428E-8557-A6D672022CC9}" type="pres">
      <dgm:prSet presAssocID="{DDAF1E0E-D82E-4757-8340-3D1421EBBE4F}" presName="Name0" presStyleCnt="0">
        <dgm:presLayoutVars>
          <dgm:animLvl val="lvl"/>
          <dgm:resizeHandles val="exact"/>
        </dgm:presLayoutVars>
      </dgm:prSet>
      <dgm:spPr/>
    </dgm:pt>
    <dgm:pt modelId="{D67833F2-BBC7-4FD2-9B73-8C5C2E85D89E}" type="pres">
      <dgm:prSet presAssocID="{F534866A-8582-42C1-B346-C1D5F83E8E1B}" presName="compositeNode" presStyleCnt="0">
        <dgm:presLayoutVars>
          <dgm:bulletEnabled val="1"/>
        </dgm:presLayoutVars>
      </dgm:prSet>
      <dgm:spPr/>
    </dgm:pt>
    <dgm:pt modelId="{AF455807-EC54-415D-B18E-F9EF3B2E5652}" type="pres">
      <dgm:prSet presAssocID="{F534866A-8582-42C1-B346-C1D5F83E8E1B}" presName="bgRect" presStyleLbl="bgAccFollowNode1" presStyleIdx="0" presStyleCnt="5"/>
      <dgm:spPr/>
    </dgm:pt>
    <dgm:pt modelId="{798CFE94-52B3-4942-BFDB-762BFAD6828F}" type="pres">
      <dgm:prSet presAssocID="{D3E37489-355B-497D-B214-A7BE6F908458}" presName="sibTransNodeCircle" presStyleLbl="alignNode1" presStyleIdx="0" presStyleCnt="10">
        <dgm:presLayoutVars>
          <dgm:chMax val="0"/>
          <dgm:bulletEnabled/>
        </dgm:presLayoutVars>
      </dgm:prSet>
      <dgm:spPr/>
    </dgm:pt>
    <dgm:pt modelId="{B262EE7B-D295-4019-AC33-292FE5C5D59F}" type="pres">
      <dgm:prSet presAssocID="{F534866A-8582-42C1-B346-C1D5F83E8E1B}" presName="bottomLine" presStyleLbl="alignNode1" presStyleIdx="1" presStyleCnt="10">
        <dgm:presLayoutVars/>
      </dgm:prSet>
      <dgm:spPr/>
    </dgm:pt>
    <dgm:pt modelId="{CB2F74C9-C5DF-4D3D-997E-262DAD1164A7}" type="pres">
      <dgm:prSet presAssocID="{F534866A-8582-42C1-B346-C1D5F83E8E1B}" presName="nodeText" presStyleLbl="bgAccFollowNode1" presStyleIdx="0" presStyleCnt="5">
        <dgm:presLayoutVars>
          <dgm:bulletEnabled val="1"/>
        </dgm:presLayoutVars>
      </dgm:prSet>
      <dgm:spPr/>
    </dgm:pt>
    <dgm:pt modelId="{01F88A5F-74D6-41B6-B88A-318714A2D238}" type="pres">
      <dgm:prSet presAssocID="{D3E37489-355B-497D-B214-A7BE6F908458}" presName="sibTrans" presStyleCnt="0"/>
      <dgm:spPr/>
    </dgm:pt>
    <dgm:pt modelId="{10061A84-8D28-4407-B793-230326F21E11}" type="pres">
      <dgm:prSet presAssocID="{E00FA308-A2D5-4311-AAD3-8A9A2D7B97B4}" presName="compositeNode" presStyleCnt="0">
        <dgm:presLayoutVars>
          <dgm:bulletEnabled val="1"/>
        </dgm:presLayoutVars>
      </dgm:prSet>
      <dgm:spPr/>
    </dgm:pt>
    <dgm:pt modelId="{5C5EB018-6786-45F1-BA9C-29F42969EE6D}" type="pres">
      <dgm:prSet presAssocID="{E00FA308-A2D5-4311-AAD3-8A9A2D7B97B4}" presName="bgRect" presStyleLbl="bgAccFollowNode1" presStyleIdx="1" presStyleCnt="5"/>
      <dgm:spPr/>
    </dgm:pt>
    <dgm:pt modelId="{E14B838D-007A-4333-AF15-772FA5D601AE}" type="pres">
      <dgm:prSet presAssocID="{74274139-9960-44D4-95D7-245AD7EE0A74}" presName="sibTransNodeCircle" presStyleLbl="alignNode1" presStyleIdx="2" presStyleCnt="10">
        <dgm:presLayoutVars>
          <dgm:chMax val="0"/>
          <dgm:bulletEnabled/>
        </dgm:presLayoutVars>
      </dgm:prSet>
      <dgm:spPr/>
    </dgm:pt>
    <dgm:pt modelId="{60EAAF3C-3DEF-4711-A872-0D29F5133745}" type="pres">
      <dgm:prSet presAssocID="{E00FA308-A2D5-4311-AAD3-8A9A2D7B97B4}" presName="bottomLine" presStyleLbl="alignNode1" presStyleIdx="3" presStyleCnt="10">
        <dgm:presLayoutVars/>
      </dgm:prSet>
      <dgm:spPr/>
    </dgm:pt>
    <dgm:pt modelId="{AECA9B19-6DCA-4EFB-94C2-79AC2AAF829E}" type="pres">
      <dgm:prSet presAssocID="{E00FA308-A2D5-4311-AAD3-8A9A2D7B97B4}" presName="nodeText" presStyleLbl="bgAccFollowNode1" presStyleIdx="1" presStyleCnt="5">
        <dgm:presLayoutVars>
          <dgm:bulletEnabled val="1"/>
        </dgm:presLayoutVars>
      </dgm:prSet>
      <dgm:spPr/>
    </dgm:pt>
    <dgm:pt modelId="{D1A6B534-C217-4D01-8E1F-BA95BFE0918A}" type="pres">
      <dgm:prSet presAssocID="{74274139-9960-44D4-95D7-245AD7EE0A74}" presName="sibTrans" presStyleCnt="0"/>
      <dgm:spPr/>
    </dgm:pt>
    <dgm:pt modelId="{1C18778E-3D14-4795-8783-97661A638D30}" type="pres">
      <dgm:prSet presAssocID="{1A917C11-1814-4CED-B532-E735909D308C}" presName="compositeNode" presStyleCnt="0">
        <dgm:presLayoutVars>
          <dgm:bulletEnabled val="1"/>
        </dgm:presLayoutVars>
      </dgm:prSet>
      <dgm:spPr/>
    </dgm:pt>
    <dgm:pt modelId="{3B55ED92-34A1-47FE-B983-EAD1CC5116D5}" type="pres">
      <dgm:prSet presAssocID="{1A917C11-1814-4CED-B532-E735909D308C}" presName="bgRect" presStyleLbl="bgAccFollowNode1" presStyleIdx="2" presStyleCnt="5"/>
      <dgm:spPr/>
    </dgm:pt>
    <dgm:pt modelId="{E5DE74E4-E591-44F8-BEE7-44350B85CAC9}" type="pres">
      <dgm:prSet presAssocID="{1D4CEFAB-078C-4997-B21C-FCDBEA456CF9}" presName="sibTransNodeCircle" presStyleLbl="alignNode1" presStyleIdx="4" presStyleCnt="10">
        <dgm:presLayoutVars>
          <dgm:chMax val="0"/>
          <dgm:bulletEnabled/>
        </dgm:presLayoutVars>
      </dgm:prSet>
      <dgm:spPr/>
    </dgm:pt>
    <dgm:pt modelId="{4AF63D6E-D9A4-4BB8-B0A3-F3A67BFD4517}" type="pres">
      <dgm:prSet presAssocID="{1A917C11-1814-4CED-B532-E735909D308C}" presName="bottomLine" presStyleLbl="alignNode1" presStyleIdx="5" presStyleCnt="10">
        <dgm:presLayoutVars/>
      </dgm:prSet>
      <dgm:spPr/>
    </dgm:pt>
    <dgm:pt modelId="{08A2758F-EE16-4C77-A4BE-BF4109203F3D}" type="pres">
      <dgm:prSet presAssocID="{1A917C11-1814-4CED-B532-E735909D308C}" presName="nodeText" presStyleLbl="bgAccFollowNode1" presStyleIdx="2" presStyleCnt="5">
        <dgm:presLayoutVars>
          <dgm:bulletEnabled val="1"/>
        </dgm:presLayoutVars>
      </dgm:prSet>
      <dgm:spPr/>
    </dgm:pt>
    <dgm:pt modelId="{673CB247-C397-4058-B584-D87F68BE94D8}" type="pres">
      <dgm:prSet presAssocID="{1D4CEFAB-078C-4997-B21C-FCDBEA456CF9}" presName="sibTrans" presStyleCnt="0"/>
      <dgm:spPr/>
    </dgm:pt>
    <dgm:pt modelId="{B2B435A7-E339-4ED9-B306-99814A833EE3}" type="pres">
      <dgm:prSet presAssocID="{A77D31FD-D4D0-4B4A-B90D-BB2FDEF25A5E}" presName="compositeNode" presStyleCnt="0">
        <dgm:presLayoutVars>
          <dgm:bulletEnabled val="1"/>
        </dgm:presLayoutVars>
      </dgm:prSet>
      <dgm:spPr/>
    </dgm:pt>
    <dgm:pt modelId="{4F5D155A-E1B6-48C8-948C-3C9BBC989713}" type="pres">
      <dgm:prSet presAssocID="{A77D31FD-D4D0-4B4A-B90D-BB2FDEF25A5E}" presName="bgRect" presStyleLbl="bgAccFollowNode1" presStyleIdx="3" presStyleCnt="5"/>
      <dgm:spPr/>
    </dgm:pt>
    <dgm:pt modelId="{DAC73490-B22A-4865-8C1F-21F2BDAB214C}" type="pres">
      <dgm:prSet presAssocID="{1B1ED2B8-82DA-4926-A166-7DB954CBB706}" presName="sibTransNodeCircle" presStyleLbl="alignNode1" presStyleIdx="6" presStyleCnt="10">
        <dgm:presLayoutVars>
          <dgm:chMax val="0"/>
          <dgm:bulletEnabled/>
        </dgm:presLayoutVars>
      </dgm:prSet>
      <dgm:spPr/>
    </dgm:pt>
    <dgm:pt modelId="{F6430A28-C452-413F-8070-11E3134E01C9}" type="pres">
      <dgm:prSet presAssocID="{A77D31FD-D4D0-4B4A-B90D-BB2FDEF25A5E}" presName="bottomLine" presStyleLbl="alignNode1" presStyleIdx="7" presStyleCnt="10">
        <dgm:presLayoutVars/>
      </dgm:prSet>
      <dgm:spPr/>
    </dgm:pt>
    <dgm:pt modelId="{7C671302-1E08-41D2-9F5B-FF4A5E59714F}" type="pres">
      <dgm:prSet presAssocID="{A77D31FD-D4D0-4B4A-B90D-BB2FDEF25A5E}" presName="nodeText" presStyleLbl="bgAccFollowNode1" presStyleIdx="3" presStyleCnt="5">
        <dgm:presLayoutVars>
          <dgm:bulletEnabled val="1"/>
        </dgm:presLayoutVars>
      </dgm:prSet>
      <dgm:spPr/>
    </dgm:pt>
    <dgm:pt modelId="{9DACB7A5-F74A-4FD8-9D06-9986DA8ECCB7}" type="pres">
      <dgm:prSet presAssocID="{1B1ED2B8-82DA-4926-A166-7DB954CBB706}" presName="sibTrans" presStyleCnt="0"/>
      <dgm:spPr/>
    </dgm:pt>
    <dgm:pt modelId="{0A9B62DD-9AAA-4C78-8EF8-7C6DA8A6F3B1}" type="pres">
      <dgm:prSet presAssocID="{108E94A1-D3A1-4742-81B5-0B5AC48A401D}" presName="compositeNode" presStyleCnt="0">
        <dgm:presLayoutVars>
          <dgm:bulletEnabled val="1"/>
        </dgm:presLayoutVars>
      </dgm:prSet>
      <dgm:spPr/>
    </dgm:pt>
    <dgm:pt modelId="{3B9527FD-A163-4384-9CDA-54332718C6F6}" type="pres">
      <dgm:prSet presAssocID="{108E94A1-D3A1-4742-81B5-0B5AC48A401D}" presName="bgRect" presStyleLbl="bgAccFollowNode1" presStyleIdx="4" presStyleCnt="5"/>
      <dgm:spPr/>
    </dgm:pt>
    <dgm:pt modelId="{14CD8750-70C1-4D56-B3E6-9B6FFEB4CFD2}" type="pres">
      <dgm:prSet presAssocID="{69E54CED-CABF-43A8-97CF-FC964843EDAA}" presName="sibTransNodeCircle" presStyleLbl="alignNode1" presStyleIdx="8" presStyleCnt="10">
        <dgm:presLayoutVars>
          <dgm:chMax val="0"/>
          <dgm:bulletEnabled/>
        </dgm:presLayoutVars>
      </dgm:prSet>
      <dgm:spPr/>
    </dgm:pt>
    <dgm:pt modelId="{A654CB08-C77D-41E8-A4A8-1853F56FE450}" type="pres">
      <dgm:prSet presAssocID="{108E94A1-D3A1-4742-81B5-0B5AC48A401D}" presName="bottomLine" presStyleLbl="alignNode1" presStyleIdx="9" presStyleCnt="10">
        <dgm:presLayoutVars/>
      </dgm:prSet>
      <dgm:spPr/>
    </dgm:pt>
    <dgm:pt modelId="{F9A3E6DA-09EF-41CF-9324-074EC8A2E9A0}" type="pres">
      <dgm:prSet presAssocID="{108E94A1-D3A1-4742-81B5-0B5AC48A401D}" presName="nodeText" presStyleLbl="bgAccFollowNode1" presStyleIdx="4" presStyleCnt="5">
        <dgm:presLayoutVars>
          <dgm:bulletEnabled val="1"/>
        </dgm:presLayoutVars>
      </dgm:prSet>
      <dgm:spPr/>
    </dgm:pt>
  </dgm:ptLst>
  <dgm:cxnLst>
    <dgm:cxn modelId="{E3758112-2DED-45C9-B03A-85D38624A646}" type="presOf" srcId="{1D4CEFAB-078C-4997-B21C-FCDBEA456CF9}" destId="{E5DE74E4-E591-44F8-BEE7-44350B85CAC9}" srcOrd="0" destOrd="0" presId="urn:microsoft.com/office/officeart/2016/7/layout/BasicLinearProcessNumbered"/>
    <dgm:cxn modelId="{34962317-68CB-4035-BA43-1564D70FCD9D}" type="presOf" srcId="{E00FA308-A2D5-4311-AAD3-8A9A2D7B97B4}" destId="{AECA9B19-6DCA-4EFB-94C2-79AC2AAF829E}" srcOrd="1" destOrd="0" presId="urn:microsoft.com/office/officeart/2016/7/layout/BasicLinearProcessNumbered"/>
    <dgm:cxn modelId="{DB718D1A-6496-4220-838C-C84742AE69CF}" srcId="{DDAF1E0E-D82E-4757-8340-3D1421EBBE4F}" destId="{E00FA308-A2D5-4311-AAD3-8A9A2D7B97B4}" srcOrd="1" destOrd="0" parTransId="{6136016C-0D0B-4BA3-AF14-672B4AD55851}" sibTransId="{74274139-9960-44D4-95D7-245AD7EE0A74}"/>
    <dgm:cxn modelId="{3111D729-726C-4E41-AB3E-583069CE5861}" srcId="{DDAF1E0E-D82E-4757-8340-3D1421EBBE4F}" destId="{1A917C11-1814-4CED-B532-E735909D308C}" srcOrd="2" destOrd="0" parTransId="{108813F5-2B36-43B9-860F-2A3552F8D94D}" sibTransId="{1D4CEFAB-078C-4997-B21C-FCDBEA456CF9}"/>
    <dgm:cxn modelId="{D535E53E-E9B5-4B8C-BCF6-9659741B09EE}" type="presOf" srcId="{1A917C11-1814-4CED-B532-E735909D308C}" destId="{3B55ED92-34A1-47FE-B983-EAD1CC5116D5}" srcOrd="0" destOrd="0" presId="urn:microsoft.com/office/officeart/2016/7/layout/BasicLinearProcessNumbered"/>
    <dgm:cxn modelId="{A7CA7B48-AD5B-4828-892B-19549DDF13C9}" type="presOf" srcId="{F534866A-8582-42C1-B346-C1D5F83E8E1B}" destId="{CB2F74C9-C5DF-4D3D-997E-262DAD1164A7}" srcOrd="1" destOrd="0" presId="urn:microsoft.com/office/officeart/2016/7/layout/BasicLinearProcessNumbered"/>
    <dgm:cxn modelId="{7D7DE36D-1A85-4D94-8C75-7C5CED9EA74E}" type="presOf" srcId="{A77D31FD-D4D0-4B4A-B90D-BB2FDEF25A5E}" destId="{4F5D155A-E1B6-48C8-948C-3C9BBC989713}" srcOrd="0" destOrd="0" presId="urn:microsoft.com/office/officeart/2016/7/layout/BasicLinearProcessNumbered"/>
    <dgm:cxn modelId="{FDAE5A70-B022-44C6-AB2E-05F2AABFDDD8}" srcId="{DDAF1E0E-D82E-4757-8340-3D1421EBBE4F}" destId="{A77D31FD-D4D0-4B4A-B90D-BB2FDEF25A5E}" srcOrd="3" destOrd="0" parTransId="{A952CC38-BEDF-46C0-874F-1DD085973E3E}" sibTransId="{1B1ED2B8-82DA-4926-A166-7DB954CBB706}"/>
    <dgm:cxn modelId="{E90B6C5A-A8A0-4A86-80D2-ACC545093752}" type="presOf" srcId="{E00FA308-A2D5-4311-AAD3-8A9A2D7B97B4}" destId="{5C5EB018-6786-45F1-BA9C-29F42969EE6D}" srcOrd="0" destOrd="0" presId="urn:microsoft.com/office/officeart/2016/7/layout/BasicLinearProcessNumbered"/>
    <dgm:cxn modelId="{CA77887A-A14E-4958-9AC4-4AE77658D066}" type="presOf" srcId="{108E94A1-D3A1-4742-81B5-0B5AC48A401D}" destId="{F9A3E6DA-09EF-41CF-9324-074EC8A2E9A0}" srcOrd="1" destOrd="0" presId="urn:microsoft.com/office/officeart/2016/7/layout/BasicLinearProcessNumbered"/>
    <dgm:cxn modelId="{3646F97F-1C32-4E40-9CC6-5C3B803008CB}" type="presOf" srcId="{108E94A1-D3A1-4742-81B5-0B5AC48A401D}" destId="{3B9527FD-A163-4384-9CDA-54332718C6F6}" srcOrd="0" destOrd="0" presId="urn:microsoft.com/office/officeart/2016/7/layout/BasicLinearProcessNumbered"/>
    <dgm:cxn modelId="{19C6FF85-AADE-4AC5-8EBE-EC417BEAC377}" type="presOf" srcId="{1B1ED2B8-82DA-4926-A166-7DB954CBB706}" destId="{DAC73490-B22A-4865-8C1F-21F2BDAB214C}" srcOrd="0" destOrd="0" presId="urn:microsoft.com/office/officeart/2016/7/layout/BasicLinearProcessNumbered"/>
    <dgm:cxn modelId="{E84A47A9-2FDE-4FD8-86A4-AB9BBE83F7AF}" srcId="{DDAF1E0E-D82E-4757-8340-3D1421EBBE4F}" destId="{F534866A-8582-42C1-B346-C1D5F83E8E1B}" srcOrd="0" destOrd="0" parTransId="{0A5568B0-1B98-47D2-80F4-B4C6DF9C42C7}" sibTransId="{D3E37489-355B-497D-B214-A7BE6F908458}"/>
    <dgm:cxn modelId="{67A0DBAC-7F00-4269-BB7B-B425D3DF6C44}" type="presOf" srcId="{1A917C11-1814-4CED-B532-E735909D308C}" destId="{08A2758F-EE16-4C77-A4BE-BF4109203F3D}" srcOrd="1" destOrd="0" presId="urn:microsoft.com/office/officeart/2016/7/layout/BasicLinearProcessNumbered"/>
    <dgm:cxn modelId="{33479FD0-F6C8-4105-A7B6-4B03A3A1B453}" type="presOf" srcId="{D3E37489-355B-497D-B214-A7BE6F908458}" destId="{798CFE94-52B3-4942-BFDB-762BFAD6828F}" srcOrd="0" destOrd="0" presId="urn:microsoft.com/office/officeart/2016/7/layout/BasicLinearProcessNumbered"/>
    <dgm:cxn modelId="{C417E1D0-47D4-4DD6-8EEF-D4481BF31157}" type="presOf" srcId="{A77D31FD-D4D0-4B4A-B90D-BB2FDEF25A5E}" destId="{7C671302-1E08-41D2-9F5B-FF4A5E59714F}" srcOrd="1" destOrd="0" presId="urn:microsoft.com/office/officeart/2016/7/layout/BasicLinearProcessNumbered"/>
    <dgm:cxn modelId="{5BFFCED6-6BB1-4401-9D28-9D8324EC96B4}" srcId="{DDAF1E0E-D82E-4757-8340-3D1421EBBE4F}" destId="{108E94A1-D3A1-4742-81B5-0B5AC48A401D}" srcOrd="4" destOrd="0" parTransId="{38FD9BDF-C52D-45D7-987C-82384D117738}" sibTransId="{69E54CED-CABF-43A8-97CF-FC964843EDAA}"/>
    <dgm:cxn modelId="{6D1C47EA-3D37-4465-82D5-56371F5A74D8}" type="presOf" srcId="{DDAF1E0E-D82E-4757-8340-3D1421EBBE4F}" destId="{1E9D1135-20A9-428E-8557-A6D672022CC9}" srcOrd="0" destOrd="0" presId="urn:microsoft.com/office/officeart/2016/7/layout/BasicLinearProcessNumbered"/>
    <dgm:cxn modelId="{C4D2C8EA-8C60-42E3-8848-BC8D7EC91EA2}" type="presOf" srcId="{69E54CED-CABF-43A8-97CF-FC964843EDAA}" destId="{14CD8750-70C1-4D56-B3E6-9B6FFEB4CFD2}" srcOrd="0" destOrd="0" presId="urn:microsoft.com/office/officeart/2016/7/layout/BasicLinearProcessNumbered"/>
    <dgm:cxn modelId="{ACF033ED-5DD6-44BE-9962-A2E47640983D}" type="presOf" srcId="{74274139-9960-44D4-95D7-245AD7EE0A74}" destId="{E14B838D-007A-4333-AF15-772FA5D601AE}" srcOrd="0" destOrd="0" presId="urn:microsoft.com/office/officeart/2016/7/layout/BasicLinearProcessNumbered"/>
    <dgm:cxn modelId="{FA6289FD-F7B6-40D7-9AE2-C23EDF8FFB06}" type="presOf" srcId="{F534866A-8582-42C1-B346-C1D5F83E8E1B}" destId="{AF455807-EC54-415D-B18E-F9EF3B2E5652}" srcOrd="0" destOrd="0" presId="urn:microsoft.com/office/officeart/2016/7/layout/BasicLinearProcessNumbered"/>
    <dgm:cxn modelId="{2E088DC9-0526-471E-9091-5125753CD383}" type="presParOf" srcId="{1E9D1135-20A9-428E-8557-A6D672022CC9}" destId="{D67833F2-BBC7-4FD2-9B73-8C5C2E85D89E}" srcOrd="0" destOrd="0" presId="urn:microsoft.com/office/officeart/2016/7/layout/BasicLinearProcessNumbered"/>
    <dgm:cxn modelId="{36840486-5173-48C6-8993-0B274FC8DAA8}" type="presParOf" srcId="{D67833F2-BBC7-4FD2-9B73-8C5C2E85D89E}" destId="{AF455807-EC54-415D-B18E-F9EF3B2E5652}" srcOrd="0" destOrd="0" presId="urn:microsoft.com/office/officeart/2016/7/layout/BasicLinearProcessNumbered"/>
    <dgm:cxn modelId="{FA013D31-57CD-4376-99C4-7141501D9687}" type="presParOf" srcId="{D67833F2-BBC7-4FD2-9B73-8C5C2E85D89E}" destId="{798CFE94-52B3-4942-BFDB-762BFAD6828F}" srcOrd="1" destOrd="0" presId="urn:microsoft.com/office/officeart/2016/7/layout/BasicLinearProcessNumbered"/>
    <dgm:cxn modelId="{A5BA33F8-39F0-43F9-9254-B876ADC80726}" type="presParOf" srcId="{D67833F2-BBC7-4FD2-9B73-8C5C2E85D89E}" destId="{B262EE7B-D295-4019-AC33-292FE5C5D59F}" srcOrd="2" destOrd="0" presId="urn:microsoft.com/office/officeart/2016/7/layout/BasicLinearProcessNumbered"/>
    <dgm:cxn modelId="{74DF4E89-13C9-4119-9057-8DB030901458}" type="presParOf" srcId="{D67833F2-BBC7-4FD2-9B73-8C5C2E85D89E}" destId="{CB2F74C9-C5DF-4D3D-997E-262DAD1164A7}" srcOrd="3" destOrd="0" presId="urn:microsoft.com/office/officeart/2016/7/layout/BasicLinearProcessNumbered"/>
    <dgm:cxn modelId="{00542BEE-55F0-43A6-9A21-728981BA5017}" type="presParOf" srcId="{1E9D1135-20A9-428E-8557-A6D672022CC9}" destId="{01F88A5F-74D6-41B6-B88A-318714A2D238}" srcOrd="1" destOrd="0" presId="urn:microsoft.com/office/officeart/2016/7/layout/BasicLinearProcessNumbered"/>
    <dgm:cxn modelId="{E8B0074D-482B-4DAC-9940-E87E9DCF3D4B}" type="presParOf" srcId="{1E9D1135-20A9-428E-8557-A6D672022CC9}" destId="{10061A84-8D28-4407-B793-230326F21E11}" srcOrd="2" destOrd="0" presId="urn:microsoft.com/office/officeart/2016/7/layout/BasicLinearProcessNumbered"/>
    <dgm:cxn modelId="{E1DB41C6-C913-48F4-8A9E-A940CCB112F8}" type="presParOf" srcId="{10061A84-8D28-4407-B793-230326F21E11}" destId="{5C5EB018-6786-45F1-BA9C-29F42969EE6D}" srcOrd="0" destOrd="0" presId="urn:microsoft.com/office/officeart/2016/7/layout/BasicLinearProcessNumbered"/>
    <dgm:cxn modelId="{1DF92EBE-5F6C-42FA-B2D8-7EF3AF2B75F4}" type="presParOf" srcId="{10061A84-8D28-4407-B793-230326F21E11}" destId="{E14B838D-007A-4333-AF15-772FA5D601AE}" srcOrd="1" destOrd="0" presId="urn:microsoft.com/office/officeart/2016/7/layout/BasicLinearProcessNumbered"/>
    <dgm:cxn modelId="{C12A686A-7600-4157-8E30-C508B9C17DDB}" type="presParOf" srcId="{10061A84-8D28-4407-B793-230326F21E11}" destId="{60EAAF3C-3DEF-4711-A872-0D29F5133745}" srcOrd="2" destOrd="0" presId="urn:microsoft.com/office/officeart/2016/7/layout/BasicLinearProcessNumbered"/>
    <dgm:cxn modelId="{6FA1CABA-3AD8-4EA0-ABC3-3868B87504DF}" type="presParOf" srcId="{10061A84-8D28-4407-B793-230326F21E11}" destId="{AECA9B19-6DCA-4EFB-94C2-79AC2AAF829E}" srcOrd="3" destOrd="0" presId="urn:microsoft.com/office/officeart/2016/7/layout/BasicLinearProcessNumbered"/>
    <dgm:cxn modelId="{50DDC1A7-1B22-4A9C-BEF8-8EE3A8E142A6}" type="presParOf" srcId="{1E9D1135-20A9-428E-8557-A6D672022CC9}" destId="{D1A6B534-C217-4D01-8E1F-BA95BFE0918A}" srcOrd="3" destOrd="0" presId="urn:microsoft.com/office/officeart/2016/7/layout/BasicLinearProcessNumbered"/>
    <dgm:cxn modelId="{6D031B99-12F2-43A4-9F63-250915988E37}" type="presParOf" srcId="{1E9D1135-20A9-428E-8557-A6D672022CC9}" destId="{1C18778E-3D14-4795-8783-97661A638D30}" srcOrd="4" destOrd="0" presId="urn:microsoft.com/office/officeart/2016/7/layout/BasicLinearProcessNumbered"/>
    <dgm:cxn modelId="{9479B68D-667E-4BD1-8B29-326326D5192A}" type="presParOf" srcId="{1C18778E-3D14-4795-8783-97661A638D30}" destId="{3B55ED92-34A1-47FE-B983-EAD1CC5116D5}" srcOrd="0" destOrd="0" presId="urn:microsoft.com/office/officeart/2016/7/layout/BasicLinearProcessNumbered"/>
    <dgm:cxn modelId="{1156611B-279F-4A9B-9484-4592A792BEEA}" type="presParOf" srcId="{1C18778E-3D14-4795-8783-97661A638D30}" destId="{E5DE74E4-E591-44F8-BEE7-44350B85CAC9}" srcOrd="1" destOrd="0" presId="urn:microsoft.com/office/officeart/2016/7/layout/BasicLinearProcessNumbered"/>
    <dgm:cxn modelId="{65EDF067-B142-4B11-A1B7-75D3ADDECE83}" type="presParOf" srcId="{1C18778E-3D14-4795-8783-97661A638D30}" destId="{4AF63D6E-D9A4-4BB8-B0A3-F3A67BFD4517}" srcOrd="2" destOrd="0" presId="urn:microsoft.com/office/officeart/2016/7/layout/BasicLinearProcessNumbered"/>
    <dgm:cxn modelId="{697DEAEB-357D-4247-BDD0-744754ED91DC}" type="presParOf" srcId="{1C18778E-3D14-4795-8783-97661A638D30}" destId="{08A2758F-EE16-4C77-A4BE-BF4109203F3D}" srcOrd="3" destOrd="0" presId="urn:microsoft.com/office/officeart/2016/7/layout/BasicLinearProcessNumbered"/>
    <dgm:cxn modelId="{1CD47786-D7F4-4D2F-A33A-A9D9BBBD808A}" type="presParOf" srcId="{1E9D1135-20A9-428E-8557-A6D672022CC9}" destId="{673CB247-C397-4058-B584-D87F68BE94D8}" srcOrd="5" destOrd="0" presId="urn:microsoft.com/office/officeart/2016/7/layout/BasicLinearProcessNumbered"/>
    <dgm:cxn modelId="{04A49841-6E75-4276-B483-2D566E32DA11}" type="presParOf" srcId="{1E9D1135-20A9-428E-8557-A6D672022CC9}" destId="{B2B435A7-E339-4ED9-B306-99814A833EE3}" srcOrd="6" destOrd="0" presId="urn:microsoft.com/office/officeart/2016/7/layout/BasicLinearProcessNumbered"/>
    <dgm:cxn modelId="{B2B610FB-8DAA-4759-8320-295E818470DB}" type="presParOf" srcId="{B2B435A7-E339-4ED9-B306-99814A833EE3}" destId="{4F5D155A-E1B6-48C8-948C-3C9BBC989713}" srcOrd="0" destOrd="0" presId="urn:microsoft.com/office/officeart/2016/7/layout/BasicLinearProcessNumbered"/>
    <dgm:cxn modelId="{F26C3339-857F-4D04-B910-E9137A0B3F32}" type="presParOf" srcId="{B2B435A7-E339-4ED9-B306-99814A833EE3}" destId="{DAC73490-B22A-4865-8C1F-21F2BDAB214C}" srcOrd="1" destOrd="0" presId="urn:microsoft.com/office/officeart/2016/7/layout/BasicLinearProcessNumbered"/>
    <dgm:cxn modelId="{D5FA0093-036F-49B5-B68E-F22F54CDCCD3}" type="presParOf" srcId="{B2B435A7-E339-4ED9-B306-99814A833EE3}" destId="{F6430A28-C452-413F-8070-11E3134E01C9}" srcOrd="2" destOrd="0" presId="urn:microsoft.com/office/officeart/2016/7/layout/BasicLinearProcessNumbered"/>
    <dgm:cxn modelId="{E3C9D651-E24A-4EC1-ABA3-7871C9778624}" type="presParOf" srcId="{B2B435A7-E339-4ED9-B306-99814A833EE3}" destId="{7C671302-1E08-41D2-9F5B-FF4A5E59714F}" srcOrd="3" destOrd="0" presId="urn:microsoft.com/office/officeart/2016/7/layout/BasicLinearProcessNumbered"/>
    <dgm:cxn modelId="{3C9A2DC3-E1C0-4715-8DAD-6AE58CA9E888}" type="presParOf" srcId="{1E9D1135-20A9-428E-8557-A6D672022CC9}" destId="{9DACB7A5-F74A-4FD8-9D06-9986DA8ECCB7}" srcOrd="7" destOrd="0" presId="urn:microsoft.com/office/officeart/2016/7/layout/BasicLinearProcessNumbered"/>
    <dgm:cxn modelId="{FFA996B5-3214-4929-BC36-0122B3146C44}" type="presParOf" srcId="{1E9D1135-20A9-428E-8557-A6D672022CC9}" destId="{0A9B62DD-9AAA-4C78-8EF8-7C6DA8A6F3B1}" srcOrd="8" destOrd="0" presId="urn:microsoft.com/office/officeart/2016/7/layout/BasicLinearProcessNumbered"/>
    <dgm:cxn modelId="{8EDFA224-30DB-4C2A-93AC-259D11F0D8FD}" type="presParOf" srcId="{0A9B62DD-9AAA-4C78-8EF8-7C6DA8A6F3B1}" destId="{3B9527FD-A163-4384-9CDA-54332718C6F6}" srcOrd="0" destOrd="0" presId="urn:microsoft.com/office/officeart/2016/7/layout/BasicLinearProcessNumbered"/>
    <dgm:cxn modelId="{1C486C85-66BC-4FC5-AF73-51DE7EFF1BC8}" type="presParOf" srcId="{0A9B62DD-9AAA-4C78-8EF8-7C6DA8A6F3B1}" destId="{14CD8750-70C1-4D56-B3E6-9B6FFEB4CFD2}" srcOrd="1" destOrd="0" presId="urn:microsoft.com/office/officeart/2016/7/layout/BasicLinearProcessNumbered"/>
    <dgm:cxn modelId="{4E768320-F88B-43C1-BFCB-ED6803C1AC9E}" type="presParOf" srcId="{0A9B62DD-9AAA-4C78-8EF8-7C6DA8A6F3B1}" destId="{A654CB08-C77D-41E8-A4A8-1853F56FE450}" srcOrd="2" destOrd="0" presId="urn:microsoft.com/office/officeart/2016/7/layout/BasicLinearProcessNumbered"/>
    <dgm:cxn modelId="{8A11423A-71D9-420B-9552-3A4475CF7EA9}" type="presParOf" srcId="{0A9B62DD-9AAA-4C78-8EF8-7C6DA8A6F3B1}" destId="{F9A3E6DA-09EF-41CF-9324-074EC8A2E9A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300673-4381-482E-AA21-2A9DC3FE67A7}"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5E53D061-009A-4A42-A6BD-665B7F71D070}">
      <dgm:prSet/>
      <dgm:spPr/>
      <dgm:t>
        <a:bodyPr/>
        <a:lstStyle/>
        <a:p>
          <a:r>
            <a:rPr lang="en-US"/>
            <a:t>Supporter of Local Artists</a:t>
          </a:r>
        </a:p>
      </dgm:t>
    </dgm:pt>
    <dgm:pt modelId="{E2E85B5D-4028-4B49-857B-C5CFF19915B9}" type="parTrans" cxnId="{BB9C2BC6-7B86-477C-B694-3F15F58613BC}">
      <dgm:prSet/>
      <dgm:spPr/>
      <dgm:t>
        <a:bodyPr/>
        <a:lstStyle/>
        <a:p>
          <a:endParaRPr lang="en-US"/>
        </a:p>
      </dgm:t>
    </dgm:pt>
    <dgm:pt modelId="{6F68A748-0321-413A-A74A-59173F7002DF}" type="sibTrans" cxnId="{BB9C2BC6-7B86-477C-B694-3F15F58613BC}">
      <dgm:prSet/>
      <dgm:spPr/>
      <dgm:t>
        <a:bodyPr/>
        <a:lstStyle/>
        <a:p>
          <a:endParaRPr lang="en-US"/>
        </a:p>
      </dgm:t>
    </dgm:pt>
    <dgm:pt modelId="{97E8B338-B88A-43AC-AB4A-92FA430CECE0}">
      <dgm:prSet/>
      <dgm:spPr/>
      <dgm:t>
        <a:bodyPr/>
        <a:lstStyle/>
        <a:p>
          <a:r>
            <a:rPr lang="en-US"/>
            <a:t>Champion of Regional Musicians</a:t>
          </a:r>
        </a:p>
      </dgm:t>
    </dgm:pt>
    <dgm:pt modelId="{A8EB196B-E867-497F-A290-6B806006BF70}" type="parTrans" cxnId="{16905DA1-AA8D-4A4D-A0E8-3D7C64C14436}">
      <dgm:prSet/>
      <dgm:spPr/>
      <dgm:t>
        <a:bodyPr/>
        <a:lstStyle/>
        <a:p>
          <a:endParaRPr lang="en-US"/>
        </a:p>
      </dgm:t>
    </dgm:pt>
    <dgm:pt modelId="{EE78EA1A-628E-4042-B140-74CBD4A49A12}" type="sibTrans" cxnId="{16905DA1-AA8D-4A4D-A0E8-3D7C64C14436}">
      <dgm:prSet/>
      <dgm:spPr/>
      <dgm:t>
        <a:bodyPr/>
        <a:lstStyle/>
        <a:p>
          <a:endParaRPr lang="en-US"/>
        </a:p>
      </dgm:t>
    </dgm:pt>
    <dgm:pt modelId="{41BDC280-337D-4338-9B48-86A8ED621A86}">
      <dgm:prSet/>
      <dgm:spPr/>
      <dgm:t>
        <a:bodyPr/>
        <a:lstStyle/>
        <a:p>
          <a:r>
            <a:rPr lang="en-US"/>
            <a:t>Fraternity of Neighborhoods</a:t>
          </a:r>
        </a:p>
      </dgm:t>
    </dgm:pt>
    <dgm:pt modelId="{102EE7CE-A670-4678-9D32-7837FC6EBA64}" type="parTrans" cxnId="{9F923B1A-6607-48A9-B651-0A2CE06258D8}">
      <dgm:prSet/>
      <dgm:spPr/>
      <dgm:t>
        <a:bodyPr/>
        <a:lstStyle/>
        <a:p>
          <a:endParaRPr lang="en-US"/>
        </a:p>
      </dgm:t>
    </dgm:pt>
    <dgm:pt modelId="{CBFBCFEC-46E5-4BBF-B06C-0C49E4C991F7}" type="sibTrans" cxnId="{9F923B1A-6607-48A9-B651-0A2CE06258D8}">
      <dgm:prSet/>
      <dgm:spPr/>
      <dgm:t>
        <a:bodyPr/>
        <a:lstStyle/>
        <a:p>
          <a:endParaRPr lang="en-US"/>
        </a:p>
      </dgm:t>
    </dgm:pt>
    <dgm:pt modelId="{F5DD6138-FF4C-49CF-AA24-E7782BFF38CD}">
      <dgm:prSet/>
      <dgm:spPr/>
      <dgm:t>
        <a:bodyPr/>
        <a:lstStyle/>
        <a:p>
          <a:r>
            <a:rPr lang="en-US"/>
            <a:t>Food Bank Volunteer</a:t>
          </a:r>
        </a:p>
      </dgm:t>
    </dgm:pt>
    <dgm:pt modelId="{2907BAEE-12AA-41E5-9031-A459A65E1522}" type="parTrans" cxnId="{459E2BE3-A3DE-49A3-81DD-BED217CBCB6F}">
      <dgm:prSet/>
      <dgm:spPr/>
      <dgm:t>
        <a:bodyPr/>
        <a:lstStyle/>
        <a:p>
          <a:endParaRPr lang="en-US"/>
        </a:p>
      </dgm:t>
    </dgm:pt>
    <dgm:pt modelId="{0775A11A-6C5C-4219-88CE-FEB72A2337E8}" type="sibTrans" cxnId="{459E2BE3-A3DE-49A3-81DD-BED217CBCB6F}">
      <dgm:prSet/>
      <dgm:spPr/>
      <dgm:t>
        <a:bodyPr/>
        <a:lstStyle/>
        <a:p>
          <a:endParaRPr lang="en-US"/>
        </a:p>
      </dgm:t>
    </dgm:pt>
    <dgm:pt modelId="{C4D63A08-F4F4-4E66-8171-9FDF4DCB8105}">
      <dgm:prSet/>
      <dgm:spPr/>
      <dgm:t>
        <a:bodyPr/>
        <a:lstStyle/>
        <a:p>
          <a:r>
            <a:rPr lang="en-US"/>
            <a:t>Handyman for the Elderly and Needy</a:t>
          </a:r>
        </a:p>
      </dgm:t>
    </dgm:pt>
    <dgm:pt modelId="{9772495E-5045-4918-8631-9430E28F77FE}" type="parTrans" cxnId="{33FA602E-9E13-4BE2-B8F5-0DE07047E1FE}">
      <dgm:prSet/>
      <dgm:spPr/>
      <dgm:t>
        <a:bodyPr/>
        <a:lstStyle/>
        <a:p>
          <a:endParaRPr lang="en-US"/>
        </a:p>
      </dgm:t>
    </dgm:pt>
    <dgm:pt modelId="{8C463470-2C6E-4119-9716-3BC674682EA8}" type="sibTrans" cxnId="{33FA602E-9E13-4BE2-B8F5-0DE07047E1FE}">
      <dgm:prSet/>
      <dgm:spPr/>
      <dgm:t>
        <a:bodyPr/>
        <a:lstStyle/>
        <a:p>
          <a:endParaRPr lang="en-US"/>
        </a:p>
      </dgm:t>
    </dgm:pt>
    <dgm:pt modelId="{E1F09CEA-C29F-49B0-920C-0A8D940C82C3}" type="pres">
      <dgm:prSet presAssocID="{3E300673-4381-482E-AA21-2A9DC3FE67A7}" presName="linear" presStyleCnt="0">
        <dgm:presLayoutVars>
          <dgm:dir/>
          <dgm:animLvl val="lvl"/>
          <dgm:resizeHandles val="exact"/>
        </dgm:presLayoutVars>
      </dgm:prSet>
      <dgm:spPr/>
    </dgm:pt>
    <dgm:pt modelId="{58BEAB84-6CEF-48EC-92E7-6CFE37B820E9}" type="pres">
      <dgm:prSet presAssocID="{5E53D061-009A-4A42-A6BD-665B7F71D070}" presName="parentLin" presStyleCnt="0"/>
      <dgm:spPr/>
    </dgm:pt>
    <dgm:pt modelId="{B570F3AE-CF6A-41F8-BC24-48A5DC454F6A}" type="pres">
      <dgm:prSet presAssocID="{5E53D061-009A-4A42-A6BD-665B7F71D070}" presName="parentLeftMargin" presStyleLbl="node1" presStyleIdx="0" presStyleCnt="5"/>
      <dgm:spPr/>
    </dgm:pt>
    <dgm:pt modelId="{462E5AEB-D4F8-4C24-8A74-2F0607650CAB}" type="pres">
      <dgm:prSet presAssocID="{5E53D061-009A-4A42-A6BD-665B7F71D070}" presName="parentText" presStyleLbl="node1" presStyleIdx="0" presStyleCnt="5">
        <dgm:presLayoutVars>
          <dgm:chMax val="0"/>
          <dgm:bulletEnabled val="1"/>
        </dgm:presLayoutVars>
      </dgm:prSet>
      <dgm:spPr/>
    </dgm:pt>
    <dgm:pt modelId="{2C175869-CBE4-41F0-8C26-4AA2E058FAD1}" type="pres">
      <dgm:prSet presAssocID="{5E53D061-009A-4A42-A6BD-665B7F71D070}" presName="negativeSpace" presStyleCnt="0"/>
      <dgm:spPr/>
    </dgm:pt>
    <dgm:pt modelId="{909521E2-6C10-4142-A273-43AE1C42364B}" type="pres">
      <dgm:prSet presAssocID="{5E53D061-009A-4A42-A6BD-665B7F71D070}" presName="childText" presStyleLbl="conFgAcc1" presStyleIdx="0" presStyleCnt="5">
        <dgm:presLayoutVars>
          <dgm:bulletEnabled val="1"/>
        </dgm:presLayoutVars>
      </dgm:prSet>
      <dgm:spPr/>
    </dgm:pt>
    <dgm:pt modelId="{3596171D-D129-4901-BBEB-2EDB23DF5DCC}" type="pres">
      <dgm:prSet presAssocID="{6F68A748-0321-413A-A74A-59173F7002DF}" presName="spaceBetweenRectangles" presStyleCnt="0"/>
      <dgm:spPr/>
    </dgm:pt>
    <dgm:pt modelId="{5AD52FA2-92C3-43FF-B5BB-EA6327C963F3}" type="pres">
      <dgm:prSet presAssocID="{97E8B338-B88A-43AC-AB4A-92FA430CECE0}" presName="parentLin" presStyleCnt="0"/>
      <dgm:spPr/>
    </dgm:pt>
    <dgm:pt modelId="{B94B6046-7382-4966-8A60-587FAA6A4BA2}" type="pres">
      <dgm:prSet presAssocID="{97E8B338-B88A-43AC-AB4A-92FA430CECE0}" presName="parentLeftMargin" presStyleLbl="node1" presStyleIdx="0" presStyleCnt="5"/>
      <dgm:spPr/>
    </dgm:pt>
    <dgm:pt modelId="{F8AC33FC-6447-441A-8A66-62A61123D225}" type="pres">
      <dgm:prSet presAssocID="{97E8B338-B88A-43AC-AB4A-92FA430CECE0}" presName="parentText" presStyleLbl="node1" presStyleIdx="1" presStyleCnt="5">
        <dgm:presLayoutVars>
          <dgm:chMax val="0"/>
          <dgm:bulletEnabled val="1"/>
        </dgm:presLayoutVars>
      </dgm:prSet>
      <dgm:spPr/>
    </dgm:pt>
    <dgm:pt modelId="{ECE5F48B-6C25-4656-BEB4-668725C9CB53}" type="pres">
      <dgm:prSet presAssocID="{97E8B338-B88A-43AC-AB4A-92FA430CECE0}" presName="negativeSpace" presStyleCnt="0"/>
      <dgm:spPr/>
    </dgm:pt>
    <dgm:pt modelId="{CDB4E377-D1B5-4280-A231-4BFB6AD54C6D}" type="pres">
      <dgm:prSet presAssocID="{97E8B338-B88A-43AC-AB4A-92FA430CECE0}" presName="childText" presStyleLbl="conFgAcc1" presStyleIdx="1" presStyleCnt="5">
        <dgm:presLayoutVars>
          <dgm:bulletEnabled val="1"/>
        </dgm:presLayoutVars>
      </dgm:prSet>
      <dgm:spPr/>
    </dgm:pt>
    <dgm:pt modelId="{E83C794F-1504-4FC3-9190-18340916F04F}" type="pres">
      <dgm:prSet presAssocID="{EE78EA1A-628E-4042-B140-74CBD4A49A12}" presName="spaceBetweenRectangles" presStyleCnt="0"/>
      <dgm:spPr/>
    </dgm:pt>
    <dgm:pt modelId="{189D4A53-05A5-4CD0-9F1B-729FB9E48A15}" type="pres">
      <dgm:prSet presAssocID="{41BDC280-337D-4338-9B48-86A8ED621A86}" presName="parentLin" presStyleCnt="0"/>
      <dgm:spPr/>
    </dgm:pt>
    <dgm:pt modelId="{9D2BD924-A6D1-4049-8A0B-4D4F8F4DA9FD}" type="pres">
      <dgm:prSet presAssocID="{41BDC280-337D-4338-9B48-86A8ED621A86}" presName="parentLeftMargin" presStyleLbl="node1" presStyleIdx="1" presStyleCnt="5"/>
      <dgm:spPr/>
    </dgm:pt>
    <dgm:pt modelId="{FECA583D-FFA2-44B9-AC67-BA8C412937F0}" type="pres">
      <dgm:prSet presAssocID="{41BDC280-337D-4338-9B48-86A8ED621A86}" presName="parentText" presStyleLbl="node1" presStyleIdx="2" presStyleCnt="5">
        <dgm:presLayoutVars>
          <dgm:chMax val="0"/>
          <dgm:bulletEnabled val="1"/>
        </dgm:presLayoutVars>
      </dgm:prSet>
      <dgm:spPr/>
    </dgm:pt>
    <dgm:pt modelId="{96477271-EF73-4BD7-8692-4DD7D9C814EC}" type="pres">
      <dgm:prSet presAssocID="{41BDC280-337D-4338-9B48-86A8ED621A86}" presName="negativeSpace" presStyleCnt="0"/>
      <dgm:spPr/>
    </dgm:pt>
    <dgm:pt modelId="{15F98F29-DB56-42C3-AA1F-B13B79A7303B}" type="pres">
      <dgm:prSet presAssocID="{41BDC280-337D-4338-9B48-86A8ED621A86}" presName="childText" presStyleLbl="conFgAcc1" presStyleIdx="2" presStyleCnt="5">
        <dgm:presLayoutVars>
          <dgm:bulletEnabled val="1"/>
        </dgm:presLayoutVars>
      </dgm:prSet>
      <dgm:spPr/>
    </dgm:pt>
    <dgm:pt modelId="{BEBA8D8B-9818-4108-8912-E9B7F84EE651}" type="pres">
      <dgm:prSet presAssocID="{CBFBCFEC-46E5-4BBF-B06C-0C49E4C991F7}" presName="spaceBetweenRectangles" presStyleCnt="0"/>
      <dgm:spPr/>
    </dgm:pt>
    <dgm:pt modelId="{5A20399F-40B3-426F-B74A-C1BFE0CCEEC5}" type="pres">
      <dgm:prSet presAssocID="{F5DD6138-FF4C-49CF-AA24-E7782BFF38CD}" presName="parentLin" presStyleCnt="0"/>
      <dgm:spPr/>
    </dgm:pt>
    <dgm:pt modelId="{EAD671A3-7165-47D0-BA66-5FE700F20348}" type="pres">
      <dgm:prSet presAssocID="{F5DD6138-FF4C-49CF-AA24-E7782BFF38CD}" presName="parentLeftMargin" presStyleLbl="node1" presStyleIdx="2" presStyleCnt="5"/>
      <dgm:spPr/>
    </dgm:pt>
    <dgm:pt modelId="{A61B5E37-6647-4FAD-A8E2-335543C7D5A9}" type="pres">
      <dgm:prSet presAssocID="{F5DD6138-FF4C-49CF-AA24-E7782BFF38CD}" presName="parentText" presStyleLbl="node1" presStyleIdx="3" presStyleCnt="5">
        <dgm:presLayoutVars>
          <dgm:chMax val="0"/>
          <dgm:bulletEnabled val="1"/>
        </dgm:presLayoutVars>
      </dgm:prSet>
      <dgm:spPr/>
    </dgm:pt>
    <dgm:pt modelId="{C78D70FF-68B0-4E4D-A3D4-E92E73196503}" type="pres">
      <dgm:prSet presAssocID="{F5DD6138-FF4C-49CF-AA24-E7782BFF38CD}" presName="negativeSpace" presStyleCnt="0"/>
      <dgm:spPr/>
    </dgm:pt>
    <dgm:pt modelId="{AE4B7FB6-1974-43D5-8CBB-633477E853EA}" type="pres">
      <dgm:prSet presAssocID="{F5DD6138-FF4C-49CF-AA24-E7782BFF38CD}" presName="childText" presStyleLbl="conFgAcc1" presStyleIdx="3" presStyleCnt="5">
        <dgm:presLayoutVars>
          <dgm:bulletEnabled val="1"/>
        </dgm:presLayoutVars>
      </dgm:prSet>
      <dgm:spPr/>
    </dgm:pt>
    <dgm:pt modelId="{71F96543-B8E3-4FD3-9772-ED88198BE4CD}" type="pres">
      <dgm:prSet presAssocID="{0775A11A-6C5C-4219-88CE-FEB72A2337E8}" presName="spaceBetweenRectangles" presStyleCnt="0"/>
      <dgm:spPr/>
    </dgm:pt>
    <dgm:pt modelId="{AD160708-6336-43DA-8FE3-CA67D2BFE359}" type="pres">
      <dgm:prSet presAssocID="{C4D63A08-F4F4-4E66-8171-9FDF4DCB8105}" presName="parentLin" presStyleCnt="0"/>
      <dgm:spPr/>
    </dgm:pt>
    <dgm:pt modelId="{EF06EA3E-1CCB-4683-AACC-756D0516D310}" type="pres">
      <dgm:prSet presAssocID="{C4D63A08-F4F4-4E66-8171-9FDF4DCB8105}" presName="parentLeftMargin" presStyleLbl="node1" presStyleIdx="3" presStyleCnt="5"/>
      <dgm:spPr/>
    </dgm:pt>
    <dgm:pt modelId="{99BEE97C-B9F7-412B-9B3C-E68AF9C7DF12}" type="pres">
      <dgm:prSet presAssocID="{C4D63A08-F4F4-4E66-8171-9FDF4DCB8105}" presName="parentText" presStyleLbl="node1" presStyleIdx="4" presStyleCnt="5">
        <dgm:presLayoutVars>
          <dgm:chMax val="0"/>
          <dgm:bulletEnabled val="1"/>
        </dgm:presLayoutVars>
      </dgm:prSet>
      <dgm:spPr/>
    </dgm:pt>
    <dgm:pt modelId="{6D1ECD4F-6705-4C46-860E-E87F2A3649EA}" type="pres">
      <dgm:prSet presAssocID="{C4D63A08-F4F4-4E66-8171-9FDF4DCB8105}" presName="negativeSpace" presStyleCnt="0"/>
      <dgm:spPr/>
    </dgm:pt>
    <dgm:pt modelId="{FF370FF0-2E3E-4D35-A874-0CD27075AE31}" type="pres">
      <dgm:prSet presAssocID="{C4D63A08-F4F4-4E66-8171-9FDF4DCB8105}" presName="childText" presStyleLbl="conFgAcc1" presStyleIdx="4" presStyleCnt="5">
        <dgm:presLayoutVars>
          <dgm:bulletEnabled val="1"/>
        </dgm:presLayoutVars>
      </dgm:prSet>
      <dgm:spPr/>
    </dgm:pt>
  </dgm:ptLst>
  <dgm:cxnLst>
    <dgm:cxn modelId="{5305A214-5781-4865-B333-99522382E141}" type="presOf" srcId="{C4D63A08-F4F4-4E66-8171-9FDF4DCB8105}" destId="{99BEE97C-B9F7-412B-9B3C-E68AF9C7DF12}" srcOrd="1" destOrd="0" presId="urn:microsoft.com/office/officeart/2005/8/layout/list1"/>
    <dgm:cxn modelId="{9F923B1A-6607-48A9-B651-0A2CE06258D8}" srcId="{3E300673-4381-482E-AA21-2A9DC3FE67A7}" destId="{41BDC280-337D-4338-9B48-86A8ED621A86}" srcOrd="2" destOrd="0" parTransId="{102EE7CE-A670-4678-9D32-7837FC6EBA64}" sibTransId="{CBFBCFEC-46E5-4BBF-B06C-0C49E4C991F7}"/>
    <dgm:cxn modelId="{52DF1727-6E2F-4FC7-A2D2-8295F0EB606C}" type="presOf" srcId="{5E53D061-009A-4A42-A6BD-665B7F71D070}" destId="{462E5AEB-D4F8-4C24-8A74-2F0607650CAB}" srcOrd="1" destOrd="0" presId="urn:microsoft.com/office/officeart/2005/8/layout/list1"/>
    <dgm:cxn modelId="{B3978527-AEA8-463E-9ADE-E1E9A9D73F76}" type="presOf" srcId="{F5DD6138-FF4C-49CF-AA24-E7782BFF38CD}" destId="{EAD671A3-7165-47D0-BA66-5FE700F20348}" srcOrd="0" destOrd="0" presId="urn:microsoft.com/office/officeart/2005/8/layout/list1"/>
    <dgm:cxn modelId="{33FA602E-9E13-4BE2-B8F5-0DE07047E1FE}" srcId="{3E300673-4381-482E-AA21-2A9DC3FE67A7}" destId="{C4D63A08-F4F4-4E66-8171-9FDF4DCB8105}" srcOrd="4" destOrd="0" parTransId="{9772495E-5045-4918-8631-9430E28F77FE}" sibTransId="{8C463470-2C6E-4119-9716-3BC674682EA8}"/>
    <dgm:cxn modelId="{F10FB634-9132-46DE-857A-6C1C47D8A92E}" type="presOf" srcId="{97E8B338-B88A-43AC-AB4A-92FA430CECE0}" destId="{F8AC33FC-6447-441A-8A66-62A61123D225}" srcOrd="1" destOrd="0" presId="urn:microsoft.com/office/officeart/2005/8/layout/list1"/>
    <dgm:cxn modelId="{C748DB4B-FFA2-4C6A-88E9-CE4A71F29AAD}" type="presOf" srcId="{41BDC280-337D-4338-9B48-86A8ED621A86}" destId="{9D2BD924-A6D1-4049-8A0B-4D4F8F4DA9FD}" srcOrd="0" destOrd="0" presId="urn:microsoft.com/office/officeart/2005/8/layout/list1"/>
    <dgm:cxn modelId="{E34F9089-EF12-4952-96BB-61FFDECDC9A1}" type="presOf" srcId="{3E300673-4381-482E-AA21-2A9DC3FE67A7}" destId="{E1F09CEA-C29F-49B0-920C-0A8D940C82C3}" srcOrd="0" destOrd="0" presId="urn:microsoft.com/office/officeart/2005/8/layout/list1"/>
    <dgm:cxn modelId="{0D8A269E-A97E-49BD-A80F-CC57A5592851}" type="presOf" srcId="{41BDC280-337D-4338-9B48-86A8ED621A86}" destId="{FECA583D-FFA2-44B9-AC67-BA8C412937F0}" srcOrd="1" destOrd="0" presId="urn:microsoft.com/office/officeart/2005/8/layout/list1"/>
    <dgm:cxn modelId="{DBA830A0-2D36-416A-865B-31DE273676CA}" type="presOf" srcId="{97E8B338-B88A-43AC-AB4A-92FA430CECE0}" destId="{B94B6046-7382-4966-8A60-587FAA6A4BA2}" srcOrd="0" destOrd="0" presId="urn:microsoft.com/office/officeart/2005/8/layout/list1"/>
    <dgm:cxn modelId="{16905DA1-AA8D-4A4D-A0E8-3D7C64C14436}" srcId="{3E300673-4381-482E-AA21-2A9DC3FE67A7}" destId="{97E8B338-B88A-43AC-AB4A-92FA430CECE0}" srcOrd="1" destOrd="0" parTransId="{A8EB196B-E867-497F-A290-6B806006BF70}" sibTransId="{EE78EA1A-628E-4042-B140-74CBD4A49A12}"/>
    <dgm:cxn modelId="{D6944AB6-2E85-4012-904C-D8280BBB88BF}" type="presOf" srcId="{5E53D061-009A-4A42-A6BD-665B7F71D070}" destId="{B570F3AE-CF6A-41F8-BC24-48A5DC454F6A}" srcOrd="0" destOrd="0" presId="urn:microsoft.com/office/officeart/2005/8/layout/list1"/>
    <dgm:cxn modelId="{BB9C2BC6-7B86-477C-B694-3F15F58613BC}" srcId="{3E300673-4381-482E-AA21-2A9DC3FE67A7}" destId="{5E53D061-009A-4A42-A6BD-665B7F71D070}" srcOrd="0" destOrd="0" parTransId="{E2E85B5D-4028-4B49-857B-C5CFF19915B9}" sibTransId="{6F68A748-0321-413A-A74A-59173F7002DF}"/>
    <dgm:cxn modelId="{4AE360CE-039A-4AB0-8080-BB977016A44F}" type="presOf" srcId="{C4D63A08-F4F4-4E66-8171-9FDF4DCB8105}" destId="{EF06EA3E-1CCB-4683-AACC-756D0516D310}" srcOrd="0" destOrd="0" presId="urn:microsoft.com/office/officeart/2005/8/layout/list1"/>
    <dgm:cxn modelId="{4465BEDE-5D9C-4B26-AD0E-42991315D0CF}" type="presOf" srcId="{F5DD6138-FF4C-49CF-AA24-E7782BFF38CD}" destId="{A61B5E37-6647-4FAD-A8E2-335543C7D5A9}" srcOrd="1" destOrd="0" presId="urn:microsoft.com/office/officeart/2005/8/layout/list1"/>
    <dgm:cxn modelId="{459E2BE3-A3DE-49A3-81DD-BED217CBCB6F}" srcId="{3E300673-4381-482E-AA21-2A9DC3FE67A7}" destId="{F5DD6138-FF4C-49CF-AA24-E7782BFF38CD}" srcOrd="3" destOrd="0" parTransId="{2907BAEE-12AA-41E5-9031-A459A65E1522}" sibTransId="{0775A11A-6C5C-4219-88CE-FEB72A2337E8}"/>
    <dgm:cxn modelId="{CAE11156-0CCA-43E8-8561-73136E87F2D1}" type="presParOf" srcId="{E1F09CEA-C29F-49B0-920C-0A8D940C82C3}" destId="{58BEAB84-6CEF-48EC-92E7-6CFE37B820E9}" srcOrd="0" destOrd="0" presId="urn:microsoft.com/office/officeart/2005/8/layout/list1"/>
    <dgm:cxn modelId="{14BBF38D-86E7-4C70-A527-75E9EBC3E953}" type="presParOf" srcId="{58BEAB84-6CEF-48EC-92E7-6CFE37B820E9}" destId="{B570F3AE-CF6A-41F8-BC24-48A5DC454F6A}" srcOrd="0" destOrd="0" presId="urn:microsoft.com/office/officeart/2005/8/layout/list1"/>
    <dgm:cxn modelId="{F65C058C-52B2-4472-96E8-83C9C7029D41}" type="presParOf" srcId="{58BEAB84-6CEF-48EC-92E7-6CFE37B820E9}" destId="{462E5AEB-D4F8-4C24-8A74-2F0607650CAB}" srcOrd="1" destOrd="0" presId="urn:microsoft.com/office/officeart/2005/8/layout/list1"/>
    <dgm:cxn modelId="{244EDD57-EBDE-49A7-86AD-3191C942A7D1}" type="presParOf" srcId="{E1F09CEA-C29F-49B0-920C-0A8D940C82C3}" destId="{2C175869-CBE4-41F0-8C26-4AA2E058FAD1}" srcOrd="1" destOrd="0" presId="urn:microsoft.com/office/officeart/2005/8/layout/list1"/>
    <dgm:cxn modelId="{E80D6949-95AA-4669-9B79-C870C7EFF9C7}" type="presParOf" srcId="{E1F09CEA-C29F-49B0-920C-0A8D940C82C3}" destId="{909521E2-6C10-4142-A273-43AE1C42364B}" srcOrd="2" destOrd="0" presId="urn:microsoft.com/office/officeart/2005/8/layout/list1"/>
    <dgm:cxn modelId="{71592C79-298F-43F6-928B-01B34268BBEC}" type="presParOf" srcId="{E1F09CEA-C29F-49B0-920C-0A8D940C82C3}" destId="{3596171D-D129-4901-BBEB-2EDB23DF5DCC}" srcOrd="3" destOrd="0" presId="urn:microsoft.com/office/officeart/2005/8/layout/list1"/>
    <dgm:cxn modelId="{CD150022-82D4-416E-9BB1-96DE21E23B8B}" type="presParOf" srcId="{E1F09CEA-C29F-49B0-920C-0A8D940C82C3}" destId="{5AD52FA2-92C3-43FF-B5BB-EA6327C963F3}" srcOrd="4" destOrd="0" presId="urn:microsoft.com/office/officeart/2005/8/layout/list1"/>
    <dgm:cxn modelId="{DF121C50-A130-45C7-8CBA-30C228A1F5E0}" type="presParOf" srcId="{5AD52FA2-92C3-43FF-B5BB-EA6327C963F3}" destId="{B94B6046-7382-4966-8A60-587FAA6A4BA2}" srcOrd="0" destOrd="0" presId="urn:microsoft.com/office/officeart/2005/8/layout/list1"/>
    <dgm:cxn modelId="{D323CD66-10C5-4003-A2B0-C8CCDEEB106E}" type="presParOf" srcId="{5AD52FA2-92C3-43FF-B5BB-EA6327C963F3}" destId="{F8AC33FC-6447-441A-8A66-62A61123D225}" srcOrd="1" destOrd="0" presId="urn:microsoft.com/office/officeart/2005/8/layout/list1"/>
    <dgm:cxn modelId="{58A1D39D-B775-49C5-A106-82E826D39A07}" type="presParOf" srcId="{E1F09CEA-C29F-49B0-920C-0A8D940C82C3}" destId="{ECE5F48B-6C25-4656-BEB4-668725C9CB53}" srcOrd="5" destOrd="0" presId="urn:microsoft.com/office/officeart/2005/8/layout/list1"/>
    <dgm:cxn modelId="{A35DE86A-E4E4-41CB-99EB-8BD711D853CD}" type="presParOf" srcId="{E1F09CEA-C29F-49B0-920C-0A8D940C82C3}" destId="{CDB4E377-D1B5-4280-A231-4BFB6AD54C6D}" srcOrd="6" destOrd="0" presId="urn:microsoft.com/office/officeart/2005/8/layout/list1"/>
    <dgm:cxn modelId="{EE28061E-8298-4C19-A264-A23D36C30EF5}" type="presParOf" srcId="{E1F09CEA-C29F-49B0-920C-0A8D940C82C3}" destId="{E83C794F-1504-4FC3-9190-18340916F04F}" srcOrd="7" destOrd="0" presId="urn:microsoft.com/office/officeart/2005/8/layout/list1"/>
    <dgm:cxn modelId="{1D94DABA-D67D-46E3-9C46-9654998310DB}" type="presParOf" srcId="{E1F09CEA-C29F-49B0-920C-0A8D940C82C3}" destId="{189D4A53-05A5-4CD0-9F1B-729FB9E48A15}" srcOrd="8" destOrd="0" presId="urn:microsoft.com/office/officeart/2005/8/layout/list1"/>
    <dgm:cxn modelId="{0B7896E2-2E3D-4DFF-9211-06FAFD399809}" type="presParOf" srcId="{189D4A53-05A5-4CD0-9F1B-729FB9E48A15}" destId="{9D2BD924-A6D1-4049-8A0B-4D4F8F4DA9FD}" srcOrd="0" destOrd="0" presId="urn:microsoft.com/office/officeart/2005/8/layout/list1"/>
    <dgm:cxn modelId="{72A245CD-F008-4295-BB0F-3420A922EAA1}" type="presParOf" srcId="{189D4A53-05A5-4CD0-9F1B-729FB9E48A15}" destId="{FECA583D-FFA2-44B9-AC67-BA8C412937F0}" srcOrd="1" destOrd="0" presId="urn:microsoft.com/office/officeart/2005/8/layout/list1"/>
    <dgm:cxn modelId="{2C3B643D-DE3B-4C4E-931D-F8EB9868016A}" type="presParOf" srcId="{E1F09CEA-C29F-49B0-920C-0A8D940C82C3}" destId="{96477271-EF73-4BD7-8692-4DD7D9C814EC}" srcOrd="9" destOrd="0" presId="urn:microsoft.com/office/officeart/2005/8/layout/list1"/>
    <dgm:cxn modelId="{79BBB8FC-FF82-4F81-A063-AA2828C10DA6}" type="presParOf" srcId="{E1F09CEA-C29F-49B0-920C-0A8D940C82C3}" destId="{15F98F29-DB56-42C3-AA1F-B13B79A7303B}" srcOrd="10" destOrd="0" presId="urn:microsoft.com/office/officeart/2005/8/layout/list1"/>
    <dgm:cxn modelId="{26CB5403-670F-4DF4-A31D-DA4193883A5D}" type="presParOf" srcId="{E1F09CEA-C29F-49B0-920C-0A8D940C82C3}" destId="{BEBA8D8B-9818-4108-8912-E9B7F84EE651}" srcOrd="11" destOrd="0" presId="urn:microsoft.com/office/officeart/2005/8/layout/list1"/>
    <dgm:cxn modelId="{10A5085F-CA7E-4BD9-A734-1BC2E541C0CE}" type="presParOf" srcId="{E1F09CEA-C29F-49B0-920C-0A8D940C82C3}" destId="{5A20399F-40B3-426F-B74A-C1BFE0CCEEC5}" srcOrd="12" destOrd="0" presId="urn:microsoft.com/office/officeart/2005/8/layout/list1"/>
    <dgm:cxn modelId="{96B5E671-7C39-49A5-95AD-B970F2778AA1}" type="presParOf" srcId="{5A20399F-40B3-426F-B74A-C1BFE0CCEEC5}" destId="{EAD671A3-7165-47D0-BA66-5FE700F20348}" srcOrd="0" destOrd="0" presId="urn:microsoft.com/office/officeart/2005/8/layout/list1"/>
    <dgm:cxn modelId="{BD9DC8A6-ABBF-476D-B017-CA2343E8A6D9}" type="presParOf" srcId="{5A20399F-40B3-426F-B74A-C1BFE0CCEEC5}" destId="{A61B5E37-6647-4FAD-A8E2-335543C7D5A9}" srcOrd="1" destOrd="0" presId="urn:microsoft.com/office/officeart/2005/8/layout/list1"/>
    <dgm:cxn modelId="{7989714B-622A-46D7-B25B-DFA359E0C3E5}" type="presParOf" srcId="{E1F09CEA-C29F-49B0-920C-0A8D940C82C3}" destId="{C78D70FF-68B0-4E4D-A3D4-E92E73196503}" srcOrd="13" destOrd="0" presId="urn:microsoft.com/office/officeart/2005/8/layout/list1"/>
    <dgm:cxn modelId="{505F1B6D-8FED-4DB5-A710-6FD4D9B24A24}" type="presParOf" srcId="{E1F09CEA-C29F-49B0-920C-0A8D940C82C3}" destId="{AE4B7FB6-1974-43D5-8CBB-633477E853EA}" srcOrd="14" destOrd="0" presId="urn:microsoft.com/office/officeart/2005/8/layout/list1"/>
    <dgm:cxn modelId="{19C95421-9A3F-4C5A-888F-B8BB6B63D3B7}" type="presParOf" srcId="{E1F09CEA-C29F-49B0-920C-0A8D940C82C3}" destId="{71F96543-B8E3-4FD3-9772-ED88198BE4CD}" srcOrd="15" destOrd="0" presId="urn:microsoft.com/office/officeart/2005/8/layout/list1"/>
    <dgm:cxn modelId="{F9869BB1-403B-4470-97D8-FC98634AF0FA}" type="presParOf" srcId="{E1F09CEA-C29F-49B0-920C-0A8D940C82C3}" destId="{AD160708-6336-43DA-8FE3-CA67D2BFE359}" srcOrd="16" destOrd="0" presId="urn:microsoft.com/office/officeart/2005/8/layout/list1"/>
    <dgm:cxn modelId="{E843AA58-CE7F-4420-A7CD-8F52A15E59C4}" type="presParOf" srcId="{AD160708-6336-43DA-8FE3-CA67D2BFE359}" destId="{EF06EA3E-1CCB-4683-AACC-756D0516D310}" srcOrd="0" destOrd="0" presId="urn:microsoft.com/office/officeart/2005/8/layout/list1"/>
    <dgm:cxn modelId="{6A6FE9B4-EF1F-42CF-AD33-56B79BE1F7CA}" type="presParOf" srcId="{AD160708-6336-43DA-8FE3-CA67D2BFE359}" destId="{99BEE97C-B9F7-412B-9B3C-E68AF9C7DF12}" srcOrd="1" destOrd="0" presId="urn:microsoft.com/office/officeart/2005/8/layout/list1"/>
    <dgm:cxn modelId="{FCC2675C-D3BB-44D7-9B4A-449220808A13}" type="presParOf" srcId="{E1F09CEA-C29F-49B0-920C-0A8D940C82C3}" destId="{6D1ECD4F-6705-4C46-860E-E87F2A3649EA}" srcOrd="17" destOrd="0" presId="urn:microsoft.com/office/officeart/2005/8/layout/list1"/>
    <dgm:cxn modelId="{EB5D6F95-BCB5-4CD3-A642-173FFAC6F5E7}" type="presParOf" srcId="{E1F09CEA-C29F-49B0-920C-0A8D940C82C3}" destId="{FF370FF0-2E3E-4D35-A874-0CD27075AE31}"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E68795-73AA-41D6-9774-F16AB3EEF37B}">
      <dsp:nvSpPr>
        <dsp:cNvPr id="0" name=""/>
        <dsp:cNvSpPr/>
      </dsp:nvSpPr>
      <dsp:spPr>
        <a:xfrm>
          <a:off x="0" y="30387"/>
          <a:ext cx="5057396" cy="456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Resume</a:t>
          </a:r>
        </a:p>
      </dsp:txBody>
      <dsp:txXfrm>
        <a:off x="22275" y="52662"/>
        <a:ext cx="5012846" cy="411750"/>
      </dsp:txXfrm>
    </dsp:sp>
    <dsp:sp modelId="{C1A39EE0-4722-4C66-A426-0AAB3067946B}">
      <dsp:nvSpPr>
        <dsp:cNvPr id="0" name=""/>
        <dsp:cNvSpPr/>
      </dsp:nvSpPr>
      <dsp:spPr>
        <a:xfrm>
          <a:off x="0" y="544287"/>
          <a:ext cx="5057396" cy="456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Cover Letter</a:t>
          </a:r>
        </a:p>
      </dsp:txBody>
      <dsp:txXfrm>
        <a:off x="22275" y="566562"/>
        <a:ext cx="5012846" cy="411750"/>
      </dsp:txXfrm>
    </dsp:sp>
    <dsp:sp modelId="{FC3DEF3C-DC01-44EE-AA85-F17B3E837227}">
      <dsp:nvSpPr>
        <dsp:cNvPr id="0" name=""/>
        <dsp:cNvSpPr/>
      </dsp:nvSpPr>
      <dsp:spPr>
        <a:xfrm>
          <a:off x="0" y="1058187"/>
          <a:ext cx="5057396" cy="456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Academic Plan</a:t>
          </a:r>
        </a:p>
      </dsp:txBody>
      <dsp:txXfrm>
        <a:off x="22275" y="1080462"/>
        <a:ext cx="5012846" cy="411750"/>
      </dsp:txXfrm>
    </dsp:sp>
    <dsp:sp modelId="{B114EB50-4CB9-4231-8B89-4C45A223F20A}">
      <dsp:nvSpPr>
        <dsp:cNvPr id="0" name=""/>
        <dsp:cNvSpPr/>
      </dsp:nvSpPr>
      <dsp:spPr>
        <a:xfrm>
          <a:off x="0" y="1572087"/>
          <a:ext cx="5057396" cy="456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Statement of Professional Goals</a:t>
          </a:r>
        </a:p>
      </dsp:txBody>
      <dsp:txXfrm>
        <a:off x="22275" y="1594362"/>
        <a:ext cx="5012846" cy="411750"/>
      </dsp:txXfrm>
    </dsp:sp>
    <dsp:sp modelId="{D61D17C3-EBCB-431D-8786-F20563FF931A}">
      <dsp:nvSpPr>
        <dsp:cNvPr id="0" name=""/>
        <dsp:cNvSpPr/>
      </dsp:nvSpPr>
      <dsp:spPr>
        <a:xfrm>
          <a:off x="0" y="2085987"/>
          <a:ext cx="5057396" cy="456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Personal Mission Statement</a:t>
          </a:r>
        </a:p>
      </dsp:txBody>
      <dsp:txXfrm>
        <a:off x="22275" y="2108262"/>
        <a:ext cx="5012846" cy="411750"/>
      </dsp:txXfrm>
    </dsp:sp>
    <dsp:sp modelId="{59668FF1-5779-4ECF-8926-636E1ACF8DEE}">
      <dsp:nvSpPr>
        <dsp:cNvPr id="0" name=""/>
        <dsp:cNvSpPr/>
      </dsp:nvSpPr>
      <dsp:spPr>
        <a:xfrm>
          <a:off x="0" y="2599887"/>
          <a:ext cx="5057396" cy="456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Letters of Recommendation</a:t>
          </a:r>
        </a:p>
      </dsp:txBody>
      <dsp:txXfrm>
        <a:off x="22275" y="2622162"/>
        <a:ext cx="5012846" cy="411750"/>
      </dsp:txXfrm>
    </dsp:sp>
    <dsp:sp modelId="{67EE9B3A-C9E2-46F9-911B-871D7A565EE0}">
      <dsp:nvSpPr>
        <dsp:cNvPr id="0" name=""/>
        <dsp:cNvSpPr/>
      </dsp:nvSpPr>
      <dsp:spPr>
        <a:xfrm>
          <a:off x="0" y="3113787"/>
          <a:ext cx="5057396" cy="456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References</a:t>
          </a:r>
        </a:p>
      </dsp:txBody>
      <dsp:txXfrm>
        <a:off x="22275" y="3136062"/>
        <a:ext cx="5012846" cy="411750"/>
      </dsp:txXfrm>
    </dsp:sp>
    <dsp:sp modelId="{866023F1-DC15-42DF-882D-A5F8F84D6776}">
      <dsp:nvSpPr>
        <dsp:cNvPr id="0" name=""/>
        <dsp:cNvSpPr/>
      </dsp:nvSpPr>
      <dsp:spPr>
        <a:xfrm>
          <a:off x="0" y="3627687"/>
          <a:ext cx="5057396" cy="456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Leadership Experience</a:t>
          </a:r>
        </a:p>
      </dsp:txBody>
      <dsp:txXfrm>
        <a:off x="22275" y="3649962"/>
        <a:ext cx="5012846" cy="411750"/>
      </dsp:txXfrm>
    </dsp:sp>
    <dsp:sp modelId="{F3C0A485-228A-479B-9988-254CA5E2D1E0}">
      <dsp:nvSpPr>
        <dsp:cNvPr id="0" name=""/>
        <dsp:cNvSpPr/>
      </dsp:nvSpPr>
      <dsp:spPr>
        <a:xfrm>
          <a:off x="0" y="4141587"/>
          <a:ext cx="5057396" cy="456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Community Involvement</a:t>
          </a:r>
        </a:p>
      </dsp:txBody>
      <dsp:txXfrm>
        <a:off x="22275" y="4163862"/>
        <a:ext cx="5012846" cy="411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55807-EC54-415D-B18E-F9EF3B2E5652}">
      <dsp:nvSpPr>
        <dsp:cNvPr id="0" name=""/>
        <dsp:cNvSpPr/>
      </dsp:nvSpPr>
      <dsp:spPr>
        <a:xfrm>
          <a:off x="3437" y="590064"/>
          <a:ext cx="1861393" cy="2605950"/>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5121" tIns="330200" rIns="145121" bIns="330200" numCol="1" spcCol="1270" anchor="t" anchorCtr="0">
          <a:noAutofit/>
        </a:bodyPr>
        <a:lstStyle/>
        <a:p>
          <a:pPr marL="0" lvl="0" indent="0" algn="ctr" defTabSz="755650">
            <a:lnSpc>
              <a:spcPct val="90000"/>
            </a:lnSpc>
            <a:spcBef>
              <a:spcPct val="0"/>
            </a:spcBef>
            <a:spcAft>
              <a:spcPct val="35000"/>
            </a:spcAft>
            <a:buNone/>
          </a:pPr>
          <a:r>
            <a:rPr lang="en-US" sz="1700" kern="1200" dirty="0"/>
            <a:t>Increase My Core Skills in Computer Networking</a:t>
          </a:r>
        </a:p>
      </dsp:txBody>
      <dsp:txXfrm>
        <a:off x="3437" y="1580325"/>
        <a:ext cx="1861393" cy="1563570"/>
      </dsp:txXfrm>
    </dsp:sp>
    <dsp:sp modelId="{798CFE94-52B3-4942-BFDB-762BFAD6828F}">
      <dsp:nvSpPr>
        <dsp:cNvPr id="0" name=""/>
        <dsp:cNvSpPr/>
      </dsp:nvSpPr>
      <dsp:spPr>
        <a:xfrm>
          <a:off x="543242" y="850659"/>
          <a:ext cx="781785" cy="781785"/>
        </a:xfrm>
        <a:prstGeom prst="ellips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51" tIns="12700" rIns="60951" bIns="12700" numCol="1" spcCol="1270" anchor="ctr" anchorCtr="0">
          <a:noAutofit/>
        </a:bodyPr>
        <a:lstStyle/>
        <a:p>
          <a:pPr marL="0" lvl="0" indent="0" algn="ctr" defTabSz="1778000">
            <a:lnSpc>
              <a:spcPct val="90000"/>
            </a:lnSpc>
            <a:spcBef>
              <a:spcPct val="0"/>
            </a:spcBef>
            <a:spcAft>
              <a:spcPct val="35000"/>
            </a:spcAft>
            <a:buNone/>
          </a:pPr>
          <a:r>
            <a:rPr lang="en-US" sz="4000" kern="1200"/>
            <a:t>1</a:t>
          </a:r>
        </a:p>
      </dsp:txBody>
      <dsp:txXfrm>
        <a:off x="657732" y="965149"/>
        <a:ext cx="552805" cy="552805"/>
      </dsp:txXfrm>
    </dsp:sp>
    <dsp:sp modelId="{B262EE7B-D295-4019-AC33-292FE5C5D59F}">
      <dsp:nvSpPr>
        <dsp:cNvPr id="0" name=""/>
        <dsp:cNvSpPr/>
      </dsp:nvSpPr>
      <dsp:spPr>
        <a:xfrm>
          <a:off x="3437" y="3195943"/>
          <a:ext cx="1861393" cy="72"/>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5EB018-6786-45F1-BA9C-29F42969EE6D}">
      <dsp:nvSpPr>
        <dsp:cNvPr id="0" name=""/>
        <dsp:cNvSpPr/>
      </dsp:nvSpPr>
      <dsp:spPr>
        <a:xfrm>
          <a:off x="2050970" y="590064"/>
          <a:ext cx="1861393" cy="2605950"/>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5121" tIns="330200" rIns="145121" bIns="330200" numCol="1" spcCol="1270" anchor="t" anchorCtr="0">
          <a:noAutofit/>
        </a:bodyPr>
        <a:lstStyle/>
        <a:p>
          <a:pPr marL="0" lvl="0" indent="0" algn="ctr" defTabSz="755650">
            <a:lnSpc>
              <a:spcPct val="90000"/>
            </a:lnSpc>
            <a:spcBef>
              <a:spcPct val="0"/>
            </a:spcBef>
            <a:spcAft>
              <a:spcPct val="35000"/>
            </a:spcAft>
            <a:buNone/>
          </a:pPr>
          <a:r>
            <a:rPr lang="en-US" sz="1700" kern="1200" dirty="0"/>
            <a:t>Secure a job and Advance my position</a:t>
          </a:r>
        </a:p>
      </dsp:txBody>
      <dsp:txXfrm>
        <a:off x="2050970" y="1580325"/>
        <a:ext cx="1861393" cy="1563570"/>
      </dsp:txXfrm>
    </dsp:sp>
    <dsp:sp modelId="{E14B838D-007A-4333-AF15-772FA5D601AE}">
      <dsp:nvSpPr>
        <dsp:cNvPr id="0" name=""/>
        <dsp:cNvSpPr/>
      </dsp:nvSpPr>
      <dsp:spPr>
        <a:xfrm>
          <a:off x="2590774" y="850659"/>
          <a:ext cx="781785" cy="781785"/>
        </a:xfrm>
        <a:prstGeom prst="ellips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51" tIns="12700" rIns="60951" bIns="12700" numCol="1" spcCol="1270" anchor="ctr" anchorCtr="0">
          <a:noAutofit/>
        </a:bodyPr>
        <a:lstStyle/>
        <a:p>
          <a:pPr marL="0" lvl="0" indent="0" algn="ctr" defTabSz="1778000">
            <a:lnSpc>
              <a:spcPct val="90000"/>
            </a:lnSpc>
            <a:spcBef>
              <a:spcPct val="0"/>
            </a:spcBef>
            <a:spcAft>
              <a:spcPct val="35000"/>
            </a:spcAft>
            <a:buNone/>
          </a:pPr>
          <a:r>
            <a:rPr lang="en-US" sz="4000" kern="1200"/>
            <a:t>2</a:t>
          </a:r>
        </a:p>
      </dsp:txBody>
      <dsp:txXfrm>
        <a:off x="2705264" y="965149"/>
        <a:ext cx="552805" cy="552805"/>
      </dsp:txXfrm>
    </dsp:sp>
    <dsp:sp modelId="{60EAAF3C-3DEF-4711-A872-0D29F5133745}">
      <dsp:nvSpPr>
        <dsp:cNvPr id="0" name=""/>
        <dsp:cNvSpPr/>
      </dsp:nvSpPr>
      <dsp:spPr>
        <a:xfrm>
          <a:off x="2050970" y="3195943"/>
          <a:ext cx="1861393" cy="72"/>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55ED92-34A1-47FE-B983-EAD1CC5116D5}">
      <dsp:nvSpPr>
        <dsp:cNvPr id="0" name=""/>
        <dsp:cNvSpPr/>
      </dsp:nvSpPr>
      <dsp:spPr>
        <a:xfrm>
          <a:off x="4098503" y="590064"/>
          <a:ext cx="1861393" cy="2605950"/>
        </a:xfrm>
        <a:prstGeom prst="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5121" tIns="330200" rIns="145121" bIns="330200" numCol="1" spcCol="1270" anchor="t" anchorCtr="0">
          <a:noAutofit/>
        </a:bodyPr>
        <a:lstStyle/>
        <a:p>
          <a:pPr marL="0" lvl="0" indent="0" algn="ctr" defTabSz="755650">
            <a:lnSpc>
              <a:spcPct val="90000"/>
            </a:lnSpc>
            <a:spcBef>
              <a:spcPct val="0"/>
            </a:spcBef>
            <a:spcAft>
              <a:spcPct val="35000"/>
            </a:spcAft>
            <a:buNone/>
          </a:pPr>
          <a:r>
            <a:rPr lang="en-US" sz="1700" kern="1200" dirty="0"/>
            <a:t>Obtain Certifications for my desired field</a:t>
          </a:r>
        </a:p>
      </dsp:txBody>
      <dsp:txXfrm>
        <a:off x="4098503" y="1580325"/>
        <a:ext cx="1861393" cy="1563570"/>
      </dsp:txXfrm>
    </dsp:sp>
    <dsp:sp modelId="{E5DE74E4-E591-44F8-BEE7-44350B85CAC9}">
      <dsp:nvSpPr>
        <dsp:cNvPr id="0" name=""/>
        <dsp:cNvSpPr/>
      </dsp:nvSpPr>
      <dsp:spPr>
        <a:xfrm>
          <a:off x="4638307" y="850659"/>
          <a:ext cx="781785" cy="781785"/>
        </a:xfrm>
        <a:prstGeom prst="ellips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51" tIns="12700" rIns="60951" bIns="12700" numCol="1" spcCol="1270" anchor="ctr" anchorCtr="0">
          <a:noAutofit/>
        </a:bodyPr>
        <a:lstStyle/>
        <a:p>
          <a:pPr marL="0" lvl="0" indent="0" algn="ctr" defTabSz="1778000">
            <a:lnSpc>
              <a:spcPct val="90000"/>
            </a:lnSpc>
            <a:spcBef>
              <a:spcPct val="0"/>
            </a:spcBef>
            <a:spcAft>
              <a:spcPct val="35000"/>
            </a:spcAft>
            <a:buNone/>
          </a:pPr>
          <a:r>
            <a:rPr lang="en-US" sz="4000" kern="1200"/>
            <a:t>3</a:t>
          </a:r>
        </a:p>
      </dsp:txBody>
      <dsp:txXfrm>
        <a:off x="4752797" y="965149"/>
        <a:ext cx="552805" cy="552805"/>
      </dsp:txXfrm>
    </dsp:sp>
    <dsp:sp modelId="{4AF63D6E-D9A4-4BB8-B0A3-F3A67BFD4517}">
      <dsp:nvSpPr>
        <dsp:cNvPr id="0" name=""/>
        <dsp:cNvSpPr/>
      </dsp:nvSpPr>
      <dsp:spPr>
        <a:xfrm>
          <a:off x="4098503" y="3195943"/>
          <a:ext cx="1861393" cy="72"/>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5D155A-E1B6-48C8-948C-3C9BBC989713}">
      <dsp:nvSpPr>
        <dsp:cNvPr id="0" name=""/>
        <dsp:cNvSpPr/>
      </dsp:nvSpPr>
      <dsp:spPr>
        <a:xfrm>
          <a:off x="6146036" y="590064"/>
          <a:ext cx="1861393" cy="2605950"/>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5121" tIns="330200" rIns="145121" bIns="330200" numCol="1" spcCol="1270" anchor="t" anchorCtr="0">
          <a:noAutofit/>
        </a:bodyPr>
        <a:lstStyle/>
        <a:p>
          <a:pPr marL="0" lvl="0" indent="0" algn="ctr" defTabSz="755650">
            <a:lnSpc>
              <a:spcPct val="90000"/>
            </a:lnSpc>
            <a:spcBef>
              <a:spcPct val="0"/>
            </a:spcBef>
            <a:spcAft>
              <a:spcPct val="35000"/>
            </a:spcAft>
            <a:buNone/>
          </a:pPr>
          <a:r>
            <a:rPr lang="en-US" sz="1700" kern="1200" dirty="0"/>
            <a:t>Become an Expert in Cyber Security</a:t>
          </a:r>
        </a:p>
      </dsp:txBody>
      <dsp:txXfrm>
        <a:off x="6146036" y="1580325"/>
        <a:ext cx="1861393" cy="1563570"/>
      </dsp:txXfrm>
    </dsp:sp>
    <dsp:sp modelId="{DAC73490-B22A-4865-8C1F-21F2BDAB214C}">
      <dsp:nvSpPr>
        <dsp:cNvPr id="0" name=""/>
        <dsp:cNvSpPr/>
      </dsp:nvSpPr>
      <dsp:spPr>
        <a:xfrm>
          <a:off x="6685840" y="850659"/>
          <a:ext cx="781785" cy="781785"/>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51" tIns="12700" rIns="60951" bIns="12700" numCol="1" spcCol="1270" anchor="ctr" anchorCtr="0">
          <a:noAutofit/>
        </a:bodyPr>
        <a:lstStyle/>
        <a:p>
          <a:pPr marL="0" lvl="0" indent="0" algn="ctr" defTabSz="1778000">
            <a:lnSpc>
              <a:spcPct val="90000"/>
            </a:lnSpc>
            <a:spcBef>
              <a:spcPct val="0"/>
            </a:spcBef>
            <a:spcAft>
              <a:spcPct val="35000"/>
            </a:spcAft>
            <a:buNone/>
          </a:pPr>
          <a:r>
            <a:rPr lang="en-US" sz="4000" kern="1200"/>
            <a:t>4</a:t>
          </a:r>
        </a:p>
      </dsp:txBody>
      <dsp:txXfrm>
        <a:off x="6800330" y="965149"/>
        <a:ext cx="552805" cy="552805"/>
      </dsp:txXfrm>
    </dsp:sp>
    <dsp:sp modelId="{F6430A28-C452-413F-8070-11E3134E01C9}">
      <dsp:nvSpPr>
        <dsp:cNvPr id="0" name=""/>
        <dsp:cNvSpPr/>
      </dsp:nvSpPr>
      <dsp:spPr>
        <a:xfrm>
          <a:off x="6146036" y="3195943"/>
          <a:ext cx="1861393" cy="72"/>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9527FD-A163-4384-9CDA-54332718C6F6}">
      <dsp:nvSpPr>
        <dsp:cNvPr id="0" name=""/>
        <dsp:cNvSpPr/>
      </dsp:nvSpPr>
      <dsp:spPr>
        <a:xfrm>
          <a:off x="8193568" y="590064"/>
          <a:ext cx="1861393" cy="2605950"/>
        </a:xfrm>
        <a:prstGeom prst="rect">
          <a:avLst/>
        </a:prstGeom>
        <a:solidFill>
          <a:schemeClr val="accent6">
            <a:tint val="40000"/>
            <a:alpha val="90000"/>
            <a:hueOff val="0"/>
            <a:satOff val="0"/>
            <a:lumOff val="0"/>
            <a:alphaOff val="0"/>
          </a:schemeClr>
        </a:solidFill>
        <a:ln w="15875"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5121" tIns="330200" rIns="145121" bIns="330200" numCol="1" spcCol="1270" anchor="t" anchorCtr="0">
          <a:noAutofit/>
        </a:bodyPr>
        <a:lstStyle/>
        <a:p>
          <a:pPr marL="0" lvl="0" indent="0" algn="ctr" defTabSz="755650">
            <a:lnSpc>
              <a:spcPct val="90000"/>
            </a:lnSpc>
            <a:spcBef>
              <a:spcPct val="0"/>
            </a:spcBef>
            <a:spcAft>
              <a:spcPct val="35000"/>
            </a:spcAft>
            <a:buNone/>
          </a:pPr>
          <a:r>
            <a:rPr lang="en-US" sz="1700" kern="1200" dirty="0"/>
            <a:t>Continue to Increase my Emotional Intelligence</a:t>
          </a:r>
        </a:p>
      </dsp:txBody>
      <dsp:txXfrm>
        <a:off x="8193568" y="1580325"/>
        <a:ext cx="1861393" cy="1563570"/>
      </dsp:txXfrm>
    </dsp:sp>
    <dsp:sp modelId="{14CD8750-70C1-4D56-B3E6-9B6FFEB4CFD2}">
      <dsp:nvSpPr>
        <dsp:cNvPr id="0" name=""/>
        <dsp:cNvSpPr/>
      </dsp:nvSpPr>
      <dsp:spPr>
        <a:xfrm>
          <a:off x="8733372" y="850659"/>
          <a:ext cx="781785" cy="781785"/>
        </a:xfrm>
        <a:prstGeom prst="ellips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51" tIns="12700" rIns="60951" bIns="12700" numCol="1" spcCol="1270" anchor="ctr" anchorCtr="0">
          <a:noAutofit/>
        </a:bodyPr>
        <a:lstStyle/>
        <a:p>
          <a:pPr marL="0" lvl="0" indent="0" algn="ctr" defTabSz="1778000">
            <a:lnSpc>
              <a:spcPct val="90000"/>
            </a:lnSpc>
            <a:spcBef>
              <a:spcPct val="0"/>
            </a:spcBef>
            <a:spcAft>
              <a:spcPct val="35000"/>
            </a:spcAft>
            <a:buNone/>
          </a:pPr>
          <a:r>
            <a:rPr lang="en-US" sz="4000" kern="1200"/>
            <a:t>5</a:t>
          </a:r>
        </a:p>
      </dsp:txBody>
      <dsp:txXfrm>
        <a:off x="8847862" y="965149"/>
        <a:ext cx="552805" cy="552805"/>
      </dsp:txXfrm>
    </dsp:sp>
    <dsp:sp modelId="{A654CB08-C77D-41E8-A4A8-1853F56FE450}">
      <dsp:nvSpPr>
        <dsp:cNvPr id="0" name=""/>
        <dsp:cNvSpPr/>
      </dsp:nvSpPr>
      <dsp:spPr>
        <a:xfrm>
          <a:off x="8193568" y="3195943"/>
          <a:ext cx="1861393" cy="72"/>
        </a:xfrm>
        <a:prstGeom prst="rect">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9521E2-6C10-4142-A273-43AE1C42364B}">
      <dsp:nvSpPr>
        <dsp:cNvPr id="0" name=""/>
        <dsp:cNvSpPr/>
      </dsp:nvSpPr>
      <dsp:spPr>
        <a:xfrm>
          <a:off x="0" y="262059"/>
          <a:ext cx="10058399" cy="4284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E5AEB-D4F8-4C24-8A74-2F0607650CAB}">
      <dsp:nvSpPr>
        <dsp:cNvPr id="0" name=""/>
        <dsp:cNvSpPr/>
      </dsp:nvSpPr>
      <dsp:spPr>
        <a:xfrm>
          <a:off x="502920" y="11139"/>
          <a:ext cx="7040880" cy="50184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755650">
            <a:lnSpc>
              <a:spcPct val="90000"/>
            </a:lnSpc>
            <a:spcBef>
              <a:spcPct val="0"/>
            </a:spcBef>
            <a:spcAft>
              <a:spcPct val="35000"/>
            </a:spcAft>
            <a:buNone/>
          </a:pPr>
          <a:r>
            <a:rPr lang="en-US" sz="1700" kern="1200"/>
            <a:t>Supporter of Local Artists</a:t>
          </a:r>
        </a:p>
      </dsp:txBody>
      <dsp:txXfrm>
        <a:off x="527418" y="35637"/>
        <a:ext cx="6991884" cy="452844"/>
      </dsp:txXfrm>
    </dsp:sp>
    <dsp:sp modelId="{CDB4E377-D1B5-4280-A231-4BFB6AD54C6D}">
      <dsp:nvSpPr>
        <dsp:cNvPr id="0" name=""/>
        <dsp:cNvSpPr/>
      </dsp:nvSpPr>
      <dsp:spPr>
        <a:xfrm>
          <a:off x="0" y="1033179"/>
          <a:ext cx="10058399" cy="428400"/>
        </a:xfrm>
        <a:prstGeom prst="rect">
          <a:avLst/>
        </a:prstGeom>
        <a:solidFill>
          <a:schemeClr val="lt1">
            <a:alpha val="90000"/>
            <a:hueOff val="0"/>
            <a:satOff val="0"/>
            <a:lumOff val="0"/>
            <a:alphaOff val="0"/>
          </a:schemeClr>
        </a:solidFill>
        <a:ln w="15875" cap="flat" cmpd="sng" algn="ctr">
          <a:solidFill>
            <a:schemeClr val="accent5">
              <a:hueOff val="-706879"/>
              <a:satOff val="-19960"/>
              <a:lumOff val="-49"/>
              <a:alphaOff val="0"/>
            </a:schemeClr>
          </a:solidFill>
          <a:prstDash val="solid"/>
        </a:ln>
        <a:effectLst/>
      </dsp:spPr>
      <dsp:style>
        <a:lnRef idx="2">
          <a:scrgbClr r="0" g="0" b="0"/>
        </a:lnRef>
        <a:fillRef idx="1">
          <a:scrgbClr r="0" g="0" b="0"/>
        </a:fillRef>
        <a:effectRef idx="0">
          <a:scrgbClr r="0" g="0" b="0"/>
        </a:effectRef>
        <a:fontRef idx="minor"/>
      </dsp:style>
    </dsp:sp>
    <dsp:sp modelId="{F8AC33FC-6447-441A-8A66-62A61123D225}">
      <dsp:nvSpPr>
        <dsp:cNvPr id="0" name=""/>
        <dsp:cNvSpPr/>
      </dsp:nvSpPr>
      <dsp:spPr>
        <a:xfrm>
          <a:off x="502920" y="782259"/>
          <a:ext cx="7040880" cy="501840"/>
        </a:xfrm>
        <a:prstGeom prst="roundRect">
          <a:avLst/>
        </a:prstGeom>
        <a:solidFill>
          <a:schemeClr val="accent5">
            <a:hueOff val="-706879"/>
            <a:satOff val="-19960"/>
            <a:lumOff val="-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755650">
            <a:lnSpc>
              <a:spcPct val="90000"/>
            </a:lnSpc>
            <a:spcBef>
              <a:spcPct val="0"/>
            </a:spcBef>
            <a:spcAft>
              <a:spcPct val="35000"/>
            </a:spcAft>
            <a:buNone/>
          </a:pPr>
          <a:r>
            <a:rPr lang="en-US" sz="1700" kern="1200"/>
            <a:t>Champion of Regional Musicians</a:t>
          </a:r>
        </a:p>
      </dsp:txBody>
      <dsp:txXfrm>
        <a:off x="527418" y="806757"/>
        <a:ext cx="6991884" cy="452844"/>
      </dsp:txXfrm>
    </dsp:sp>
    <dsp:sp modelId="{15F98F29-DB56-42C3-AA1F-B13B79A7303B}">
      <dsp:nvSpPr>
        <dsp:cNvPr id="0" name=""/>
        <dsp:cNvSpPr/>
      </dsp:nvSpPr>
      <dsp:spPr>
        <a:xfrm>
          <a:off x="0" y="1804300"/>
          <a:ext cx="10058399" cy="428400"/>
        </a:xfrm>
        <a:prstGeom prst="rect">
          <a:avLst/>
        </a:prstGeom>
        <a:solidFill>
          <a:schemeClr val="lt1">
            <a:alpha val="90000"/>
            <a:hueOff val="0"/>
            <a:satOff val="0"/>
            <a:lumOff val="0"/>
            <a:alphaOff val="0"/>
          </a:schemeClr>
        </a:solidFill>
        <a:ln w="15875" cap="flat" cmpd="sng" algn="ctr">
          <a:solidFill>
            <a:schemeClr val="accent5">
              <a:hueOff val="-1413758"/>
              <a:satOff val="-39920"/>
              <a:lumOff val="-98"/>
              <a:alphaOff val="0"/>
            </a:schemeClr>
          </a:solidFill>
          <a:prstDash val="solid"/>
        </a:ln>
        <a:effectLst/>
      </dsp:spPr>
      <dsp:style>
        <a:lnRef idx="2">
          <a:scrgbClr r="0" g="0" b="0"/>
        </a:lnRef>
        <a:fillRef idx="1">
          <a:scrgbClr r="0" g="0" b="0"/>
        </a:fillRef>
        <a:effectRef idx="0">
          <a:scrgbClr r="0" g="0" b="0"/>
        </a:effectRef>
        <a:fontRef idx="minor"/>
      </dsp:style>
    </dsp:sp>
    <dsp:sp modelId="{FECA583D-FFA2-44B9-AC67-BA8C412937F0}">
      <dsp:nvSpPr>
        <dsp:cNvPr id="0" name=""/>
        <dsp:cNvSpPr/>
      </dsp:nvSpPr>
      <dsp:spPr>
        <a:xfrm>
          <a:off x="502920" y="1553379"/>
          <a:ext cx="7040880" cy="501840"/>
        </a:xfrm>
        <a:prstGeom prst="roundRect">
          <a:avLst/>
        </a:prstGeom>
        <a:solidFill>
          <a:schemeClr val="accent5">
            <a:hueOff val="-1413758"/>
            <a:satOff val="-39920"/>
            <a:lumOff val="-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755650">
            <a:lnSpc>
              <a:spcPct val="90000"/>
            </a:lnSpc>
            <a:spcBef>
              <a:spcPct val="0"/>
            </a:spcBef>
            <a:spcAft>
              <a:spcPct val="35000"/>
            </a:spcAft>
            <a:buNone/>
          </a:pPr>
          <a:r>
            <a:rPr lang="en-US" sz="1700" kern="1200"/>
            <a:t>Fraternity of Neighborhoods</a:t>
          </a:r>
        </a:p>
      </dsp:txBody>
      <dsp:txXfrm>
        <a:off x="527418" y="1577877"/>
        <a:ext cx="6991884" cy="452844"/>
      </dsp:txXfrm>
    </dsp:sp>
    <dsp:sp modelId="{AE4B7FB6-1974-43D5-8CBB-633477E853EA}">
      <dsp:nvSpPr>
        <dsp:cNvPr id="0" name=""/>
        <dsp:cNvSpPr/>
      </dsp:nvSpPr>
      <dsp:spPr>
        <a:xfrm>
          <a:off x="0" y="2575420"/>
          <a:ext cx="10058399" cy="428400"/>
        </a:xfrm>
        <a:prstGeom prst="rect">
          <a:avLst/>
        </a:prstGeom>
        <a:solidFill>
          <a:schemeClr val="lt1">
            <a:alpha val="90000"/>
            <a:hueOff val="0"/>
            <a:satOff val="0"/>
            <a:lumOff val="0"/>
            <a:alphaOff val="0"/>
          </a:schemeClr>
        </a:solidFill>
        <a:ln w="15875" cap="flat" cmpd="sng" algn="ctr">
          <a:solidFill>
            <a:schemeClr val="accent5">
              <a:hueOff val="-2120636"/>
              <a:satOff val="-59879"/>
              <a:lumOff val="-148"/>
              <a:alphaOff val="0"/>
            </a:schemeClr>
          </a:solidFill>
          <a:prstDash val="solid"/>
        </a:ln>
        <a:effectLst/>
      </dsp:spPr>
      <dsp:style>
        <a:lnRef idx="2">
          <a:scrgbClr r="0" g="0" b="0"/>
        </a:lnRef>
        <a:fillRef idx="1">
          <a:scrgbClr r="0" g="0" b="0"/>
        </a:fillRef>
        <a:effectRef idx="0">
          <a:scrgbClr r="0" g="0" b="0"/>
        </a:effectRef>
        <a:fontRef idx="minor"/>
      </dsp:style>
    </dsp:sp>
    <dsp:sp modelId="{A61B5E37-6647-4FAD-A8E2-335543C7D5A9}">
      <dsp:nvSpPr>
        <dsp:cNvPr id="0" name=""/>
        <dsp:cNvSpPr/>
      </dsp:nvSpPr>
      <dsp:spPr>
        <a:xfrm>
          <a:off x="502920" y="2324500"/>
          <a:ext cx="7040880" cy="501840"/>
        </a:xfrm>
        <a:prstGeom prst="roundRect">
          <a:avLst/>
        </a:prstGeom>
        <a:solidFill>
          <a:schemeClr val="accent5">
            <a:hueOff val="-2120636"/>
            <a:satOff val="-59879"/>
            <a:lumOff val="-14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755650">
            <a:lnSpc>
              <a:spcPct val="90000"/>
            </a:lnSpc>
            <a:spcBef>
              <a:spcPct val="0"/>
            </a:spcBef>
            <a:spcAft>
              <a:spcPct val="35000"/>
            </a:spcAft>
            <a:buNone/>
          </a:pPr>
          <a:r>
            <a:rPr lang="en-US" sz="1700" kern="1200"/>
            <a:t>Food Bank Volunteer</a:t>
          </a:r>
        </a:p>
      </dsp:txBody>
      <dsp:txXfrm>
        <a:off x="527418" y="2348998"/>
        <a:ext cx="6991884" cy="452844"/>
      </dsp:txXfrm>
    </dsp:sp>
    <dsp:sp modelId="{FF370FF0-2E3E-4D35-A874-0CD27075AE31}">
      <dsp:nvSpPr>
        <dsp:cNvPr id="0" name=""/>
        <dsp:cNvSpPr/>
      </dsp:nvSpPr>
      <dsp:spPr>
        <a:xfrm>
          <a:off x="0" y="3346540"/>
          <a:ext cx="10058399" cy="428400"/>
        </a:xfrm>
        <a:prstGeom prst="rect">
          <a:avLst/>
        </a:prstGeom>
        <a:solidFill>
          <a:schemeClr val="lt1">
            <a:alpha val="90000"/>
            <a:hueOff val="0"/>
            <a:satOff val="0"/>
            <a:lumOff val="0"/>
            <a:alphaOff val="0"/>
          </a:schemeClr>
        </a:solidFill>
        <a:ln w="15875" cap="flat" cmpd="sng" algn="ctr">
          <a:solidFill>
            <a:schemeClr val="accent5">
              <a:hueOff val="-2827515"/>
              <a:satOff val="-79839"/>
              <a:lumOff val="-197"/>
              <a:alphaOff val="0"/>
            </a:schemeClr>
          </a:solidFill>
          <a:prstDash val="solid"/>
        </a:ln>
        <a:effectLst/>
      </dsp:spPr>
      <dsp:style>
        <a:lnRef idx="2">
          <a:scrgbClr r="0" g="0" b="0"/>
        </a:lnRef>
        <a:fillRef idx="1">
          <a:scrgbClr r="0" g="0" b="0"/>
        </a:fillRef>
        <a:effectRef idx="0">
          <a:scrgbClr r="0" g="0" b="0"/>
        </a:effectRef>
        <a:fontRef idx="minor"/>
      </dsp:style>
    </dsp:sp>
    <dsp:sp modelId="{99BEE97C-B9F7-412B-9B3C-E68AF9C7DF12}">
      <dsp:nvSpPr>
        <dsp:cNvPr id="0" name=""/>
        <dsp:cNvSpPr/>
      </dsp:nvSpPr>
      <dsp:spPr>
        <a:xfrm>
          <a:off x="502920" y="3095620"/>
          <a:ext cx="7040880" cy="501840"/>
        </a:xfrm>
        <a:prstGeom prst="roundRect">
          <a:avLst/>
        </a:prstGeom>
        <a:solidFill>
          <a:schemeClr val="accent5">
            <a:hueOff val="-2827515"/>
            <a:satOff val="-79839"/>
            <a:lumOff val="-19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755650">
            <a:lnSpc>
              <a:spcPct val="90000"/>
            </a:lnSpc>
            <a:spcBef>
              <a:spcPct val="0"/>
            </a:spcBef>
            <a:spcAft>
              <a:spcPct val="35000"/>
            </a:spcAft>
            <a:buNone/>
          </a:pPr>
          <a:r>
            <a:rPr lang="en-US" sz="1700" kern="1200"/>
            <a:t>Handyman for the Elderly and Needy</a:t>
          </a:r>
        </a:p>
      </dsp:txBody>
      <dsp:txXfrm>
        <a:off x="527418" y="3120118"/>
        <a:ext cx="6991884"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05:01:10.453"/>
    </inkml:context>
    <inkml:brush xml:id="br0">
      <inkml:brushProperty name="width" value="0.05" units="cm"/>
      <inkml:brushProperty name="height" value="0.05" units="cm"/>
    </inkml:brush>
  </inkml:definitions>
  <inkml:trace contextRef="#ctx0" brushRef="#br0">0 0 24575,'1935'0'-1365,"-1915"0"-5461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05:01:13.945"/>
    </inkml:context>
    <inkml:brush xml:id="br0">
      <inkml:brushProperty name="width" value="0.05" units="cm"/>
      <inkml:brushProperty name="height" value="0.05" units="cm"/>
    </inkml:brush>
  </inkml:definitions>
  <inkml:trace contextRef="#ctx0" brushRef="#br0">0 1 24575,'471'0'0,"-447"1"0,1 2 0,0 1 0,42 11 0,-42-8 0,1-1 0,-1-1 0,39 2 0,-15-7 0,-18-1 0,-1 2 0,1 1 0,44 8 0,-32-3 0,0-2 0,1-2 0,-1-2 0,45-5 0,12 1 0,-66 3 0,-1 1 0,1-1 0,-1-2 0,54-11 0,98-10 0,-56 9-1365,-109 9-5461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05:01:17.168"/>
    </inkml:context>
    <inkml:brush xml:id="br0">
      <inkml:brushProperty name="width" value="0.05" units="cm"/>
      <inkml:brushProperty name="height" value="0.05" units="cm"/>
    </inkml:brush>
  </inkml:definitions>
  <inkml:trace contextRef="#ctx0" brushRef="#br0">1 0 24575,'514'0'0,"-478"2"0,51 9 0,-51-6 0,48 2 0,71-10 0,122 6 0,-208 8 0,-47-7 0,-1 0 0,30 0 0,509-5 0,-518-3-1365,-27-1-5461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05:01:19.296"/>
    </inkml:context>
    <inkml:brush xml:id="br0">
      <inkml:brushProperty name="width" value="0.05" units="cm"/>
      <inkml:brushProperty name="height" value="0.05" units="cm"/>
    </inkml:brush>
  </inkml:definitions>
  <inkml:trace contextRef="#ctx0" brushRef="#br0">1909 26 24575,'0'-1'0,"-1"-1"0,1 1 0,-1 0 0,1 0 0,-1 1 0,1-1 0,-1 0 0,0 0 0,0 0 0,1 0 0,-1 0 0,0 1 0,0-1 0,0 0 0,0 1 0,0-1 0,0 0 0,0 1 0,0 0 0,0-1 0,0 1 0,0-1 0,0 1 0,0 0 0,0 0 0,0 0 0,-2 0 0,-37-5 0,36 5 0,-355-2 0,184 4 0,133 0 0,-47 8 0,-39 2 0,-899-13-1365,1007 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05:01:20.909"/>
    </inkml:context>
    <inkml:brush xml:id="br0">
      <inkml:brushProperty name="width" value="0.05" units="cm"/>
      <inkml:brushProperty name="height" value="0.05" units="cm"/>
    </inkml:brush>
  </inkml:definitions>
  <inkml:trace contextRef="#ctx0" brushRef="#br0">1 29 24575,'304'14'0,"-241"-10"0,0-2 0,-1-3 0,1-3 0,120-23 0,-129 20 0,0 1 0,1 3 0,-1 2 0,64 7 0,17 17 0,-98-15 0,1-2 0,65 4 0,91 4 0,-94-4 0,-10 0 0,67 2 0,-79-12-1365,-57-1-5461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05:01:22.559"/>
    </inkml:context>
    <inkml:brush xml:id="br0">
      <inkml:brushProperty name="width" value="0.05" units="cm"/>
      <inkml:brushProperty name="height" value="0.05" units="cm"/>
    </inkml:brush>
  </inkml:definitions>
  <inkml:trace contextRef="#ctx0" brushRef="#br0">2038 0 24575,'-50'2'0,"-75"13"0,113-13 0,-64 5 0,-1-3 0,-78-7 0,23 0 0,16 4 0,-125 16 0,151-10 0,-148-6 0,99-4 0,-448 3-1365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mlDrawing" Target="../drawings/vmlDrawing1.vml"/><Relationship Id="rId1" Type="http://schemas.openxmlformats.org/officeDocument/2006/relationships/themeOverride" Target="../theme/themeOverride2.xml"/><Relationship Id="rId5" Type="http://schemas.openxmlformats.org/officeDocument/2006/relationships/image" Target="../media/image2.emf"/><Relationship Id="rId4" Type="http://schemas.openxmlformats.org/officeDocument/2006/relationships/package" Target="../embeddings/Microsoft_Word_Document.docx"/></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5.xml"/><Relationship Id="rId3" Type="http://schemas.openxmlformats.org/officeDocument/2006/relationships/package" Target="../embeddings/Microsoft_Word_Document1.docx"/><Relationship Id="rId7" Type="http://schemas.openxmlformats.org/officeDocument/2006/relationships/customXml" Target="../ink/ink2.xml"/><Relationship Id="rId12"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image" Target="../media/image9.png"/><Relationship Id="rId1" Type="http://schemas.openxmlformats.org/officeDocument/2006/relationships/vmlDrawing" Target="../drawings/vmlDrawing2.vml"/><Relationship Id="rId6" Type="http://schemas.openxmlformats.org/officeDocument/2006/relationships/image" Target="../media/image4.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6.png"/><Relationship Id="rId4" Type="http://schemas.openxmlformats.org/officeDocument/2006/relationships/image" Target="../media/image3.emf"/><Relationship Id="rId9" Type="http://schemas.openxmlformats.org/officeDocument/2006/relationships/customXml" Target="../ink/ink3.xml"/><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a:blip r:embed="rId3"/>
          <a:srcRect l="8678" r="8678"/>
          <a:stretch/>
        </p:blipFill>
        <p:spPr>
          <a:xfrm rot="16200000">
            <a:off x="-166670" y="166697"/>
            <a:ext cx="6857988" cy="6524610"/>
          </a:xfrm>
          <a:prstGeom prst="rect">
            <a:avLst/>
          </a:prstGeom>
        </p:spPr>
      </p:pic>
      <p:sp>
        <p:nvSpPr>
          <p:cNvPr id="34" name="Rectangle 33">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8047939" y="640080"/>
            <a:ext cx="3659246" cy="2850320"/>
          </a:xfrm>
        </p:spPr>
        <p:txBody>
          <a:bodyPr anchor="ctr">
            <a:normAutofit/>
          </a:bodyPr>
          <a:lstStyle/>
          <a:p>
            <a:pPr algn="ctr"/>
            <a:r>
              <a:rPr lang="en-US" sz="6000" dirty="0">
                <a:solidFill>
                  <a:srgbClr val="FFFFFF"/>
                </a:solidFill>
              </a:rPr>
              <a:t>Jeffrey Walley</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8047939" y="3812135"/>
            <a:ext cx="3659246" cy="1596655"/>
          </a:xfrm>
        </p:spPr>
        <p:txBody>
          <a:bodyPr anchor="b">
            <a:normAutofit/>
          </a:bodyPr>
          <a:lstStyle/>
          <a:p>
            <a:pPr algn="r"/>
            <a:r>
              <a:rPr lang="en-US" sz="1800" dirty="0">
                <a:solidFill>
                  <a:schemeClr val="accent1"/>
                </a:solidFill>
              </a:rPr>
              <a:t>Cyber Security and Networking Student</a:t>
            </a:r>
          </a:p>
        </p:txBody>
      </p:sp>
      <p:cxnSp>
        <p:nvCxnSpPr>
          <p:cNvPr id="36" name="Straight Connector 3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7473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1B0E44C4-B4EA-70AF-CC1F-CC976C575B1F}"/>
              </a:ext>
            </a:extLst>
          </p:cNvPr>
          <p:cNvGraphicFramePr>
            <a:graphicFrameLocks noChangeAspect="1"/>
          </p:cNvGraphicFramePr>
          <p:nvPr>
            <p:extLst>
              <p:ext uri="{D42A27DB-BD31-4B8C-83A1-F6EECF244321}">
                <p14:modId xmlns:p14="http://schemas.microsoft.com/office/powerpoint/2010/main" val="3588933710"/>
              </p:ext>
            </p:extLst>
          </p:nvPr>
        </p:nvGraphicFramePr>
        <p:xfrm>
          <a:off x="2516091" y="1107347"/>
          <a:ext cx="7159818" cy="3892492"/>
        </p:xfrm>
        <a:graphic>
          <a:graphicData uri="http://schemas.openxmlformats.org/presentationml/2006/ole">
            <mc:AlternateContent xmlns:mc="http://schemas.openxmlformats.org/markup-compatibility/2006">
              <mc:Choice xmlns:v="urn:schemas-microsoft-com:vml" Requires="v">
                <p:oleObj spid="_x0000_s18445" name="Document" r:id="rId3" imgW="5940848" imgH="3171460" progId="Word.Document.12">
                  <p:embed/>
                </p:oleObj>
              </mc:Choice>
              <mc:Fallback>
                <p:oleObj name="Document" r:id="rId3" imgW="5940848" imgH="3171460" progId="Word.Document.12">
                  <p:embed/>
                  <p:pic>
                    <p:nvPicPr>
                      <p:cNvPr id="0" name=""/>
                      <p:cNvPicPr/>
                      <p:nvPr/>
                    </p:nvPicPr>
                    <p:blipFill>
                      <a:blip r:embed="rId4"/>
                      <a:stretch>
                        <a:fillRect/>
                      </a:stretch>
                    </p:blipFill>
                    <p:spPr>
                      <a:xfrm>
                        <a:off x="2516091" y="1107347"/>
                        <a:ext cx="7159818" cy="3892492"/>
                      </a:xfrm>
                      <a:prstGeom prst="rect">
                        <a:avLst/>
                      </a:prstGeom>
                    </p:spPr>
                  </p:pic>
                </p:oleObj>
              </mc:Fallback>
            </mc:AlternateContent>
          </a:graphicData>
        </a:graphic>
      </p:graphicFrame>
    </p:spTree>
    <p:extLst>
      <p:ext uri="{BB962C8B-B14F-4D97-AF65-F5344CB8AC3E}">
        <p14:creationId xmlns:p14="http://schemas.microsoft.com/office/powerpoint/2010/main" val="973633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61D8CFAC-374C-ED48-848D-11357D43B42E}"/>
              </a:ext>
            </a:extLst>
          </p:cNvPr>
          <p:cNvGraphicFramePr>
            <a:graphicFrameLocks noChangeAspect="1"/>
          </p:cNvGraphicFramePr>
          <p:nvPr>
            <p:extLst>
              <p:ext uri="{D42A27DB-BD31-4B8C-83A1-F6EECF244321}">
                <p14:modId xmlns:p14="http://schemas.microsoft.com/office/powerpoint/2010/main" val="2608209062"/>
              </p:ext>
            </p:extLst>
          </p:nvPr>
        </p:nvGraphicFramePr>
        <p:xfrm>
          <a:off x="2995127" y="114720"/>
          <a:ext cx="5999583" cy="6410950"/>
        </p:xfrm>
        <a:graphic>
          <a:graphicData uri="http://schemas.openxmlformats.org/presentationml/2006/ole">
            <mc:AlternateContent xmlns:mc="http://schemas.openxmlformats.org/markup-compatibility/2006">
              <mc:Choice xmlns:v="urn:schemas-microsoft-com:vml" Requires="v">
                <p:oleObj spid="_x0000_s17423" name="Document" r:id="rId3" imgW="7311813" imgH="7813827" progId="Word.Document.12">
                  <p:embed/>
                </p:oleObj>
              </mc:Choice>
              <mc:Fallback>
                <p:oleObj name="Document" r:id="rId3" imgW="7311813" imgH="7813827" progId="Word.Document.12">
                  <p:embed/>
                  <p:pic>
                    <p:nvPicPr>
                      <p:cNvPr id="0" name=""/>
                      <p:cNvPicPr/>
                      <p:nvPr/>
                    </p:nvPicPr>
                    <p:blipFill>
                      <a:blip r:embed="rId4"/>
                      <a:stretch>
                        <a:fillRect/>
                      </a:stretch>
                    </p:blipFill>
                    <p:spPr>
                      <a:xfrm>
                        <a:off x="2995127" y="114720"/>
                        <a:ext cx="5999583" cy="6410950"/>
                      </a:xfrm>
                      <a:prstGeom prst="rect">
                        <a:avLst/>
                      </a:prstGeom>
                    </p:spPr>
                  </p:pic>
                </p:oleObj>
              </mc:Fallback>
            </mc:AlternateContent>
          </a:graphicData>
        </a:graphic>
      </p:graphicFrame>
      <p:sp>
        <p:nvSpPr>
          <p:cNvPr id="2" name="Rectangle 1">
            <a:extLst>
              <a:ext uri="{FF2B5EF4-FFF2-40B4-BE49-F238E27FC236}">
                <a16:creationId xmlns:a16="http://schemas.microsoft.com/office/drawing/2014/main" id="{4970A58C-9549-5625-72FA-7BF6C09E14CC}"/>
              </a:ext>
            </a:extLst>
          </p:cNvPr>
          <p:cNvSpPr/>
          <p:nvPr/>
        </p:nvSpPr>
        <p:spPr>
          <a:xfrm>
            <a:off x="7029974" y="4479721"/>
            <a:ext cx="1023457" cy="11283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5830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BC491BD-C0D9-FD6E-E04E-304BDFD34E50}"/>
              </a:ext>
            </a:extLst>
          </p:cNvPr>
          <p:cNvSpPr>
            <a:spLocks noGrp="1"/>
          </p:cNvSpPr>
          <p:nvPr>
            <p:ph type="title"/>
          </p:nvPr>
        </p:nvSpPr>
        <p:spPr>
          <a:xfrm>
            <a:off x="990932" y="286603"/>
            <a:ext cx="6750987" cy="1450757"/>
          </a:xfrm>
        </p:spPr>
        <p:txBody>
          <a:bodyPr anchor="ctr">
            <a:normAutofit/>
          </a:bodyPr>
          <a:lstStyle/>
          <a:p>
            <a:pPr algn="ctr"/>
            <a:r>
              <a:rPr lang="en-US" dirty="0">
                <a:solidFill>
                  <a:schemeClr val="accent1"/>
                </a:solidFill>
              </a:rPr>
              <a:t>References</a:t>
            </a:r>
          </a:p>
        </p:txBody>
      </p:sp>
      <p:sp>
        <p:nvSpPr>
          <p:cNvPr id="4" name="Content Placeholder 3">
            <a:extLst>
              <a:ext uri="{FF2B5EF4-FFF2-40B4-BE49-F238E27FC236}">
                <a16:creationId xmlns:a16="http://schemas.microsoft.com/office/drawing/2014/main" id="{F662A30F-35C4-0A77-B7DD-16D58D896826}"/>
              </a:ext>
            </a:extLst>
          </p:cNvPr>
          <p:cNvSpPr>
            <a:spLocks noGrp="1"/>
          </p:cNvSpPr>
          <p:nvPr>
            <p:ph idx="1"/>
          </p:nvPr>
        </p:nvSpPr>
        <p:spPr>
          <a:xfrm>
            <a:off x="982306" y="1737360"/>
            <a:ext cx="6697715" cy="4202046"/>
          </a:xfrm>
        </p:spPr>
        <p:txBody>
          <a:bodyPr>
            <a:normAutofit fontScale="25000" lnSpcReduction="20000"/>
          </a:bodyPr>
          <a:lstStyle/>
          <a:p>
            <a:pPr algn="l"/>
            <a:r>
              <a:rPr lang="en-US" sz="3200" b="0" i="1" dirty="0">
                <a:solidFill>
                  <a:srgbClr val="2D2D2D"/>
                </a:solidFill>
                <a:effectLst/>
                <a:latin typeface="Noto Sans" panose="020B0502040504020204" pitchFamily="34"/>
              </a:rPr>
              <a:t>Jeffrey S. Walley</a:t>
            </a:r>
            <a:br>
              <a:rPr lang="en-US" sz="3200" b="0" i="0" dirty="0">
                <a:solidFill>
                  <a:srgbClr val="2D2D2D"/>
                </a:solidFill>
                <a:effectLst/>
                <a:latin typeface="Noto Sans" panose="020B0502040504020204" pitchFamily="34"/>
              </a:rPr>
            </a:br>
            <a:r>
              <a:rPr lang="en-US" sz="3200" b="0" i="1" dirty="0">
                <a:solidFill>
                  <a:srgbClr val="2D2D2D"/>
                </a:solidFill>
                <a:effectLst/>
                <a:latin typeface="Noto Sans" panose="020B0502040504020204" pitchFamily="34"/>
              </a:rPr>
              <a:t>(225) 931-4152</a:t>
            </a:r>
            <a:br>
              <a:rPr lang="en-US" sz="3200" b="0" i="0" dirty="0">
                <a:solidFill>
                  <a:srgbClr val="2D2D2D"/>
                </a:solidFill>
                <a:effectLst/>
                <a:latin typeface="Noto Sans" panose="020B0502040504020204" pitchFamily="34"/>
              </a:rPr>
            </a:br>
            <a:r>
              <a:rPr lang="en-US" sz="3200" b="0" i="1" dirty="0">
                <a:solidFill>
                  <a:srgbClr val="2D2D2D"/>
                </a:solidFill>
                <a:effectLst/>
                <a:latin typeface="Noto Sans" panose="020B0502040504020204" pitchFamily="34"/>
              </a:rPr>
              <a:t>Jeffreywalley@student.bpcc.edu</a:t>
            </a:r>
            <a:endParaRPr lang="en-US" sz="3200" b="0" i="0" dirty="0">
              <a:solidFill>
                <a:srgbClr val="2D2D2D"/>
              </a:solidFill>
              <a:effectLst/>
              <a:latin typeface="Noto Sans" panose="020B0502040504020204" pitchFamily="34"/>
            </a:endParaRPr>
          </a:p>
          <a:p>
            <a:pPr algn="l"/>
            <a:r>
              <a:rPr lang="en-US" sz="3200" b="1" i="1" dirty="0">
                <a:solidFill>
                  <a:srgbClr val="2D2D2D"/>
                </a:solidFill>
                <a:effectLst/>
                <a:latin typeface="Noto Sans" panose="020B0502040504020204" pitchFamily="34"/>
              </a:rPr>
              <a:t>Reference #1</a:t>
            </a:r>
            <a:br>
              <a:rPr lang="en-US" sz="3200" b="0" i="0" dirty="0">
                <a:solidFill>
                  <a:srgbClr val="2D2D2D"/>
                </a:solidFill>
                <a:effectLst/>
                <a:latin typeface="Noto Sans" panose="020B0502040504020204" pitchFamily="34"/>
              </a:rPr>
            </a:br>
            <a:r>
              <a:rPr lang="en-US" sz="3200" b="0" i="1" dirty="0">
                <a:solidFill>
                  <a:srgbClr val="2D2D2D"/>
                </a:solidFill>
                <a:effectLst/>
                <a:latin typeface="Noto Sans" panose="020B0502040504020204" pitchFamily="34"/>
              </a:rPr>
              <a:t>Rachael Martin</a:t>
            </a:r>
            <a:br>
              <a:rPr lang="en-US" sz="3200" b="0" i="0" dirty="0">
                <a:solidFill>
                  <a:srgbClr val="2D2D2D"/>
                </a:solidFill>
                <a:effectLst/>
                <a:latin typeface="Noto Sans" panose="020B0502040504020204" pitchFamily="34"/>
              </a:rPr>
            </a:br>
            <a:r>
              <a:rPr lang="en-US" sz="3200" b="0" i="1" dirty="0">
                <a:solidFill>
                  <a:srgbClr val="2D2D2D"/>
                </a:solidFill>
                <a:effectLst/>
                <a:latin typeface="Noto Sans" panose="020B0502040504020204" pitchFamily="34"/>
              </a:rPr>
              <a:t>Office Director</a:t>
            </a:r>
            <a:br>
              <a:rPr lang="en-US" sz="3200" b="0" i="0" dirty="0">
                <a:solidFill>
                  <a:srgbClr val="2D2D2D"/>
                </a:solidFill>
                <a:effectLst/>
                <a:latin typeface="Noto Sans" panose="020B0502040504020204" pitchFamily="34"/>
              </a:rPr>
            </a:br>
            <a:r>
              <a:rPr lang="en-US" sz="3200" i="1" dirty="0">
                <a:solidFill>
                  <a:srgbClr val="2D2D2D"/>
                </a:solidFill>
                <a:latin typeface="Noto Sans" panose="020B0502040504020204" pitchFamily="34"/>
              </a:rPr>
              <a:t>Acupuncture Shreveport </a:t>
            </a:r>
            <a:br>
              <a:rPr lang="en-US" sz="3200" b="0" i="0" dirty="0">
                <a:solidFill>
                  <a:srgbClr val="2D2D2D"/>
                </a:solidFill>
                <a:effectLst/>
                <a:latin typeface="Noto Sans" panose="020B0502040504020204" pitchFamily="34"/>
              </a:rPr>
            </a:br>
            <a:r>
              <a:rPr lang="en-US" sz="3200" i="1" dirty="0">
                <a:solidFill>
                  <a:srgbClr val="2D2D2D"/>
                </a:solidFill>
                <a:latin typeface="Noto Sans" panose="020B0502040504020204" pitchFamily="34"/>
              </a:rPr>
              <a:t>745 Olive St, Shreveport, LA 71104</a:t>
            </a:r>
            <a:br>
              <a:rPr lang="en-US" sz="3200" b="0" i="0" dirty="0">
                <a:solidFill>
                  <a:srgbClr val="2D2D2D"/>
                </a:solidFill>
                <a:effectLst/>
                <a:latin typeface="Noto Sans" panose="020B0502040504020204" pitchFamily="34"/>
              </a:rPr>
            </a:br>
            <a:r>
              <a:rPr lang="en-US" sz="3200" b="0" i="0" dirty="0">
                <a:solidFill>
                  <a:srgbClr val="2D2D2D"/>
                </a:solidFill>
                <a:effectLst/>
                <a:latin typeface="Noto Sans" panose="020B0502040504020204" pitchFamily="34"/>
              </a:rPr>
              <a:t>(318) 221-0781</a:t>
            </a:r>
            <a:endParaRPr lang="en-US" sz="3200" i="1" dirty="0">
              <a:solidFill>
                <a:srgbClr val="2D2D2D"/>
              </a:solidFill>
              <a:latin typeface="Noto Sans" panose="020B0502040504020204" pitchFamily="34"/>
            </a:endParaRPr>
          </a:p>
          <a:p>
            <a:pPr algn="l"/>
            <a:r>
              <a:rPr lang="en-US" sz="3200" b="0" i="1" dirty="0">
                <a:solidFill>
                  <a:srgbClr val="2D2D2D"/>
                </a:solidFill>
                <a:effectLst/>
                <a:latin typeface="Noto Sans" panose="020B0502040504020204" pitchFamily="34"/>
              </a:rPr>
              <a:t>Rachael worked with me as a manager at Grimaldi’s Pizzeria in St. Vincent Mall in Shreveport. We helped train employees for the restaurant.</a:t>
            </a:r>
            <a:endParaRPr lang="en-US" sz="3200" b="0" i="0" dirty="0">
              <a:solidFill>
                <a:srgbClr val="2D2D2D"/>
              </a:solidFill>
              <a:effectLst/>
              <a:latin typeface="Noto Sans" panose="020B0502040504020204" pitchFamily="34"/>
            </a:endParaRPr>
          </a:p>
          <a:p>
            <a:pPr algn="l"/>
            <a:r>
              <a:rPr lang="en-US" sz="3200" b="1" i="1" dirty="0">
                <a:solidFill>
                  <a:srgbClr val="2D2D2D"/>
                </a:solidFill>
                <a:effectLst/>
                <a:latin typeface="Noto Sans" panose="020B0502040504020204" pitchFamily="34"/>
              </a:rPr>
              <a:t>Reference #2</a:t>
            </a:r>
            <a:br>
              <a:rPr lang="en-US" sz="3200" b="0" i="0" dirty="0">
                <a:solidFill>
                  <a:srgbClr val="2D2D2D"/>
                </a:solidFill>
                <a:effectLst/>
                <a:latin typeface="Noto Sans" panose="020B0502040504020204" pitchFamily="34"/>
              </a:rPr>
            </a:br>
            <a:r>
              <a:rPr lang="en-US" sz="3200" i="1" dirty="0">
                <a:solidFill>
                  <a:srgbClr val="2D2D2D"/>
                </a:solidFill>
                <a:latin typeface="Noto Sans" panose="020B0502040504020204" pitchFamily="34"/>
              </a:rPr>
              <a:t>Matthew Dinkins</a:t>
            </a:r>
            <a:br>
              <a:rPr lang="en-US" sz="3200" b="0" i="0" dirty="0">
                <a:solidFill>
                  <a:srgbClr val="2D2D2D"/>
                </a:solidFill>
                <a:effectLst/>
                <a:latin typeface="Noto Sans" panose="020B0502040504020204" pitchFamily="34"/>
              </a:rPr>
            </a:br>
            <a:r>
              <a:rPr lang="en-US" sz="3200" i="1" dirty="0">
                <a:solidFill>
                  <a:srgbClr val="2D2D2D"/>
                </a:solidFill>
                <a:latin typeface="Noto Sans" panose="020B0502040504020204" pitchFamily="34"/>
              </a:rPr>
              <a:t>Senior Information Technologies Supervisor</a:t>
            </a:r>
            <a:br>
              <a:rPr lang="en-US" sz="3200" b="0" i="0" dirty="0">
                <a:solidFill>
                  <a:srgbClr val="2D2D2D"/>
                </a:solidFill>
                <a:effectLst/>
                <a:latin typeface="Noto Sans" panose="020B0502040504020204" pitchFamily="34"/>
              </a:rPr>
            </a:br>
            <a:r>
              <a:rPr lang="en-US" sz="3200" i="1" dirty="0" err="1">
                <a:solidFill>
                  <a:srgbClr val="2D2D2D"/>
                </a:solidFill>
                <a:latin typeface="Noto Sans" panose="020B0502040504020204" pitchFamily="34"/>
              </a:rPr>
              <a:t>Snapfish</a:t>
            </a:r>
            <a:br>
              <a:rPr lang="en-US" sz="3200" b="0" i="0" dirty="0">
                <a:solidFill>
                  <a:srgbClr val="2D2D2D"/>
                </a:solidFill>
                <a:effectLst/>
                <a:latin typeface="Noto Sans" panose="020B0502040504020204" pitchFamily="34"/>
              </a:rPr>
            </a:br>
            <a:r>
              <a:rPr lang="en-US" sz="3200" i="1" dirty="0">
                <a:solidFill>
                  <a:srgbClr val="2D2D2D"/>
                </a:solidFill>
                <a:latin typeface="Noto Sans" panose="020B0502040504020204" pitchFamily="34"/>
              </a:rPr>
              <a:t>100 Montgomery St, Suite 1430</a:t>
            </a:r>
            <a:br>
              <a:rPr lang="en-US" sz="3200" b="0" i="0" dirty="0">
                <a:solidFill>
                  <a:srgbClr val="2D2D2D"/>
                </a:solidFill>
                <a:effectLst/>
                <a:latin typeface="Noto Sans" panose="020B0502040504020204" pitchFamily="34"/>
              </a:rPr>
            </a:br>
            <a:r>
              <a:rPr lang="en-US" sz="3200" i="1" dirty="0">
                <a:solidFill>
                  <a:srgbClr val="2D2D2D"/>
                </a:solidFill>
                <a:latin typeface="Noto Sans" panose="020B0502040504020204" pitchFamily="34"/>
              </a:rPr>
              <a:t>San Francisco, CA 94104</a:t>
            </a:r>
            <a:br>
              <a:rPr lang="en-US" sz="3200" b="0" i="0" dirty="0">
                <a:solidFill>
                  <a:srgbClr val="2D2D2D"/>
                </a:solidFill>
                <a:effectLst/>
                <a:latin typeface="Noto Sans" panose="020B0502040504020204" pitchFamily="34"/>
              </a:rPr>
            </a:br>
            <a:r>
              <a:rPr lang="en-US" sz="3200" b="0" i="0" dirty="0">
                <a:solidFill>
                  <a:srgbClr val="2D2D2D"/>
                </a:solidFill>
                <a:effectLst/>
                <a:latin typeface="Noto Sans" panose="020B0502040504020204" pitchFamily="34"/>
              </a:rPr>
              <a:t>(800)558-8224</a:t>
            </a:r>
          </a:p>
          <a:p>
            <a:pPr algn="l"/>
            <a:r>
              <a:rPr lang="en-US" sz="3200" b="0" i="1" dirty="0">
                <a:solidFill>
                  <a:srgbClr val="2D2D2D"/>
                </a:solidFill>
                <a:effectLst/>
                <a:latin typeface="Noto Sans" panose="020B0502040504020204" pitchFamily="34"/>
              </a:rPr>
              <a:t>Matthew was my supervisor when we were both working Tech Support at </a:t>
            </a:r>
            <a:r>
              <a:rPr lang="en-US" sz="3200" b="0" i="1" dirty="0" err="1">
                <a:solidFill>
                  <a:srgbClr val="2D2D2D"/>
                </a:solidFill>
                <a:effectLst/>
                <a:latin typeface="Noto Sans" panose="020B0502040504020204" pitchFamily="34"/>
              </a:rPr>
              <a:t>Softdisk</a:t>
            </a:r>
            <a:r>
              <a:rPr lang="en-US" sz="3200" b="0" i="1" dirty="0">
                <a:solidFill>
                  <a:srgbClr val="2D2D2D"/>
                </a:solidFill>
                <a:effectLst/>
                <a:latin typeface="Noto Sans" panose="020B0502040504020204" pitchFamily="34"/>
              </a:rPr>
              <a:t> Internet Service Provider and Software publishing company.</a:t>
            </a:r>
            <a:endParaRPr lang="en-US" sz="3200" b="0" i="0" dirty="0">
              <a:solidFill>
                <a:srgbClr val="2D2D2D"/>
              </a:solidFill>
              <a:effectLst/>
              <a:latin typeface="Noto Sans" panose="020B0502040504020204" pitchFamily="34"/>
            </a:endParaRPr>
          </a:p>
          <a:p>
            <a:pPr algn="l"/>
            <a:r>
              <a:rPr lang="en-US" sz="3200" b="1" i="1" dirty="0">
                <a:solidFill>
                  <a:srgbClr val="2D2D2D"/>
                </a:solidFill>
                <a:effectLst/>
                <a:latin typeface="Noto Sans" panose="020B0502040504020204" pitchFamily="34"/>
              </a:rPr>
              <a:t>Reference #3</a:t>
            </a:r>
            <a:br>
              <a:rPr lang="en-US" sz="3200" b="0" i="0" dirty="0">
                <a:solidFill>
                  <a:srgbClr val="2D2D2D"/>
                </a:solidFill>
                <a:effectLst/>
                <a:latin typeface="Noto Sans" panose="020B0502040504020204" pitchFamily="34"/>
              </a:rPr>
            </a:br>
            <a:r>
              <a:rPr lang="en-US" sz="3200" b="0" i="0" dirty="0">
                <a:solidFill>
                  <a:srgbClr val="2D2D2D"/>
                </a:solidFill>
                <a:effectLst/>
                <a:latin typeface="Noto Sans" panose="020B0502040504020204" pitchFamily="34"/>
              </a:rPr>
              <a:t>Ian Crooks</a:t>
            </a:r>
            <a:br>
              <a:rPr lang="en-US" sz="3200" b="0" i="0" dirty="0">
                <a:solidFill>
                  <a:srgbClr val="2D2D2D"/>
                </a:solidFill>
                <a:effectLst/>
                <a:latin typeface="Noto Sans" panose="020B0502040504020204" pitchFamily="34"/>
              </a:rPr>
            </a:br>
            <a:r>
              <a:rPr lang="en-US" sz="3200" i="1" dirty="0">
                <a:solidFill>
                  <a:srgbClr val="2D2D2D"/>
                </a:solidFill>
                <a:latin typeface="Noto Sans" panose="020B0502040504020204" pitchFamily="34"/>
              </a:rPr>
              <a:t>Plumbing and Irrigation Specialist</a:t>
            </a:r>
            <a:br>
              <a:rPr lang="en-US" sz="3200" b="0" i="0" dirty="0">
                <a:solidFill>
                  <a:srgbClr val="2D2D2D"/>
                </a:solidFill>
                <a:effectLst/>
                <a:latin typeface="Noto Sans" panose="020B0502040504020204" pitchFamily="34"/>
              </a:rPr>
            </a:br>
            <a:r>
              <a:rPr lang="en-US" sz="3200" i="1" dirty="0" err="1">
                <a:solidFill>
                  <a:srgbClr val="2D2D2D"/>
                </a:solidFill>
                <a:latin typeface="Noto Sans" panose="020B0502040504020204" pitchFamily="34"/>
              </a:rPr>
              <a:t>Conserva</a:t>
            </a:r>
            <a:r>
              <a:rPr lang="en-US" sz="3200" i="1" dirty="0">
                <a:solidFill>
                  <a:srgbClr val="2D2D2D"/>
                </a:solidFill>
                <a:latin typeface="Noto Sans" panose="020B0502040504020204" pitchFamily="34"/>
              </a:rPr>
              <a:t> Irrigation</a:t>
            </a:r>
            <a:br>
              <a:rPr lang="en-US" sz="3200" b="0" i="0" dirty="0">
                <a:solidFill>
                  <a:srgbClr val="2D2D2D"/>
                </a:solidFill>
                <a:effectLst/>
                <a:latin typeface="Noto Sans" panose="020B0502040504020204" pitchFamily="34"/>
              </a:rPr>
            </a:br>
            <a:r>
              <a:rPr lang="en-US" sz="3200" i="1" dirty="0">
                <a:solidFill>
                  <a:srgbClr val="2D2D2D"/>
                </a:solidFill>
                <a:latin typeface="Noto Sans" panose="020B0502040504020204" pitchFamily="34"/>
              </a:rPr>
              <a:t>3050 </a:t>
            </a:r>
            <a:r>
              <a:rPr lang="en-US" sz="3200" i="1" dirty="0" err="1">
                <a:solidFill>
                  <a:srgbClr val="2D2D2D"/>
                </a:solidFill>
                <a:latin typeface="Noto Sans" panose="020B0502040504020204" pitchFamily="34"/>
              </a:rPr>
              <a:t>Knolin</a:t>
            </a:r>
            <a:r>
              <a:rPr lang="en-US" sz="3200" i="1" dirty="0">
                <a:solidFill>
                  <a:srgbClr val="2D2D2D"/>
                </a:solidFill>
                <a:latin typeface="Noto Sans" panose="020B0502040504020204" pitchFamily="34"/>
              </a:rPr>
              <a:t> Dr, Unit 3, Bossier City, LA 71112</a:t>
            </a:r>
            <a:br>
              <a:rPr lang="en-US" sz="3200" b="0" i="0" dirty="0">
                <a:solidFill>
                  <a:srgbClr val="2D2D2D"/>
                </a:solidFill>
                <a:effectLst/>
                <a:latin typeface="Noto Sans" panose="020B0502040504020204" pitchFamily="34"/>
              </a:rPr>
            </a:br>
            <a:r>
              <a:rPr lang="en-US" sz="3200" b="0" i="1" dirty="0">
                <a:solidFill>
                  <a:srgbClr val="2D2D2D"/>
                </a:solidFill>
                <a:effectLst/>
                <a:latin typeface="Noto Sans" panose="020B0502040504020204" pitchFamily="34"/>
              </a:rPr>
              <a:t>(318) 741-4124</a:t>
            </a:r>
          </a:p>
          <a:p>
            <a:pPr algn="l"/>
            <a:br>
              <a:rPr lang="en-US" sz="3200" b="0" i="0" dirty="0">
                <a:solidFill>
                  <a:srgbClr val="2D2D2D"/>
                </a:solidFill>
                <a:effectLst/>
                <a:latin typeface="Noto Sans" panose="020B0502040504020204" pitchFamily="34"/>
              </a:rPr>
            </a:br>
            <a:r>
              <a:rPr lang="en-US" sz="3200" b="0" i="0" dirty="0">
                <a:solidFill>
                  <a:srgbClr val="2D2D2D"/>
                </a:solidFill>
                <a:effectLst/>
                <a:latin typeface="Noto Sans" panose="020B0502040504020204" pitchFamily="34"/>
              </a:rPr>
              <a:t>I worked as Ian’s supervisor at Grimaldi’s Pizza</a:t>
            </a:r>
            <a:r>
              <a:rPr lang="en-US" sz="3200" b="0" i="1" dirty="0">
                <a:solidFill>
                  <a:srgbClr val="2D2D2D"/>
                </a:solidFill>
                <a:effectLst/>
                <a:latin typeface="Noto Sans" panose="020B0502040504020204" pitchFamily="34"/>
              </a:rPr>
              <a:t>. Ian was later my supervisor at </a:t>
            </a:r>
            <a:r>
              <a:rPr lang="en-US" sz="3200" b="0" i="1" dirty="0" err="1">
                <a:solidFill>
                  <a:srgbClr val="2D2D2D"/>
                </a:solidFill>
                <a:effectLst/>
                <a:latin typeface="Noto Sans" panose="020B0502040504020204" pitchFamily="34"/>
              </a:rPr>
              <a:t>Conserva</a:t>
            </a:r>
            <a:r>
              <a:rPr lang="en-US" sz="3200" i="1" dirty="0">
                <a:solidFill>
                  <a:srgbClr val="2D2D2D"/>
                </a:solidFill>
                <a:latin typeface="Noto Sans" panose="020B0502040504020204" pitchFamily="34"/>
              </a:rPr>
              <a:t>.</a:t>
            </a:r>
            <a:endParaRPr lang="en-US" sz="3200" b="0" i="0" dirty="0">
              <a:solidFill>
                <a:srgbClr val="2D2D2D"/>
              </a:solidFill>
              <a:effectLst/>
              <a:latin typeface="Noto Sans" panose="020B0502040504020204" pitchFamily="34"/>
            </a:endParaRPr>
          </a:p>
          <a:p>
            <a:pPr marL="0" indent="0">
              <a:buNone/>
            </a:pPr>
            <a:endParaRPr lang="en-US" dirty="0"/>
          </a:p>
        </p:txBody>
      </p:sp>
      <p:sp>
        <p:nvSpPr>
          <p:cNvPr id="11" name="Rectangle 10">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1"/>
            <a:ext cx="4050791"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0FA2369-10B3-4A99-93ED-036A92FD9C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1">
            <a:extLst>
              <a:ext uri="{FF2B5EF4-FFF2-40B4-BE49-F238E27FC236}">
                <a16:creationId xmlns:a16="http://schemas.microsoft.com/office/drawing/2014/main" id="{65750D01-F72C-4A5A-6684-15D0C713AD58}"/>
              </a:ext>
            </a:extLst>
          </p:cNvPr>
          <p:cNvSpPr/>
          <p:nvPr/>
        </p:nvSpPr>
        <p:spPr>
          <a:xfrm>
            <a:off x="1098958" y="1904301"/>
            <a:ext cx="1384183" cy="1845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7997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9F00614E-02A3-6F28-1E87-906F29AB2ABB}"/>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Leadership Experience</a:t>
            </a:r>
          </a:p>
        </p:txBody>
      </p:sp>
      <p:sp>
        <p:nvSpPr>
          <p:cNvPr id="5" name="Content Placeholder 4">
            <a:extLst>
              <a:ext uri="{FF2B5EF4-FFF2-40B4-BE49-F238E27FC236}">
                <a16:creationId xmlns:a16="http://schemas.microsoft.com/office/drawing/2014/main" id="{5B2F6794-BE5A-2C98-FE49-CA7F365CAD59}"/>
              </a:ext>
            </a:extLst>
          </p:cNvPr>
          <p:cNvSpPr>
            <a:spLocks noGrp="1"/>
          </p:cNvSpPr>
          <p:nvPr>
            <p:ph idx="1"/>
          </p:nvPr>
        </p:nvSpPr>
        <p:spPr>
          <a:xfrm>
            <a:off x="5231958" y="605896"/>
            <a:ext cx="5923721" cy="5646208"/>
          </a:xfrm>
        </p:spPr>
        <p:txBody>
          <a:bodyPr anchor="ctr">
            <a:normAutofit/>
          </a:bodyPr>
          <a:lstStyle/>
          <a:p>
            <a:pPr marL="457200" indent="-457200">
              <a:buFont typeface="+mj-lt"/>
              <a:buAutoNum type="arabicPeriod"/>
            </a:pPr>
            <a:r>
              <a:rPr lang="en-US" sz="1200" dirty="0"/>
              <a:t>When Grimaldi’s closed all Louisiana stores, I was able to find a job as a worker at </a:t>
            </a:r>
            <a:r>
              <a:rPr lang="en-US" sz="1200" dirty="0" err="1"/>
              <a:t>HobbyTown</a:t>
            </a:r>
            <a:r>
              <a:rPr lang="en-US" sz="1200" dirty="0"/>
              <a:t>. I quickly learned to work on small electric and combustion engines that I had never experienced. I quickly became a manager at the Shreveport store,  allowing the owners to continue running the store for an additional 6 months from their home in Monroe.</a:t>
            </a:r>
          </a:p>
          <a:p>
            <a:pPr marL="457200" indent="-457200">
              <a:buFont typeface="+mj-lt"/>
              <a:buAutoNum type="arabicPeriod"/>
            </a:pPr>
            <a:r>
              <a:rPr lang="en-US" sz="1200" dirty="0"/>
              <a:t>While working at Grimaldi’s Pizzeria in Shreveport we were pleased with our amazing restaurant opening. The corporate office expected business of $5,000 per night for the opening weekend, but our team hit nearly 3 times that. We finished with $40,000 our opening and beat the Baton Rouge location in weekend sales.</a:t>
            </a:r>
          </a:p>
          <a:p>
            <a:pPr marL="457200" indent="-457200">
              <a:buFont typeface="+mj-lt"/>
              <a:buAutoNum type="arabicPeriod"/>
            </a:pPr>
            <a:r>
              <a:rPr lang="en-US" sz="1200" dirty="0"/>
              <a:t>After closing my own business, I was looking for a job. I got an opportunity to start as a morning line prep member at </a:t>
            </a:r>
            <a:r>
              <a:rPr lang="en-US" sz="1200" dirty="0" err="1"/>
              <a:t>Schlittz</a:t>
            </a:r>
            <a:r>
              <a:rPr lang="en-US" sz="1200" dirty="0"/>
              <a:t> and Giggles, a restaurant and bar in Baton Rouge. Through hard work I advanced to Manager of the restaurant, both front and back of the house. While working with Last In Concepts I was lucky to meet and be mentored by 3 amazing business minds: a friend and direct Supervisor Charles Kelly, CEO of Last In Concepts Brandon Landry, and Founder of Raising Cane’s Todd Graves. We worked hard to increase efficiency, decrease waste and labor hours, all while increasing quality of product and driving sales increases of over 11% per year in our first year.</a:t>
            </a:r>
          </a:p>
          <a:p>
            <a:pPr marL="457200" indent="-457200">
              <a:buFont typeface="+mj-lt"/>
              <a:buAutoNum type="arabicPeriod"/>
            </a:pPr>
            <a:r>
              <a:rPr lang="en-US" sz="1200" dirty="0"/>
              <a:t>I was lucky to find a position at a business that was opening in Baton Rouge when I first moved there in 2004. I worked very closely with the business owners for many years before they decided to close the shop for good. I made up my mind to take up their mantle and open the shop in a new location, across the street, and opened up Walley’s Pop Comics LLC. I ran the business by myself for 3 years. I researched and created my own LLC, started my own retail location, and was chosen as a Top 10 Comic Book Store Clerk in America by the Los Angeles times in 2010.      </a:t>
            </a:r>
          </a:p>
        </p:txBody>
      </p:sp>
    </p:spTree>
    <p:extLst>
      <p:ext uri="{BB962C8B-B14F-4D97-AF65-F5344CB8AC3E}">
        <p14:creationId xmlns:p14="http://schemas.microsoft.com/office/powerpoint/2010/main" val="2603273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D4EEC91-5039-C67C-FEDF-CFC3E2C68BCF}"/>
              </a:ext>
            </a:extLst>
          </p:cNvPr>
          <p:cNvSpPr>
            <a:spLocks noGrp="1"/>
          </p:cNvSpPr>
          <p:nvPr>
            <p:ph type="title"/>
          </p:nvPr>
        </p:nvSpPr>
        <p:spPr>
          <a:xfrm>
            <a:off x="1097280" y="286603"/>
            <a:ext cx="10058400" cy="1450757"/>
          </a:xfrm>
        </p:spPr>
        <p:txBody>
          <a:bodyPr>
            <a:normAutofit/>
          </a:bodyPr>
          <a:lstStyle/>
          <a:p>
            <a:r>
              <a:rPr lang="en-US"/>
              <a:t>Community Involvement</a:t>
            </a:r>
          </a:p>
        </p:txBody>
      </p:sp>
      <p:cxnSp>
        <p:nvCxnSpPr>
          <p:cNvPr id="21" name="Straight Connector 20">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5" name="Content Placeholder 5">
            <a:extLst>
              <a:ext uri="{FF2B5EF4-FFF2-40B4-BE49-F238E27FC236}">
                <a16:creationId xmlns:a16="http://schemas.microsoft.com/office/drawing/2014/main" id="{AECD8DC5-7670-FE9F-FBD2-73D606753AF3}"/>
              </a:ext>
            </a:extLst>
          </p:cNvPr>
          <p:cNvGraphicFramePr>
            <a:graphicFrameLocks noGrp="1"/>
          </p:cNvGraphicFramePr>
          <p:nvPr>
            <p:ph idx="1"/>
            <p:extLst>
              <p:ext uri="{D42A27DB-BD31-4B8C-83A1-F6EECF244321}">
                <p14:modId xmlns:p14="http://schemas.microsoft.com/office/powerpoint/2010/main" val="12448128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30986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43AFC8-D8D0-4784-B08C-6324FA88E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4B1A56-8AFB-4D4F-8D98-1E832D6FF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2C37A7-CCAE-3895-4EB0-7C3B09500917}"/>
              </a:ext>
            </a:extLst>
          </p:cNvPr>
          <p:cNvSpPr>
            <a:spLocks noGrp="1"/>
          </p:cNvSpPr>
          <p:nvPr>
            <p:ph type="title"/>
          </p:nvPr>
        </p:nvSpPr>
        <p:spPr>
          <a:xfrm>
            <a:off x="1901163" y="1111753"/>
            <a:ext cx="3720353" cy="4634494"/>
          </a:xfrm>
          <a:ln w="25400" cap="sq">
            <a:noFill/>
            <a:miter lim="800000"/>
          </a:ln>
        </p:spPr>
        <p:txBody>
          <a:bodyPr anchor="ctr">
            <a:normAutofit/>
          </a:bodyPr>
          <a:lstStyle/>
          <a:p>
            <a:pPr algn="ctr"/>
            <a:r>
              <a:rPr lang="en-US" sz="4400" dirty="0">
                <a:solidFill>
                  <a:schemeClr val="bg1"/>
                </a:solidFill>
              </a:rPr>
              <a:t>Contents</a:t>
            </a:r>
          </a:p>
        </p:txBody>
      </p:sp>
      <p:graphicFrame>
        <p:nvGraphicFramePr>
          <p:cNvPr id="19" name="Content Placeholder 2">
            <a:extLst>
              <a:ext uri="{FF2B5EF4-FFF2-40B4-BE49-F238E27FC236}">
                <a16:creationId xmlns:a16="http://schemas.microsoft.com/office/drawing/2014/main" id="{88126F4C-84D3-BFDB-7089-5E9E2CDC0DFE}"/>
              </a:ext>
            </a:extLst>
          </p:cNvPr>
          <p:cNvGraphicFramePr>
            <a:graphicFrameLocks noGrp="1"/>
          </p:cNvGraphicFramePr>
          <p:nvPr>
            <p:ph idx="1"/>
          </p:nvPr>
        </p:nvGraphicFramePr>
        <p:xfrm>
          <a:off x="6570206" y="1111753"/>
          <a:ext cx="5057396" cy="462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394078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2" name="Straight Connector 4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4" name="Rectangle 43">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492370" y="516835"/>
            <a:ext cx="3084844" cy="5772840"/>
          </a:xfrm>
        </p:spPr>
        <p:txBody>
          <a:bodyPr vert="horz" lIns="91440" tIns="45720" rIns="91440" bIns="45720" rtlCol="0" anchor="ctr">
            <a:normAutofit/>
          </a:bodyPr>
          <a:lstStyle/>
          <a:p>
            <a:pPr algn="ctr"/>
            <a:r>
              <a:rPr lang="en-US" sz="3600" dirty="0">
                <a:solidFill>
                  <a:schemeClr val="bg1"/>
                </a:solidFill>
              </a:rPr>
              <a:t>Resume</a:t>
            </a:r>
          </a:p>
        </p:txBody>
      </p:sp>
      <p:sp>
        <p:nvSpPr>
          <p:cNvPr id="3" name="Rectangle 2">
            <a:extLst>
              <a:ext uri="{FF2B5EF4-FFF2-40B4-BE49-F238E27FC236}">
                <a16:creationId xmlns:a16="http://schemas.microsoft.com/office/drawing/2014/main" id="{CF490B1A-103C-D4B9-49FB-BB4DAD30D668}"/>
              </a:ext>
            </a:extLst>
          </p:cNvPr>
          <p:cNvSpPr/>
          <p:nvPr/>
        </p:nvSpPr>
        <p:spPr>
          <a:xfrm>
            <a:off x="4741863" y="639763"/>
            <a:ext cx="6797675" cy="5649912"/>
          </a:xfrm>
          <a:prstGeom prst="rect">
            <a:avLst/>
          </a:prstGeom>
        </p:spPr>
        <p:txBody>
          <a:bodyPr/>
          <a:lstStyle/>
          <a:p>
            <a:pPr lvl="1"/>
            <a:endParaRPr lang="en-US" dirty="0"/>
          </a:p>
        </p:txBody>
      </p:sp>
      <p:graphicFrame>
        <p:nvGraphicFramePr>
          <p:cNvPr id="5" name="Object 4">
            <a:extLst>
              <a:ext uri="{FF2B5EF4-FFF2-40B4-BE49-F238E27FC236}">
                <a16:creationId xmlns:a16="http://schemas.microsoft.com/office/drawing/2014/main" id="{902E9629-0830-82DB-E772-6F64E85C8EE2}"/>
              </a:ext>
            </a:extLst>
          </p:cNvPr>
          <p:cNvGraphicFramePr>
            <a:graphicFrameLocks noChangeAspect="1"/>
          </p:cNvGraphicFramePr>
          <p:nvPr>
            <p:extLst>
              <p:ext uri="{D42A27DB-BD31-4B8C-83A1-F6EECF244321}">
                <p14:modId xmlns:p14="http://schemas.microsoft.com/office/powerpoint/2010/main" val="1990186211"/>
              </p:ext>
            </p:extLst>
          </p:nvPr>
        </p:nvGraphicFramePr>
        <p:xfrm>
          <a:off x="5334582" y="55955"/>
          <a:ext cx="5612235" cy="6802045"/>
        </p:xfrm>
        <a:graphic>
          <a:graphicData uri="http://schemas.openxmlformats.org/presentationml/2006/ole">
            <mc:AlternateContent xmlns:mc="http://schemas.openxmlformats.org/markup-compatibility/2006">
              <mc:Choice xmlns:v="urn:schemas-microsoft-com:vml" Requires="v">
                <p:oleObj spid="_x0000_s13327" name="Document" r:id="rId4" imgW="6729243" imgH="8157038" progId="Word.Document.12">
                  <p:embed/>
                </p:oleObj>
              </mc:Choice>
              <mc:Fallback>
                <p:oleObj name="Document" r:id="rId4" imgW="6729243" imgH="8157038" progId="Word.Document.12">
                  <p:embed/>
                  <p:pic>
                    <p:nvPicPr>
                      <p:cNvPr id="5" name="Object 4">
                        <a:extLst>
                          <a:ext uri="{FF2B5EF4-FFF2-40B4-BE49-F238E27FC236}">
                            <a16:creationId xmlns:a16="http://schemas.microsoft.com/office/drawing/2014/main" id="{902E9629-0830-82DB-E772-6F64E85C8EE2}"/>
                          </a:ext>
                        </a:extLst>
                      </p:cNvPr>
                      <p:cNvPicPr/>
                      <p:nvPr/>
                    </p:nvPicPr>
                    <p:blipFill>
                      <a:blip r:embed="rId5"/>
                      <a:stretch>
                        <a:fillRect/>
                      </a:stretch>
                    </p:blipFill>
                    <p:spPr>
                      <a:xfrm>
                        <a:off x="5334582" y="55955"/>
                        <a:ext cx="5612235" cy="6802045"/>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54871AC3-7A16-A3B6-932E-DDEDFBE0C803}"/>
              </a:ext>
            </a:extLst>
          </p:cNvPr>
          <p:cNvSpPr/>
          <p:nvPr/>
        </p:nvSpPr>
        <p:spPr>
          <a:xfrm>
            <a:off x="8313490" y="769720"/>
            <a:ext cx="2424418" cy="2789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254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a:extLst>
              <a:ext uri="{FF2B5EF4-FFF2-40B4-BE49-F238E27FC236}">
                <a16:creationId xmlns:a16="http://schemas.microsoft.com/office/drawing/2014/main" id="{F474A994-15C5-F976-8123-A2D9876762EE}"/>
              </a:ext>
            </a:extLst>
          </p:cNvPr>
          <p:cNvSpPr>
            <a:spLocks noGrp="1"/>
          </p:cNvSpPr>
          <p:nvPr>
            <p:ph type="title"/>
          </p:nvPr>
        </p:nvSpPr>
        <p:spPr>
          <a:xfrm>
            <a:off x="484814" y="640080"/>
            <a:ext cx="3659246" cy="2850319"/>
          </a:xfrm>
        </p:spPr>
        <p:txBody>
          <a:bodyPr vert="horz" lIns="91440" tIns="45720" rIns="91440" bIns="45720" rtlCol="0" anchor="b">
            <a:normAutofit/>
          </a:bodyPr>
          <a:lstStyle/>
          <a:p>
            <a:r>
              <a:rPr lang="en-US" sz="5400" dirty="0">
                <a:solidFill>
                  <a:srgbClr val="FFFFFF"/>
                </a:solidFill>
              </a:rPr>
              <a:t>Cover Letter</a:t>
            </a:r>
          </a:p>
        </p:txBody>
      </p:sp>
      <p:cxnSp>
        <p:nvCxnSpPr>
          <p:cNvPr id="36" name="Straight Connector 3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 name="Object 1">
            <a:extLst>
              <a:ext uri="{FF2B5EF4-FFF2-40B4-BE49-F238E27FC236}">
                <a16:creationId xmlns:a16="http://schemas.microsoft.com/office/drawing/2014/main" id="{685B33E2-ADC7-DF6B-692C-A63CFE6F6E4B}"/>
              </a:ext>
            </a:extLst>
          </p:cNvPr>
          <p:cNvGraphicFramePr>
            <a:graphicFrameLocks noChangeAspect="1"/>
          </p:cNvGraphicFramePr>
          <p:nvPr>
            <p:extLst>
              <p:ext uri="{D42A27DB-BD31-4B8C-83A1-F6EECF244321}">
                <p14:modId xmlns:p14="http://schemas.microsoft.com/office/powerpoint/2010/main" val="1325882259"/>
              </p:ext>
            </p:extLst>
          </p:nvPr>
        </p:nvGraphicFramePr>
        <p:xfrm>
          <a:off x="5586596" y="332187"/>
          <a:ext cx="5019965" cy="5896946"/>
        </p:xfrm>
        <a:graphic>
          <a:graphicData uri="http://schemas.openxmlformats.org/presentationml/2006/ole">
            <mc:AlternateContent xmlns:mc="http://schemas.openxmlformats.org/markup-compatibility/2006">
              <mc:Choice xmlns:v="urn:schemas-microsoft-com:vml" Requires="v">
                <p:oleObj spid="_x0000_s14351" name="Document" r:id="rId3" imgW="6329468" imgH="6937412" progId="Word.Document.12">
                  <p:embed/>
                </p:oleObj>
              </mc:Choice>
              <mc:Fallback>
                <p:oleObj name="Document" r:id="rId3" imgW="6329468" imgH="6937412" progId="Word.Document.12">
                  <p:embed/>
                  <p:pic>
                    <p:nvPicPr>
                      <p:cNvPr id="0" name=""/>
                      <p:cNvPicPr/>
                      <p:nvPr/>
                    </p:nvPicPr>
                    <p:blipFill>
                      <a:blip r:embed="rId4"/>
                      <a:stretch>
                        <a:fillRect/>
                      </a:stretch>
                    </p:blipFill>
                    <p:spPr>
                      <a:xfrm>
                        <a:off x="5586596" y="332187"/>
                        <a:ext cx="5019965" cy="5896946"/>
                      </a:xfrm>
                      <a:prstGeom prst="rect">
                        <a:avLst/>
                      </a:prstGeom>
                      <a:solidFill>
                        <a:schemeClr val="tx1"/>
                      </a:solidFill>
                    </p:spPr>
                  </p:pic>
                </p:oleObj>
              </mc:Fallback>
            </mc:AlternateContent>
          </a:graphicData>
        </a:graphic>
      </p:graphicFrame>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8B4038FC-24CF-8F11-347A-31516BC48F2A}"/>
                  </a:ext>
                </a:extLst>
              </p14:cNvPr>
              <p14:cNvContentPartPr/>
              <p14:nvPr/>
            </p14:nvContentPartPr>
            <p14:xfrm>
              <a:off x="5603516" y="603667"/>
              <a:ext cx="704160" cy="360"/>
            </p14:xfrm>
          </p:contentPart>
        </mc:Choice>
        <mc:Fallback>
          <p:pic>
            <p:nvPicPr>
              <p:cNvPr id="3" name="Ink 2">
                <a:extLst>
                  <a:ext uri="{FF2B5EF4-FFF2-40B4-BE49-F238E27FC236}">
                    <a16:creationId xmlns:a16="http://schemas.microsoft.com/office/drawing/2014/main" id="{8B4038FC-24CF-8F11-347A-31516BC48F2A}"/>
                  </a:ext>
                </a:extLst>
              </p:cNvPr>
              <p:cNvPicPr/>
              <p:nvPr/>
            </p:nvPicPr>
            <p:blipFill>
              <a:blip r:embed="rId6"/>
              <a:stretch>
                <a:fillRect/>
              </a:stretch>
            </p:blipFill>
            <p:spPr>
              <a:xfrm>
                <a:off x="5594516" y="594667"/>
                <a:ext cx="721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A9999090-DB99-594C-6B6E-CB336527FBD1}"/>
                  </a:ext>
                </a:extLst>
              </p14:cNvPr>
              <p14:cNvContentPartPr/>
              <p14:nvPr/>
            </p14:nvContentPartPr>
            <p14:xfrm>
              <a:off x="5620436" y="628867"/>
              <a:ext cx="678600" cy="27720"/>
            </p14:xfrm>
          </p:contentPart>
        </mc:Choice>
        <mc:Fallback>
          <p:pic>
            <p:nvPicPr>
              <p:cNvPr id="4" name="Ink 3">
                <a:extLst>
                  <a:ext uri="{FF2B5EF4-FFF2-40B4-BE49-F238E27FC236}">
                    <a16:creationId xmlns:a16="http://schemas.microsoft.com/office/drawing/2014/main" id="{A9999090-DB99-594C-6B6E-CB336527FBD1}"/>
                  </a:ext>
                </a:extLst>
              </p:cNvPr>
              <p:cNvPicPr/>
              <p:nvPr/>
            </p:nvPicPr>
            <p:blipFill>
              <a:blip r:embed="rId8"/>
              <a:stretch>
                <a:fillRect/>
              </a:stretch>
            </p:blipFill>
            <p:spPr>
              <a:xfrm>
                <a:off x="5611436" y="620227"/>
                <a:ext cx="696240" cy="45360"/>
              </a:xfrm>
              <a:prstGeom prst="rect">
                <a:avLst/>
              </a:prstGeom>
            </p:spPr>
          </p:pic>
        </mc:Fallback>
      </mc:AlternateContent>
      <p:grpSp>
        <p:nvGrpSpPr>
          <p:cNvPr id="10" name="Group 9">
            <a:extLst>
              <a:ext uri="{FF2B5EF4-FFF2-40B4-BE49-F238E27FC236}">
                <a16:creationId xmlns:a16="http://schemas.microsoft.com/office/drawing/2014/main" id="{52582C5A-06C3-CF73-0D5B-1EC18EFA1C77}"/>
              </a:ext>
            </a:extLst>
          </p:cNvPr>
          <p:cNvGrpSpPr/>
          <p:nvPr/>
        </p:nvGrpSpPr>
        <p:grpSpPr>
          <a:xfrm>
            <a:off x="5586596" y="568387"/>
            <a:ext cx="739080" cy="103320"/>
            <a:chOff x="5586596" y="568387"/>
            <a:chExt cx="739080" cy="103320"/>
          </a:xfrm>
        </p:grpSpPr>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385189B3-FB76-FC77-8E7F-4D8EB7773D28}"/>
                    </a:ext>
                  </a:extLst>
                </p14:cNvPr>
                <p14:cNvContentPartPr/>
                <p14:nvPr/>
              </p14:nvContentPartPr>
              <p14:xfrm>
                <a:off x="5586596" y="654067"/>
                <a:ext cx="709200" cy="17640"/>
              </p14:xfrm>
            </p:contentPart>
          </mc:Choice>
          <mc:Fallback>
            <p:pic>
              <p:nvPicPr>
                <p:cNvPr id="5" name="Ink 4">
                  <a:extLst>
                    <a:ext uri="{FF2B5EF4-FFF2-40B4-BE49-F238E27FC236}">
                      <a16:creationId xmlns:a16="http://schemas.microsoft.com/office/drawing/2014/main" id="{385189B3-FB76-FC77-8E7F-4D8EB7773D28}"/>
                    </a:ext>
                  </a:extLst>
                </p:cNvPr>
                <p:cNvPicPr/>
                <p:nvPr/>
              </p:nvPicPr>
              <p:blipFill>
                <a:blip r:embed="rId10"/>
                <a:stretch>
                  <a:fillRect/>
                </a:stretch>
              </p:blipFill>
              <p:spPr>
                <a:xfrm>
                  <a:off x="5577956" y="645067"/>
                  <a:ext cx="72684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550FF642-ED0F-5E3A-B941-9608584CC7F9}"/>
                    </a:ext>
                  </a:extLst>
                </p14:cNvPr>
                <p14:cNvContentPartPr/>
                <p14:nvPr/>
              </p14:nvContentPartPr>
              <p14:xfrm>
                <a:off x="5638076" y="628147"/>
                <a:ext cx="687600" cy="9720"/>
              </p14:xfrm>
            </p:contentPart>
          </mc:Choice>
          <mc:Fallback>
            <p:pic>
              <p:nvPicPr>
                <p:cNvPr id="6" name="Ink 5">
                  <a:extLst>
                    <a:ext uri="{FF2B5EF4-FFF2-40B4-BE49-F238E27FC236}">
                      <a16:creationId xmlns:a16="http://schemas.microsoft.com/office/drawing/2014/main" id="{550FF642-ED0F-5E3A-B941-9608584CC7F9}"/>
                    </a:ext>
                  </a:extLst>
                </p:cNvPr>
                <p:cNvPicPr/>
                <p:nvPr/>
              </p:nvPicPr>
              <p:blipFill>
                <a:blip r:embed="rId12"/>
                <a:stretch>
                  <a:fillRect/>
                </a:stretch>
              </p:blipFill>
              <p:spPr>
                <a:xfrm>
                  <a:off x="5629076" y="619507"/>
                  <a:ext cx="70524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 name="Ink 6">
                  <a:extLst>
                    <a:ext uri="{FF2B5EF4-FFF2-40B4-BE49-F238E27FC236}">
                      <a16:creationId xmlns:a16="http://schemas.microsoft.com/office/drawing/2014/main" id="{1C004BED-DFAB-F61F-C265-0CE8FB720053}"/>
                    </a:ext>
                  </a:extLst>
                </p14:cNvPr>
                <p14:cNvContentPartPr/>
                <p14:nvPr/>
              </p14:nvContentPartPr>
              <p14:xfrm>
                <a:off x="5586596" y="568387"/>
                <a:ext cx="729720" cy="36000"/>
              </p14:xfrm>
            </p:contentPart>
          </mc:Choice>
          <mc:Fallback>
            <p:pic>
              <p:nvPicPr>
                <p:cNvPr id="7" name="Ink 6">
                  <a:extLst>
                    <a:ext uri="{FF2B5EF4-FFF2-40B4-BE49-F238E27FC236}">
                      <a16:creationId xmlns:a16="http://schemas.microsoft.com/office/drawing/2014/main" id="{1C004BED-DFAB-F61F-C265-0CE8FB720053}"/>
                    </a:ext>
                  </a:extLst>
                </p:cNvPr>
                <p:cNvPicPr/>
                <p:nvPr/>
              </p:nvPicPr>
              <p:blipFill>
                <a:blip r:embed="rId14"/>
                <a:stretch>
                  <a:fillRect/>
                </a:stretch>
              </p:blipFill>
              <p:spPr>
                <a:xfrm>
                  <a:off x="5577956" y="559387"/>
                  <a:ext cx="74736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8" name="Ink 7">
                  <a:extLst>
                    <a:ext uri="{FF2B5EF4-FFF2-40B4-BE49-F238E27FC236}">
                      <a16:creationId xmlns:a16="http://schemas.microsoft.com/office/drawing/2014/main" id="{D48F668C-3021-7CB0-8E7F-DE74C33BF7AA}"/>
                    </a:ext>
                  </a:extLst>
                </p14:cNvPr>
                <p14:cNvContentPartPr/>
                <p14:nvPr/>
              </p14:nvContentPartPr>
              <p14:xfrm>
                <a:off x="5591636" y="603667"/>
                <a:ext cx="734040" cy="18000"/>
              </p14:xfrm>
            </p:contentPart>
          </mc:Choice>
          <mc:Fallback>
            <p:pic>
              <p:nvPicPr>
                <p:cNvPr id="8" name="Ink 7">
                  <a:extLst>
                    <a:ext uri="{FF2B5EF4-FFF2-40B4-BE49-F238E27FC236}">
                      <a16:creationId xmlns:a16="http://schemas.microsoft.com/office/drawing/2014/main" id="{D48F668C-3021-7CB0-8E7F-DE74C33BF7AA}"/>
                    </a:ext>
                  </a:extLst>
                </p:cNvPr>
                <p:cNvPicPr/>
                <p:nvPr/>
              </p:nvPicPr>
              <p:blipFill>
                <a:blip r:embed="rId16"/>
                <a:stretch>
                  <a:fillRect/>
                </a:stretch>
              </p:blipFill>
              <p:spPr>
                <a:xfrm>
                  <a:off x="5582636" y="594667"/>
                  <a:ext cx="751680" cy="35640"/>
                </a:xfrm>
                <a:prstGeom prst="rect">
                  <a:avLst/>
                </a:prstGeom>
              </p:spPr>
            </p:pic>
          </mc:Fallback>
        </mc:AlternateContent>
      </p:grpSp>
      <p:sp>
        <p:nvSpPr>
          <p:cNvPr id="11" name="Rectangle 10">
            <a:extLst>
              <a:ext uri="{FF2B5EF4-FFF2-40B4-BE49-F238E27FC236}">
                <a16:creationId xmlns:a16="http://schemas.microsoft.com/office/drawing/2014/main" id="{84BD78B4-5E54-D9FF-2EB7-3523DAA8EFAA}"/>
              </a:ext>
            </a:extLst>
          </p:cNvPr>
          <p:cNvSpPr/>
          <p:nvPr/>
        </p:nvSpPr>
        <p:spPr>
          <a:xfrm>
            <a:off x="5620436" y="813732"/>
            <a:ext cx="1426316" cy="943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2F0D9F-B371-1D42-D2B1-CC0018E83373}"/>
              </a:ext>
            </a:extLst>
          </p:cNvPr>
          <p:cNvSpPr/>
          <p:nvPr/>
        </p:nvSpPr>
        <p:spPr>
          <a:xfrm>
            <a:off x="5620436" y="1073791"/>
            <a:ext cx="130887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23392F0-BF10-0AAF-F79A-69A84E3B9F58}"/>
              </a:ext>
            </a:extLst>
          </p:cNvPr>
          <p:cNvSpPr/>
          <p:nvPr/>
        </p:nvSpPr>
        <p:spPr>
          <a:xfrm>
            <a:off x="7734650" y="5209563"/>
            <a:ext cx="738231"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23164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4">
            <a:extLst>
              <a:ext uri="{FF2B5EF4-FFF2-40B4-BE49-F238E27FC236}">
                <a16:creationId xmlns:a16="http://schemas.microsoft.com/office/drawing/2014/main" id="{9BBBD8B5-D8E2-F540-4A5A-D6B66EDB4028}"/>
              </a:ext>
            </a:extLst>
          </p:cNvPr>
          <p:cNvSpPr>
            <a:spLocks noGrp="1"/>
          </p:cNvSpPr>
          <p:nvPr>
            <p:ph type="title"/>
          </p:nvPr>
        </p:nvSpPr>
        <p:spPr>
          <a:xfrm>
            <a:off x="492369" y="605896"/>
            <a:ext cx="3642309" cy="5646208"/>
          </a:xfrm>
        </p:spPr>
        <p:txBody>
          <a:bodyPr anchor="ctr">
            <a:normAutofit/>
          </a:bodyPr>
          <a:lstStyle/>
          <a:p>
            <a:pPr algn="ctr"/>
            <a:r>
              <a:rPr lang="en-US" sz="4400" dirty="0">
                <a:solidFill>
                  <a:srgbClr val="FFFFFF"/>
                </a:solidFill>
              </a:rPr>
              <a:t>Academic Plan</a:t>
            </a:r>
          </a:p>
        </p:txBody>
      </p:sp>
      <p:sp>
        <p:nvSpPr>
          <p:cNvPr id="17" name="Text Placeholder 16">
            <a:extLst>
              <a:ext uri="{FF2B5EF4-FFF2-40B4-BE49-F238E27FC236}">
                <a16:creationId xmlns:a16="http://schemas.microsoft.com/office/drawing/2014/main" id="{817D57DE-BC4D-43BE-36DA-D8B912927208}"/>
              </a:ext>
            </a:extLst>
          </p:cNvPr>
          <p:cNvSpPr>
            <a:spLocks noGrp="1"/>
          </p:cNvSpPr>
          <p:nvPr>
            <p:ph idx="1"/>
          </p:nvPr>
        </p:nvSpPr>
        <p:spPr>
          <a:xfrm>
            <a:off x="5259950" y="605896"/>
            <a:ext cx="5923721" cy="5646208"/>
          </a:xfrm>
        </p:spPr>
        <p:txBody>
          <a:bodyPr numCol="2" anchor="ctr">
            <a:normAutofit fontScale="92500" lnSpcReduction="20000"/>
          </a:bodyPr>
          <a:lstStyle/>
          <a:p>
            <a:pPr marL="0" indent="0" algn="ctr">
              <a:buNone/>
            </a:pPr>
            <a:r>
              <a:rPr lang="en-US" sz="2400" u="sng" dirty="0"/>
              <a:t>Spring 2022</a:t>
            </a:r>
          </a:p>
          <a:p>
            <a:pPr lvl="1" algn="ctr"/>
            <a:r>
              <a:rPr lang="en-US" sz="1100" dirty="0"/>
              <a:t>CTEC-101</a:t>
            </a:r>
          </a:p>
          <a:p>
            <a:pPr lvl="1" algn="ctr"/>
            <a:r>
              <a:rPr lang="en-US" sz="1100" dirty="0"/>
              <a:t>CTEC-102</a:t>
            </a:r>
          </a:p>
          <a:p>
            <a:pPr lvl="1" algn="ctr"/>
            <a:r>
              <a:rPr lang="en-US" sz="1100" dirty="0"/>
              <a:t>CTEC-104</a:t>
            </a:r>
          </a:p>
          <a:p>
            <a:pPr lvl="1" algn="ctr"/>
            <a:r>
              <a:rPr lang="en-US" sz="1100" dirty="0"/>
              <a:t>CTEC-107</a:t>
            </a:r>
          </a:p>
          <a:p>
            <a:pPr marL="201168" lvl="1" indent="0" algn="ctr">
              <a:buNone/>
            </a:pPr>
            <a:r>
              <a:rPr lang="en-US" sz="2400" u="sng" dirty="0"/>
              <a:t>Fall 2022</a:t>
            </a:r>
          </a:p>
          <a:p>
            <a:pPr lvl="1" algn="ctr"/>
            <a:r>
              <a:rPr lang="en-US" sz="1100" dirty="0"/>
              <a:t>CTEC-112</a:t>
            </a:r>
          </a:p>
          <a:p>
            <a:pPr lvl="1" algn="ctr"/>
            <a:r>
              <a:rPr lang="en-US" sz="1100" dirty="0"/>
              <a:t>CTEC-114</a:t>
            </a:r>
          </a:p>
          <a:p>
            <a:pPr lvl="1" algn="ctr"/>
            <a:r>
              <a:rPr lang="en-US" sz="1100" dirty="0"/>
              <a:t>CTEC-155</a:t>
            </a:r>
          </a:p>
          <a:p>
            <a:pPr lvl="1" algn="ctr"/>
            <a:r>
              <a:rPr lang="en-US" sz="1100" dirty="0"/>
              <a:t>MATH-102</a:t>
            </a:r>
          </a:p>
          <a:p>
            <a:pPr marL="0" indent="0" algn="ctr">
              <a:buNone/>
            </a:pPr>
            <a:r>
              <a:rPr lang="en-US" sz="2400" dirty="0"/>
              <a:t>																					</a:t>
            </a:r>
          </a:p>
          <a:p>
            <a:pPr marL="0" indent="0" algn="ctr">
              <a:buNone/>
            </a:pPr>
            <a:endParaRPr lang="en-US" sz="2400" u="sng" dirty="0"/>
          </a:p>
          <a:p>
            <a:pPr marL="0" indent="0" algn="ctr">
              <a:buNone/>
            </a:pPr>
            <a:endParaRPr lang="en-US" sz="2400" u="sng" dirty="0"/>
          </a:p>
          <a:p>
            <a:pPr marL="0" indent="0" algn="ctr">
              <a:buNone/>
            </a:pPr>
            <a:r>
              <a:rPr lang="en-US" sz="2400" u="sng" dirty="0"/>
              <a:t>Spring 2023</a:t>
            </a:r>
          </a:p>
          <a:p>
            <a:pPr lvl="1" algn="ctr"/>
            <a:r>
              <a:rPr lang="en-US" sz="1100" dirty="0"/>
              <a:t>CTEC-172</a:t>
            </a:r>
          </a:p>
          <a:p>
            <a:pPr lvl="1" algn="ctr"/>
            <a:r>
              <a:rPr lang="en-US" sz="1100" dirty="0"/>
              <a:t>CTEC-210</a:t>
            </a:r>
          </a:p>
          <a:p>
            <a:pPr lvl="1" algn="ctr"/>
            <a:r>
              <a:rPr lang="en-US" sz="1100" dirty="0"/>
              <a:t>CTEC-279</a:t>
            </a:r>
          </a:p>
          <a:p>
            <a:pPr lvl="1" algn="ctr"/>
            <a:r>
              <a:rPr lang="en-US" sz="1100" dirty="0"/>
              <a:t>CTEC-280</a:t>
            </a:r>
          </a:p>
          <a:p>
            <a:pPr algn="ctr"/>
            <a:r>
              <a:rPr lang="en-US" sz="2400" u="sng" dirty="0"/>
              <a:t>Fall 2023</a:t>
            </a:r>
          </a:p>
          <a:p>
            <a:pPr lvl="1" algn="ctr"/>
            <a:r>
              <a:rPr lang="en-US" sz="1100" dirty="0"/>
              <a:t>CTEC-170</a:t>
            </a:r>
          </a:p>
          <a:p>
            <a:pPr lvl="1" algn="ctr"/>
            <a:r>
              <a:rPr lang="en-US" sz="1100" dirty="0"/>
              <a:t>CTEC-287</a:t>
            </a:r>
          </a:p>
          <a:p>
            <a:pPr lvl="1" algn="ctr"/>
            <a:r>
              <a:rPr lang="en-US" sz="1100" dirty="0"/>
              <a:t>CTEC-Elective</a:t>
            </a:r>
          </a:p>
          <a:p>
            <a:pPr lvl="1" algn="ctr"/>
            <a:r>
              <a:rPr lang="en-US" sz="1100" dirty="0"/>
              <a:t>CTEC-299</a:t>
            </a:r>
          </a:p>
          <a:p>
            <a:pPr marL="201168" lvl="1" indent="0" algn="ctr">
              <a:buNone/>
            </a:pPr>
            <a:r>
              <a:rPr lang="en-US" sz="2400" dirty="0"/>
              <a:t>																															</a:t>
            </a:r>
          </a:p>
        </p:txBody>
      </p:sp>
      <p:sp>
        <p:nvSpPr>
          <p:cNvPr id="26" name="Rectangle 25">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921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7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BDF6C67-D8BB-897C-71D4-D21105D077A7}"/>
              </a:ext>
            </a:extLst>
          </p:cNvPr>
          <p:cNvSpPr>
            <a:spLocks noGrp="1"/>
          </p:cNvSpPr>
          <p:nvPr>
            <p:ph type="title"/>
          </p:nvPr>
        </p:nvSpPr>
        <p:spPr>
          <a:xfrm>
            <a:off x="1097280" y="286603"/>
            <a:ext cx="10058400" cy="1450757"/>
          </a:xfrm>
        </p:spPr>
        <p:txBody>
          <a:bodyPr>
            <a:normAutofit/>
          </a:bodyPr>
          <a:lstStyle/>
          <a:p>
            <a:r>
              <a:rPr lang="en-US"/>
              <a:t>Statement of Professional Goals</a:t>
            </a:r>
          </a:p>
        </p:txBody>
      </p:sp>
      <p:cxnSp>
        <p:nvCxnSpPr>
          <p:cNvPr id="25" name="Straight Connector 24">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9" name="Content Placeholder 6">
            <a:extLst>
              <a:ext uri="{FF2B5EF4-FFF2-40B4-BE49-F238E27FC236}">
                <a16:creationId xmlns:a16="http://schemas.microsoft.com/office/drawing/2014/main" id="{8C64454C-CCE6-7F2B-4174-52011195605B}"/>
              </a:ext>
            </a:extLst>
          </p:cNvPr>
          <p:cNvGraphicFramePr>
            <a:graphicFrameLocks noGrp="1"/>
          </p:cNvGraphicFramePr>
          <p:nvPr>
            <p:ph idx="1"/>
            <p:extLst>
              <p:ext uri="{D42A27DB-BD31-4B8C-83A1-F6EECF244321}">
                <p14:modId xmlns:p14="http://schemas.microsoft.com/office/powerpoint/2010/main" val="182815253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79323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FA7BAD-1582-1A71-F040-356FB2D7EF47}"/>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Personal Mission Statement</a:t>
            </a:r>
          </a:p>
        </p:txBody>
      </p:sp>
      <p:sp>
        <p:nvSpPr>
          <p:cNvPr id="12" name="Rectangle 11">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B96ED646-ED09-6CFF-8D59-DEFB88B27FED}"/>
              </a:ext>
            </a:extLst>
          </p:cNvPr>
          <p:cNvGraphicFramePr>
            <a:graphicFrameLocks noGrp="1" noChangeAspect="1"/>
          </p:cNvGraphicFramePr>
          <p:nvPr>
            <p:ph idx="1"/>
            <p:extLst>
              <p:ext uri="{D42A27DB-BD31-4B8C-83A1-F6EECF244321}">
                <p14:modId xmlns:p14="http://schemas.microsoft.com/office/powerpoint/2010/main" val="4197260056"/>
              </p:ext>
            </p:extLst>
          </p:nvPr>
        </p:nvGraphicFramePr>
        <p:xfrm>
          <a:off x="5872699" y="448333"/>
          <a:ext cx="5089525" cy="5645150"/>
        </p:xfrm>
        <a:graphic>
          <a:graphicData uri="http://schemas.openxmlformats.org/presentationml/2006/ole">
            <mc:AlternateContent xmlns:mc="http://schemas.openxmlformats.org/markup-compatibility/2006">
              <mc:Choice xmlns:v="urn:schemas-microsoft-com:vml" Requires="v">
                <p:oleObj spid="_x0000_s15375" name="Document" r:id="rId3" imgW="6329468" imgH="7019970" progId="Word.Document.12">
                  <p:embed/>
                </p:oleObj>
              </mc:Choice>
              <mc:Fallback>
                <p:oleObj name="Document" r:id="rId3" imgW="6329468" imgH="7019970" progId="Word.Document.12">
                  <p:embed/>
                  <p:pic>
                    <p:nvPicPr>
                      <p:cNvPr id="0" name=""/>
                      <p:cNvPicPr/>
                      <p:nvPr/>
                    </p:nvPicPr>
                    <p:blipFill>
                      <a:blip r:embed="rId4"/>
                      <a:stretch>
                        <a:fillRect/>
                      </a:stretch>
                    </p:blipFill>
                    <p:spPr>
                      <a:xfrm>
                        <a:off x="5872699" y="448333"/>
                        <a:ext cx="5089525" cy="5645150"/>
                      </a:xfrm>
                      <a:prstGeom prst="rect">
                        <a:avLst/>
                      </a:prstGeom>
                    </p:spPr>
                  </p:pic>
                </p:oleObj>
              </mc:Fallback>
            </mc:AlternateContent>
          </a:graphicData>
        </a:graphic>
      </p:graphicFrame>
    </p:spTree>
    <p:extLst>
      <p:ext uri="{BB962C8B-B14F-4D97-AF65-F5344CB8AC3E}">
        <p14:creationId xmlns:p14="http://schemas.microsoft.com/office/powerpoint/2010/main" val="45924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14">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B2EA4233-8981-6CF8-48DA-A3528C986D52}"/>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900">
                <a:solidFill>
                  <a:schemeClr val="tx1">
                    <a:lumMod val="85000"/>
                    <a:lumOff val="15000"/>
                  </a:schemeClr>
                </a:solidFill>
              </a:rPr>
              <a:t>Letters of Recommendation</a:t>
            </a:r>
          </a:p>
        </p:txBody>
      </p:sp>
      <p:sp>
        <p:nvSpPr>
          <p:cNvPr id="24"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115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DF0B368C-0AA4-9A8F-3395-B4B4B13173F8}"/>
              </a:ext>
            </a:extLst>
          </p:cNvPr>
          <p:cNvGraphicFramePr>
            <a:graphicFrameLocks noChangeAspect="1"/>
          </p:cNvGraphicFramePr>
          <p:nvPr>
            <p:extLst>
              <p:ext uri="{D42A27DB-BD31-4B8C-83A1-F6EECF244321}">
                <p14:modId xmlns:p14="http://schemas.microsoft.com/office/powerpoint/2010/main" val="2722115950"/>
              </p:ext>
            </p:extLst>
          </p:nvPr>
        </p:nvGraphicFramePr>
        <p:xfrm>
          <a:off x="3125788" y="1025525"/>
          <a:ext cx="5940425" cy="4805363"/>
        </p:xfrm>
        <a:graphic>
          <a:graphicData uri="http://schemas.openxmlformats.org/presentationml/2006/ole">
            <mc:AlternateContent xmlns:mc="http://schemas.openxmlformats.org/markup-compatibility/2006">
              <mc:Choice xmlns:v="urn:schemas-microsoft-com:vml" Requires="v">
                <p:oleObj spid="_x0000_s16399" name="Document" r:id="rId3" imgW="5940848" imgH="4805319" progId="Word.Document.12">
                  <p:embed/>
                </p:oleObj>
              </mc:Choice>
              <mc:Fallback>
                <p:oleObj name="Document" r:id="rId3" imgW="5940848" imgH="4805319" progId="Word.Document.12">
                  <p:embed/>
                  <p:pic>
                    <p:nvPicPr>
                      <p:cNvPr id="0" name=""/>
                      <p:cNvPicPr/>
                      <p:nvPr/>
                    </p:nvPicPr>
                    <p:blipFill>
                      <a:blip r:embed="rId4"/>
                      <a:stretch>
                        <a:fillRect/>
                      </a:stretch>
                    </p:blipFill>
                    <p:spPr>
                      <a:xfrm>
                        <a:off x="3125788" y="1025525"/>
                        <a:ext cx="5940425" cy="4805363"/>
                      </a:xfrm>
                      <a:prstGeom prst="rect">
                        <a:avLst/>
                      </a:prstGeom>
                    </p:spPr>
                  </p:pic>
                </p:oleObj>
              </mc:Fallback>
            </mc:AlternateContent>
          </a:graphicData>
        </a:graphic>
      </p:graphicFrame>
    </p:spTree>
    <p:extLst>
      <p:ext uri="{BB962C8B-B14F-4D97-AF65-F5344CB8AC3E}">
        <p14:creationId xmlns:p14="http://schemas.microsoft.com/office/powerpoint/2010/main" val="72304335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{6C8FEAD3-AE7A-4F3C-B593-FCD20F2005E7}tf33845126_win32</Template>
  <TotalTime>144</TotalTime>
  <Words>729</Words>
  <Application>Microsoft Office PowerPoint</Application>
  <PresentationFormat>Widescreen</PresentationFormat>
  <Paragraphs>71</Paragraphs>
  <Slides>14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21" baseType="lpstr">
      <vt:lpstr>Bookman Old Style</vt:lpstr>
      <vt:lpstr>Calibri</vt:lpstr>
      <vt:lpstr>Franklin Gothic Book</vt:lpstr>
      <vt:lpstr>Noto Sans</vt:lpstr>
      <vt:lpstr>1_RetrospectVTI</vt:lpstr>
      <vt:lpstr>Document</vt:lpstr>
      <vt:lpstr>Microsoft Word Document</vt:lpstr>
      <vt:lpstr>Jeffrey Walley</vt:lpstr>
      <vt:lpstr>Contents</vt:lpstr>
      <vt:lpstr>Resume</vt:lpstr>
      <vt:lpstr>Cover Letter</vt:lpstr>
      <vt:lpstr>Academic Plan</vt:lpstr>
      <vt:lpstr>Statement of Professional Goals</vt:lpstr>
      <vt:lpstr>Personal Mission Statement</vt:lpstr>
      <vt:lpstr>Letters of Recommendation</vt:lpstr>
      <vt:lpstr>PowerPoint Presentation</vt:lpstr>
      <vt:lpstr>PowerPoint Presentation</vt:lpstr>
      <vt:lpstr>PowerPoint Presentation</vt:lpstr>
      <vt:lpstr>References</vt:lpstr>
      <vt:lpstr>Leadership Experience</vt:lpstr>
      <vt:lpstr>Community Involvement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Jeffrey Walley</dc:title>
  <dc:creator>J S Walley</dc:creator>
  <cp:lastModifiedBy>J S Walley</cp:lastModifiedBy>
  <cp:revision>40</cp:revision>
  <dcterms:created xsi:type="dcterms:W3CDTF">2022-05-05T00:10:11Z</dcterms:created>
  <dcterms:modified xsi:type="dcterms:W3CDTF">2022-05-05T06:05:59Z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