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9" r:id="rId4"/>
    <p:sldId id="258" r:id="rId5"/>
    <p:sldId id="260" r:id="rId6"/>
  </p:sldIdLst>
  <p:sldSz cx="9144000" cy="5143500" type="screen16x9"/>
  <p:notesSz cx="6858000" cy="9144000"/>
  <p:embeddedFontLst>
    <p:embeddedFont>
      <p:font typeface="Lato" panose="020F0502020204030203" pitchFamily="34" charset="0"/>
      <p:regular r:id="rId8"/>
      <p:bold r:id="rId9"/>
      <p:italic r:id="rId10"/>
      <p:boldItalic r:id="rId11"/>
    </p:embeddedFont>
    <p:embeddedFont>
      <p:font typeface="Montserrat" panose="000005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86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1c7565020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1c756502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1c7565020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1c756502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Review: Jobs-2013</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By: Peyton Clifton, Andrew Boothe, Hunter Smith, and Jeffrey Walley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Emotional Intelligence</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	The Movie makes it very clear that Steve Jobs had a relatively normal or even high emotional intelligence, yet he regularly ignored his friend and colleagues feelings in order to get what he wanted. This is very poor practice not only in the workplace but also in everyday life. This would be major contributing factor in why most people describe Steve Jobs as a jerk.</a:t>
            </a:r>
            <a:endParaRPr/>
          </a:p>
          <a:p>
            <a:pPr marL="0" lvl="0" indent="0" algn="l" rtl="0">
              <a:spcBef>
                <a:spcPts val="1200"/>
              </a:spcBef>
              <a:spcAft>
                <a:spcPts val="0"/>
              </a:spcAft>
              <a:buNone/>
            </a:pPr>
            <a:r>
              <a:rPr lang="en"/>
              <a:t>	He constantly pulled the power card as it was “his” company, however the movie makes it clear it was only partially his company as the investors had more say so than he did by himself.</a:t>
            </a:r>
            <a:endParaRPr/>
          </a:p>
          <a:p>
            <a:pPr marL="0" lvl="0" indent="0" algn="l" rtl="0">
              <a:spcBef>
                <a:spcPts val="1200"/>
              </a:spcBef>
              <a:spcAft>
                <a:spcPts val="1200"/>
              </a:spcAft>
              <a:buNone/>
            </a:pPr>
            <a:r>
              <a:rPr lang="en"/>
              <a:t>	Jobs could have been just as inspirational and ingenuitive without being so rude. His method was to inspire but if you had trouble seeing the same picture as him you were at fault, when in reality he was at fault for not explaining and describing what he wanted well enough. The scene where he fires Apple’s best coder for not seeing the same finished product as him is perfect evidence for this.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AF83-E7A6-4D35-BC95-D5B8062AE013}"/>
              </a:ext>
            </a:extLst>
          </p:cNvPr>
          <p:cNvSpPr>
            <a:spLocks noGrp="1"/>
          </p:cNvSpPr>
          <p:nvPr>
            <p:ph type="title"/>
          </p:nvPr>
        </p:nvSpPr>
        <p:spPr/>
        <p:txBody>
          <a:bodyPr/>
          <a:lstStyle/>
          <a:p>
            <a:r>
              <a:rPr lang="en-US" dirty="0"/>
              <a:t>Conflict</a:t>
            </a:r>
          </a:p>
        </p:txBody>
      </p:sp>
      <p:sp>
        <p:nvSpPr>
          <p:cNvPr id="3" name="Text Placeholder 2">
            <a:extLst>
              <a:ext uri="{FF2B5EF4-FFF2-40B4-BE49-F238E27FC236}">
                <a16:creationId xmlns:a16="http://schemas.microsoft.com/office/drawing/2014/main" id="{7D514140-A7B6-4269-8580-BCD33C4624E1}"/>
              </a:ext>
            </a:extLst>
          </p:cNvPr>
          <p:cNvSpPr>
            <a:spLocks noGrp="1"/>
          </p:cNvSpPr>
          <p:nvPr>
            <p:ph type="body" idx="1"/>
          </p:nvPr>
        </p:nvSpPr>
        <p:spPr/>
        <p:txBody>
          <a:bodyPr/>
          <a:lstStyle/>
          <a:p>
            <a:pPr marL="146050" indent="0">
              <a:buNone/>
            </a:pPr>
            <a:r>
              <a:rPr lang="en-US" dirty="0"/>
              <a:t>Jobs had heated Personal and Business Conflicts:</a:t>
            </a:r>
          </a:p>
          <a:p>
            <a:pPr marL="146050" indent="0" algn="ctr">
              <a:buNone/>
            </a:pPr>
            <a:r>
              <a:rPr lang="en-US" sz="1800" u="sng" dirty="0"/>
              <a:t>Personal Conflict </a:t>
            </a:r>
          </a:p>
          <a:p>
            <a:r>
              <a:rPr lang="en-US" sz="1400" dirty="0"/>
              <a:t>Throwing out pregnant girlfriend and denying paternity.</a:t>
            </a:r>
          </a:p>
          <a:p>
            <a:r>
              <a:rPr lang="en-US" sz="1400" dirty="0"/>
              <a:t>Poor treatment of friends Daniel </a:t>
            </a:r>
            <a:r>
              <a:rPr lang="en-US" sz="1400" dirty="0" err="1"/>
              <a:t>Kotkke</a:t>
            </a:r>
            <a:r>
              <a:rPr lang="en-US" sz="1400" dirty="0"/>
              <a:t> and Steve Wozniak</a:t>
            </a:r>
          </a:p>
          <a:p>
            <a:pPr marL="146050" indent="0">
              <a:buNone/>
            </a:pPr>
            <a:endParaRPr lang="en-US" sz="1600" dirty="0"/>
          </a:p>
          <a:p>
            <a:pPr marL="146050" indent="0" algn="ctr">
              <a:buNone/>
            </a:pPr>
            <a:r>
              <a:rPr lang="en-US" sz="1800" u="sng" dirty="0"/>
              <a:t>Business Conflict</a:t>
            </a:r>
          </a:p>
          <a:p>
            <a:r>
              <a:rPr lang="en-US" sz="1400" dirty="0"/>
              <a:t>Apple’s Board of Directors considered Steve Jobs a “Time bomb”</a:t>
            </a:r>
          </a:p>
          <a:p>
            <a:r>
              <a:rPr lang="en-US" sz="1400" dirty="0"/>
              <a:t>Jobs had conflict with Arthur Rock before being pulled from the Lisa Project</a:t>
            </a:r>
          </a:p>
          <a:p>
            <a:r>
              <a:rPr lang="en-US" sz="1400" dirty="0"/>
              <a:t>Jobs then was pushed out of Apple by John Sculley and the Board</a:t>
            </a:r>
          </a:p>
          <a:p>
            <a:r>
              <a:rPr lang="en-US" sz="1400" dirty="0"/>
              <a:t>When Jobs returned, he became CEO and remade Apple as he envisioned</a:t>
            </a:r>
          </a:p>
          <a:p>
            <a:pPr marL="146050" indent="0" algn="ctr">
              <a:buNone/>
            </a:pPr>
            <a:endParaRPr lang="en-US" sz="1800" u="sng" dirty="0"/>
          </a:p>
        </p:txBody>
      </p:sp>
    </p:spTree>
    <p:extLst>
      <p:ext uri="{BB962C8B-B14F-4D97-AF65-F5344CB8AC3E}">
        <p14:creationId xmlns:p14="http://schemas.microsoft.com/office/powerpoint/2010/main" val="299078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Negotiations</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a:t>There are many negotiations in the film mainly between Steve Jobs and his board of investors. These negotiations were always heated.</a:t>
            </a:r>
            <a:endParaRPr/>
          </a:p>
          <a:p>
            <a:pPr marL="0" lvl="0" indent="457200" algn="l" rtl="0">
              <a:spcBef>
                <a:spcPts val="1200"/>
              </a:spcBef>
              <a:spcAft>
                <a:spcPts val="0"/>
              </a:spcAft>
              <a:buNone/>
            </a:pPr>
            <a:r>
              <a:rPr lang="en"/>
              <a:t>Steve displayed a lack of soft skills in these negotiations as much as he could. However this appears intentional in most cases. This was a contributing factor in him being outed from Apple. Jobs rarely ever tried to work with his board and was adamant he have things his way.</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1AD6-B22A-46DB-AEC1-B2EB2A9A64C9}"/>
              </a:ext>
            </a:extLst>
          </p:cNvPr>
          <p:cNvSpPr>
            <a:spLocks noGrp="1"/>
          </p:cNvSpPr>
          <p:nvPr>
            <p:ph type="title"/>
          </p:nvPr>
        </p:nvSpPr>
        <p:spPr/>
        <p:txBody>
          <a:bodyPr/>
          <a:lstStyle/>
          <a:p>
            <a:r>
              <a:rPr lang="en-US" dirty="0"/>
              <a:t>Leadership</a:t>
            </a:r>
          </a:p>
        </p:txBody>
      </p:sp>
      <p:sp>
        <p:nvSpPr>
          <p:cNvPr id="3" name="Text Placeholder 2">
            <a:extLst>
              <a:ext uri="{FF2B5EF4-FFF2-40B4-BE49-F238E27FC236}">
                <a16:creationId xmlns:a16="http://schemas.microsoft.com/office/drawing/2014/main" id="{79965F35-2A63-4A47-9FE8-472521A4DC28}"/>
              </a:ext>
            </a:extLst>
          </p:cNvPr>
          <p:cNvSpPr>
            <a:spLocks noGrp="1"/>
          </p:cNvSpPr>
          <p:nvPr>
            <p:ph type="body" idx="1"/>
          </p:nvPr>
        </p:nvSpPr>
        <p:spPr/>
        <p:txBody>
          <a:bodyPr>
            <a:normAutofit fontScale="92500" lnSpcReduction="10000"/>
          </a:bodyPr>
          <a:lstStyle/>
          <a:p>
            <a:r>
              <a:rPr lang="en-US" sz="1400" dirty="0"/>
              <a:t>Professionalism: </a:t>
            </a:r>
            <a:r>
              <a:rPr lang="en-US" sz="1050" dirty="0"/>
              <a:t>Jobs started his career with few ‘Soft Skills’ and a very poor sense of professionalism.</a:t>
            </a:r>
          </a:p>
          <a:p>
            <a:endParaRPr lang="en-US" sz="1200" dirty="0"/>
          </a:p>
          <a:p>
            <a:r>
              <a:rPr lang="en-US" sz="1400" dirty="0"/>
              <a:t>Ownership &amp; Accountability: </a:t>
            </a:r>
            <a:r>
              <a:rPr lang="en-US" sz="1050" dirty="0"/>
              <a:t>He denied paternity of his daughter in the early 80’s and believed others were to blame for his failures.</a:t>
            </a:r>
          </a:p>
          <a:p>
            <a:endParaRPr lang="en-US" sz="1050" dirty="0"/>
          </a:p>
          <a:p>
            <a:r>
              <a:rPr lang="en-US" sz="1400" dirty="0"/>
              <a:t>Communication Skills: </a:t>
            </a:r>
            <a:r>
              <a:rPr lang="en-US" sz="1050" dirty="0"/>
              <a:t>Throughout the movie Jobs demonstrated poor communication skills with his peers and his business associates. </a:t>
            </a:r>
          </a:p>
          <a:p>
            <a:endParaRPr lang="en-US" sz="1050" dirty="0"/>
          </a:p>
          <a:p>
            <a:r>
              <a:rPr lang="en-US" sz="1400" dirty="0"/>
              <a:t>Empathy: </a:t>
            </a:r>
            <a:r>
              <a:rPr lang="en-US" sz="1050" dirty="0"/>
              <a:t>Jobs had a sense of empathy in his business undertakings, though he did not always demonstrate it when communicating with others.</a:t>
            </a:r>
          </a:p>
          <a:p>
            <a:endParaRPr lang="en-US" sz="1050" dirty="0"/>
          </a:p>
          <a:p>
            <a:r>
              <a:rPr lang="en-US" sz="1400" dirty="0"/>
              <a:t>Physical Fitness: </a:t>
            </a:r>
            <a:r>
              <a:rPr lang="en-US" sz="1050" dirty="0"/>
              <a:t>Early in his life Jobs is shown as not caring about his hygiene, he made changes as he matured and was seen as an orderly and clean professional by the end of his life.</a:t>
            </a:r>
          </a:p>
          <a:p>
            <a:endParaRPr lang="en-US" sz="1050" dirty="0"/>
          </a:p>
          <a:p>
            <a:r>
              <a:rPr lang="en-US" sz="1500" dirty="0"/>
              <a:t>Storytelling Skills: </a:t>
            </a:r>
            <a:r>
              <a:rPr lang="en-US" sz="1050" dirty="0"/>
              <a:t>Jobs was a skilled orator and could inspire others with his ideas </a:t>
            </a:r>
            <a:r>
              <a:rPr lang="en-US" sz="1050"/>
              <a:t>and insight. </a:t>
            </a:r>
            <a:endParaRPr lang="en-US" sz="1500" dirty="0"/>
          </a:p>
        </p:txBody>
      </p:sp>
    </p:spTree>
    <p:extLst>
      <p:ext uri="{BB962C8B-B14F-4D97-AF65-F5344CB8AC3E}">
        <p14:creationId xmlns:p14="http://schemas.microsoft.com/office/powerpoint/2010/main" val="2090834100"/>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512</Words>
  <Application>Microsoft Office PowerPoint</Application>
  <PresentationFormat>On-screen Show (16:9)</PresentationFormat>
  <Paragraphs>32</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Lato</vt:lpstr>
      <vt:lpstr>Montserrat</vt:lpstr>
      <vt:lpstr>Arial</vt:lpstr>
      <vt:lpstr>Focus</vt:lpstr>
      <vt:lpstr>A Review: Jobs-2013</vt:lpstr>
      <vt:lpstr>Emotional Intelligence</vt:lpstr>
      <vt:lpstr>Conflict</vt:lpstr>
      <vt:lpstr>Negotiations</vt:lpstr>
      <vt:lpstr>Leadership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Review: Jobs-2013</dc:title>
  <cp:lastModifiedBy>J S Walley</cp:lastModifiedBy>
  <cp:revision>1</cp:revision>
  <dcterms:modified xsi:type="dcterms:W3CDTF">2022-04-16T02:03:40Z</dcterms:modified>
</cp:coreProperties>
</file>