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0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19" autoAdjust="0"/>
  </p:normalViewPr>
  <p:slideViewPr>
    <p:cSldViewPr snapToGrid="0">
      <p:cViewPr varScale="1">
        <p:scale>
          <a:sx n="102" d="100"/>
          <a:sy n="102" d="100"/>
        </p:scale>
        <p:origin x="15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78" r="8678"/>
          <a:stretch/>
        </p:blipFill>
        <p:spPr>
          <a:xfrm rot="16200000">
            <a:off x="-166670" y="166697"/>
            <a:ext cx="6857988" cy="652461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Jeffrey Walley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solidFill>
                  <a:schemeClr val="accent1"/>
                </a:solidFill>
              </a:rPr>
              <a:t>Cyber Security and Networking Student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4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6D84-5B27-7D6D-5886-F13C6C78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3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590D-27C3-E9DC-A7D0-5CC7CC93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3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491BD-C0D9-FD6E-E04E-304BDFD3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2A30F-35C4-0A77-B7DD-16D58D89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799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00614E-02A3-6F28-1E87-906F29AB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Leadership Experience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2F6794-BE5A-2C98-FE49-CA7F365C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327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EEC91-5039-C67C-FEDF-CFC3E2C6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Community Involvement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CFA0F-81C7-B01F-51EB-FF8E46AE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309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C37A7-CCAE-3895-4EB0-7C3B0950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84A7-446D-7B23-2B2D-4981A483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Cover Letter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Academic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Statement of Professional 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Mission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Letters of Recommendation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Leadership Experience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Community Involvement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940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90B1A-103C-D4B9-49FB-BB4DAD30D668}"/>
              </a:ext>
            </a:extLst>
          </p:cNvPr>
          <p:cNvSpPr/>
          <p:nvPr/>
        </p:nvSpPr>
        <p:spPr>
          <a:xfrm>
            <a:off x="4741863" y="639763"/>
            <a:ext cx="6797675" cy="5649912"/>
          </a:xfrm>
          <a:prstGeom prst="rect">
            <a:avLst/>
          </a:prstGeom>
        </p:spPr>
        <p:txBody>
          <a:bodyPr/>
          <a:lstStyle/>
          <a:p>
            <a:pPr lvl="1"/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02E9629-0830-82DB-E772-6F64E85C8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186211"/>
              </p:ext>
            </p:extLst>
          </p:nvPr>
        </p:nvGraphicFramePr>
        <p:xfrm>
          <a:off x="5334582" y="55955"/>
          <a:ext cx="5612235" cy="680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4" imgW="6729243" imgH="8157038" progId="Word.Document.12">
                  <p:embed/>
                </p:oleObj>
              </mc:Choice>
              <mc:Fallback>
                <p:oleObj name="Document" r:id="rId4" imgW="6729243" imgH="815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582" y="55955"/>
                        <a:ext cx="5612235" cy="6802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474A994-15C5-F976-8123-A2D9876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Cover Letter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Black envelope">
            <a:extLst>
              <a:ext uri="{FF2B5EF4-FFF2-40B4-BE49-F238E27FC236}">
                <a16:creationId xmlns:a16="http://schemas.microsoft.com/office/drawing/2014/main" id="{D1198ED9-3113-F517-BA9D-DF8BF0F81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29" r="5518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16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BBBD8B5-D8E2-F540-4A5A-D6B66EDB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Plan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EA648AA-E2CB-57E9-A894-C9C5F893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17D57DE-BC4D-43BE-36DA-D8B912927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Fall 2022 – Fall 2023</a:t>
            </a:r>
          </a:p>
        </p:txBody>
      </p:sp>
    </p:spTree>
    <p:extLst>
      <p:ext uri="{BB962C8B-B14F-4D97-AF65-F5344CB8AC3E}">
        <p14:creationId xmlns:p14="http://schemas.microsoft.com/office/powerpoint/2010/main" val="356921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DF6C67-D8BB-897C-71D4-D21105D0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08104"/>
            <a:ext cx="10058400" cy="107354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Statement of Professional Goals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DCD16-C791-6122-1762-085597B90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3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A7BAD-1582-1A71-F040-356FB2D7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Personal 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6487-4146-DB1F-8218-9CE69027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924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EA4233-8981-6CF8-48DA-A3528C98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>
                <a:solidFill>
                  <a:schemeClr val="tx1">
                    <a:lumMod val="85000"/>
                    <a:lumOff val="15000"/>
                  </a:schemeClr>
                </a:solidFill>
              </a:rPr>
              <a:t>Letters of Recommendation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115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3A25-7BE0-9F54-5F35-C68A876C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335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{6C8FEAD3-AE7A-4F3C-B593-FCD20F2005E7}tf33845126_win32</Template>
  <TotalTime>39</TotalTime>
  <Words>53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Bookman Old Style</vt:lpstr>
      <vt:lpstr>Calibri</vt:lpstr>
      <vt:lpstr>Franklin Gothic Book</vt:lpstr>
      <vt:lpstr>1_RetrospectVTI</vt:lpstr>
      <vt:lpstr>Microsoft Word Document</vt:lpstr>
      <vt:lpstr>Jeffrey Walley</vt:lpstr>
      <vt:lpstr>Contents</vt:lpstr>
      <vt:lpstr>Resume</vt:lpstr>
      <vt:lpstr>Cover Letter</vt:lpstr>
      <vt:lpstr>Academic Plan</vt:lpstr>
      <vt:lpstr>Statement of Professional Goals</vt:lpstr>
      <vt:lpstr>Personal Mission Statement</vt:lpstr>
      <vt:lpstr>Letters of Recommendation</vt:lpstr>
      <vt:lpstr>PowerPoint Presentation</vt:lpstr>
      <vt:lpstr>PowerPoint Presentation</vt:lpstr>
      <vt:lpstr>PowerPoint Presentation</vt:lpstr>
      <vt:lpstr>References</vt:lpstr>
      <vt:lpstr>Leadership Experience</vt:lpstr>
      <vt:lpstr>Community Involvement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Jeffrey Walley</dc:title>
  <dc:creator>J S Walley</dc:creator>
  <cp:lastModifiedBy>J S Walley</cp:lastModifiedBy>
  <cp:revision>2</cp:revision>
  <dcterms:created xsi:type="dcterms:W3CDTF">2022-05-05T00:10:11Z</dcterms:created>
  <dcterms:modified xsi:type="dcterms:W3CDTF">2022-05-05T00:49:29Z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