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78" r="8678"/>
          <a:stretch/>
        </p:blipFill>
        <p:spPr>
          <a:xfrm rot="16200000">
            <a:off x="-166670" y="166697"/>
            <a:ext cx="6857988" cy="65246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Jeffrey Walley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</a:rPr>
              <a:t>Cyber Security and Networking Student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6D84-5B27-7D6D-5886-F13C6C78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590D-27C3-E9DC-A7D0-5CC7CC93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491BD-C0D9-FD6E-E04E-304BDFD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2A30F-35C4-0A77-B7DD-16D58D89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9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614E-02A3-6F28-1E87-906F29AB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Leadership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2F6794-BE5A-2C98-FE49-CA7F365C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327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EEC91-5039-C67C-FEDF-CFC3E2C6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Community Involvement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FA0F-81C7-B01F-51EB-FF8E46AE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0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C37A7-CCAE-3895-4EB0-7C3B0950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84A7-446D-7B23-2B2D-4981A483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Cover Letter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Academic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Professional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Mission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Letters of Recommendation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Leadership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Community Involvement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4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90B1A-103C-D4B9-49FB-BB4DAD30D668}"/>
              </a:ext>
            </a:extLst>
          </p:cNvPr>
          <p:cNvSpPr/>
          <p:nvPr/>
        </p:nvSpPr>
        <p:spPr>
          <a:xfrm>
            <a:off x="4741863" y="639763"/>
            <a:ext cx="6797675" cy="5649912"/>
          </a:xfrm>
          <a:prstGeom prst="rect">
            <a:avLst/>
          </a:prstGeom>
        </p:spPr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2E9629-0830-82DB-E772-6F64E85C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86211"/>
              </p:ext>
            </p:extLst>
          </p:nvPr>
        </p:nvGraphicFramePr>
        <p:xfrm>
          <a:off x="5334582" y="55955"/>
          <a:ext cx="5612235" cy="680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6729243" imgH="8157038" progId="Word.Document.12">
                  <p:embed/>
                </p:oleObj>
              </mc:Choice>
              <mc:Fallback>
                <p:oleObj name="Document" r:id="rId4" imgW="6729243" imgH="815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582" y="55955"/>
                        <a:ext cx="5612235" cy="680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74A994-15C5-F976-8123-A2D9876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Cover Letter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Black envelope">
            <a:extLst>
              <a:ext uri="{FF2B5EF4-FFF2-40B4-BE49-F238E27FC236}">
                <a16:creationId xmlns:a16="http://schemas.microsoft.com/office/drawing/2014/main" id="{D1198ED9-3113-F517-BA9D-DF8BF0F81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9" r="551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1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BBBD8B5-D8E2-F540-4A5A-D6B66EDB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Plan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A648AA-E2CB-57E9-A894-C9C5F893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7D57DE-BC4D-43BE-36DA-D8B91292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Fall 2022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56921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F6C67-D8BB-897C-71D4-D21105D0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Statement of Professional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DCD16-C791-6122-1762-085597B9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7BAD-1582-1A71-F040-356FB2D7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Personal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487-4146-DB1F-8218-9CE69027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24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EA4233-8981-6CF8-48DA-A3528C9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chemeClr val="tx1">
                    <a:lumMod val="85000"/>
                    <a:lumOff val="15000"/>
                  </a:schemeClr>
                </a:solidFill>
              </a:rPr>
              <a:t>Letters of Recommendation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1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3A25-7BE0-9F54-5F35-C68A876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{6C8FEAD3-AE7A-4F3C-B593-FCD20F2005E7}tf33845126_win32</Template>
  <TotalTime>39</TotalTime>
  <Words>53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Microsoft Word Document</vt:lpstr>
      <vt:lpstr>Jeffrey Walley</vt:lpstr>
      <vt:lpstr>Contents</vt:lpstr>
      <vt:lpstr>Resume</vt:lpstr>
      <vt:lpstr>Cover Letter</vt:lpstr>
      <vt:lpstr>Academic Plan</vt:lpstr>
      <vt:lpstr>Statement of Professional Goals</vt:lpstr>
      <vt:lpstr>Personal Mission Statement</vt:lpstr>
      <vt:lpstr>Letters of Recommendation</vt:lpstr>
      <vt:lpstr>PowerPoint Presentation</vt:lpstr>
      <vt:lpstr>PowerPoint Presentation</vt:lpstr>
      <vt:lpstr>PowerPoint Presentation</vt:lpstr>
      <vt:lpstr>References</vt:lpstr>
      <vt:lpstr>Leadership Experience</vt:lpstr>
      <vt:lpstr>Community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Jeffrey Walley</dc:title>
  <dc:creator>J S Walley</dc:creator>
  <cp:lastModifiedBy>J S Walley</cp:lastModifiedBy>
  <cp:revision>2</cp:revision>
  <dcterms:created xsi:type="dcterms:W3CDTF">2022-05-05T00:10:11Z</dcterms:created>
  <dcterms:modified xsi:type="dcterms:W3CDTF">2022-05-05T00:49:43Z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